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7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6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70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6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93EC6E-514C-495B-A7DF-C5B8ED9B003E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22C10A-B39E-46C3-8102-A05337FE251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89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F4682-3589-4CEE-87D6-F2EE92520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Network Tour of Data 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4DED24-948F-4120-86AD-494AC7D72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Free Music Alternative Playlists</a:t>
            </a:r>
          </a:p>
        </p:txBody>
      </p:sp>
    </p:spTree>
    <p:extLst>
      <p:ext uri="{BB962C8B-B14F-4D97-AF65-F5344CB8AC3E}">
        <p14:creationId xmlns:p14="http://schemas.microsoft.com/office/powerpoint/2010/main" val="36900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EE4B-6369-415B-AE65-65768A20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Creation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DC916-B7CD-4020-9BCA-C41AE0E5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Distance calculation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200" dirty="0"/>
              <a:t> Normalization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200" dirty="0"/>
              <a:t> Type of distance : Euclidean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Spring layout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200" dirty="0"/>
              <a:t> 2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3 genres kept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GB" sz="2200" dirty="0"/>
              <a:t>Rock, Hip-Hop, Folk </a:t>
            </a:r>
          </a:p>
          <a:p>
            <a:pPr marL="566928" lvl="3" indent="0">
              <a:buNone/>
            </a:pP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0308A-EFA6-4FB1-B891-E8F86CA0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29628"/>
            <a:ext cx="5284480" cy="36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727F4-7055-40B6-BD4B-85EC7D40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Including our Songs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63C7E-953C-44A5-A922-26558663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dirty="0" err="1"/>
              <a:t>Recomputation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Placement using a K-D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645F1-3426-4F65-900F-B4C8397F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10" y="3059219"/>
            <a:ext cx="6892980" cy="30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2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4641-ED87-46ED-A3EC-B4D0C6EF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Playlist Generation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A774C-AD73-43E8-9409-36126EF4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518D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2D graph space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Heat diffusion </a:t>
            </a:r>
          </a:p>
        </p:txBody>
      </p:sp>
    </p:spTree>
    <p:extLst>
      <p:ext uri="{BB962C8B-B14F-4D97-AF65-F5344CB8AC3E}">
        <p14:creationId xmlns:p14="http://schemas.microsoft.com/office/powerpoint/2010/main" val="364764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C94EA-CB57-4E3F-9122-A1F3BCA3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518D Features Distances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79A69-41FD-497F-8470-4DE4EEA4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882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Same distances used to calculate the adjacency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Closest nodes from each given songs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Expectation : similar features =&gt; rhythm, height of voice, tonality… adventurous in regards to genres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774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78EFA-47C5-44A3-A522-0324B85D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Spring Layout Graph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0E97B-F9C5-426A-9420-17CF8D5F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Euclidean distance between points in the 2D graph</a:t>
            </a:r>
          </a:p>
          <a:p>
            <a:pPr marL="0" indent="0">
              <a:buNone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GB" sz="2800" dirty="0"/>
              <a:t>Again, closest nodes from each given songs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Expectation : very targeted towards a speciﬁc kind of song and genre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938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A5C47-053D-4FA0-AC6F-0D54412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 Diffusion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09A29-B920-4270-8568-8D93BA8C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39" y="2022846"/>
            <a:ext cx="7363545" cy="3906614"/>
          </a:xfr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79B18D4-096D-465F-AC4C-20371406CEBD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3267330" cy="41921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Diffusion </a:t>
            </a:r>
            <a:r>
              <a:rPr lang="en-US" sz="2800" dirty="0"/>
              <a:t>from each starting node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Averaging between all contributions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“Hottest”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Expectation : fusion between every given songs properties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9186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5082-16AB-4E4C-90E4-9D089AAF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Demo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7576-D646-4AA9-82FB-F51AAC23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369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Good separation of genres in 2D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Close performance of different generation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Music is a subjective experience, make yourself an opinion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A3C8B-E2EC-45FF-AC67-D84C3C48E75E}"/>
              </a:ext>
            </a:extLst>
          </p:cNvPr>
          <p:cNvSpPr txBox="1"/>
          <p:nvPr/>
        </p:nvSpPr>
        <p:spPr>
          <a:xfrm>
            <a:off x="1225484" y="3850884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Input </a:t>
            </a:r>
            <a:r>
              <a:rPr lang="en-CA" dirty="0" err="1"/>
              <a:t>musics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344A4-B186-457D-AC2F-D715788542E5}"/>
              </a:ext>
            </a:extLst>
          </p:cNvPr>
          <p:cNvSpPr txBox="1"/>
          <p:nvPr/>
        </p:nvSpPr>
        <p:spPr>
          <a:xfrm>
            <a:off x="4600281" y="3850884"/>
            <a:ext cx="48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Output </a:t>
            </a:r>
            <a:r>
              <a:rPr lang="en-CA" dirty="0" err="1"/>
              <a:t>musics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914294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190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Network Tour of Data Science</vt:lpstr>
      <vt:lpstr>Graph Creation</vt:lpstr>
      <vt:lpstr>Including our Songs</vt:lpstr>
      <vt:lpstr>Playlist Generation Methods</vt:lpstr>
      <vt:lpstr>518D Features Distances</vt:lpstr>
      <vt:lpstr>2D Spring Layout Graph</vt:lpstr>
      <vt:lpstr>Heat Diffusion</vt:lpstr>
      <vt:lpstr>Conclusion and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Tour of Data Science</dc:title>
  <dc:creator>Lucas Biotto</dc:creator>
  <cp:lastModifiedBy>Anaël Buchegger</cp:lastModifiedBy>
  <cp:revision>13</cp:revision>
  <dcterms:created xsi:type="dcterms:W3CDTF">2019-01-10T16:38:01Z</dcterms:created>
  <dcterms:modified xsi:type="dcterms:W3CDTF">2019-01-15T13:58:10Z</dcterms:modified>
</cp:coreProperties>
</file>