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8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5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6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01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1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02F4-5CE4-4A38-B321-54899E15B0BA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6901-ABCA-4688-A0DD-4C9540CEA1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4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data with test of </a:t>
            </a:r>
            <a:r>
              <a:rPr lang="en-US" dirty="0" err="1" smtClean="0"/>
              <a:t>SiPM</a:t>
            </a:r>
            <a:r>
              <a:rPr lang="en-US" dirty="0" smtClean="0"/>
              <a:t> KETEK 25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0694"/>
            <a:ext cx="8349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Raw waveforms were saved in csv files and then converted to txt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self-written ROOT </a:t>
            </a:r>
            <a:r>
              <a:rPr lang="en-US" dirty="0" err="1" smtClean="0"/>
              <a:t>scritps</a:t>
            </a:r>
            <a:r>
              <a:rPr lang="en-US" dirty="0" smtClean="0"/>
              <a:t> are used for the further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anaylsis</a:t>
            </a:r>
            <a:r>
              <a:rPr lang="en-US" dirty="0" smtClean="0"/>
              <a:t> is very naïve with the aim to test the ability of analyzing the saved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histograms presented are reproduced by the self-written programs.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9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004646" cy="6002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0055" y="151002"/>
            <a:ext cx="27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Example of a waveform</a:t>
            </a:r>
            <a:endParaRPr lang="de-D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075" y="1031845"/>
            <a:ext cx="928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It seems that the </a:t>
            </a:r>
            <a:r>
              <a:rPr lang="en-US" i="1" dirty="0" err="1" smtClean="0">
                <a:solidFill>
                  <a:srgbClr val="0070C0"/>
                </a:solidFill>
              </a:rPr>
              <a:t>SiPM</a:t>
            </a:r>
            <a:r>
              <a:rPr lang="en-US" i="1" dirty="0" smtClean="0">
                <a:solidFill>
                  <a:srgbClr val="0070C0"/>
                </a:solidFill>
              </a:rPr>
              <a:t> output signal is still very fast, we might need to use different pre-amplifier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with larger bandwidth!! </a:t>
            </a:r>
            <a:endParaRPr lang="de-DE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t="5061" r="3657" b="591"/>
          <a:stretch/>
        </p:blipFill>
        <p:spPr>
          <a:xfrm>
            <a:off x="62917" y="595618"/>
            <a:ext cx="11409030" cy="5787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0055" y="151002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 plot for all waveforms</a:t>
            </a:r>
            <a:endParaRPr lang="de-D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5519" y="784370"/>
            <a:ext cx="939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The </a:t>
            </a:r>
            <a:r>
              <a:rPr lang="en-US" i="1" dirty="0" err="1" smtClean="0">
                <a:solidFill>
                  <a:srgbClr val="0070C0"/>
                </a:solidFill>
              </a:rPr>
              <a:t>SiPM</a:t>
            </a:r>
            <a:r>
              <a:rPr lang="en-US" i="1" dirty="0" smtClean="0">
                <a:solidFill>
                  <a:srgbClr val="0070C0"/>
                </a:solidFill>
              </a:rPr>
              <a:t> output charge was “simply” calculated by subtracting the integrated amplitudes in a fixed window around the signal from the </a:t>
            </a:r>
            <a:r>
              <a:rPr lang="en-US" i="1" dirty="0" err="1" smtClean="0">
                <a:solidFill>
                  <a:srgbClr val="0070C0"/>
                </a:solidFill>
              </a:rPr>
              <a:t>average_baseline</a:t>
            </a:r>
            <a:r>
              <a:rPr lang="en-US" i="1" dirty="0" smtClean="0">
                <a:solidFill>
                  <a:srgbClr val="0070C0"/>
                </a:solidFill>
              </a:rPr>
              <a:t>. The average baseline was calculated by the</a:t>
            </a:r>
          </a:p>
          <a:p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                                   integrated amplitude of the first 18 </a:t>
            </a:r>
            <a:r>
              <a:rPr lang="en-US" i="1" dirty="0" smtClean="0">
                <a:solidFill>
                  <a:srgbClr val="0070C0"/>
                </a:solidFill>
              </a:rPr>
              <a:t>ns window </a:t>
            </a:r>
            <a:r>
              <a:rPr lang="en-US" i="1" dirty="0" smtClean="0">
                <a:solidFill>
                  <a:srgbClr val="0070C0"/>
                </a:solidFill>
              </a:rPr>
              <a:t>divided by 18.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883336" y="1430701"/>
            <a:ext cx="0" cy="450450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78749" y="1430701"/>
            <a:ext cx="0" cy="450450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5941" y="4391025"/>
            <a:ext cx="141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Signal window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for Q calculation</a:t>
            </a:r>
            <a:endParaRPr lang="de-DE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30093" y="421005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BaseLine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window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ave_BL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calculation</a:t>
            </a:r>
            <a:endParaRPr lang="de-DE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3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718"/>
            <a:ext cx="12192000" cy="6260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1381125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average baseline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34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6"/>
          <a:stretch/>
        </p:blipFill>
        <p:spPr>
          <a:xfrm>
            <a:off x="0" y="657225"/>
            <a:ext cx="12192000" cy="5902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4188" y="195263"/>
            <a:ext cx="57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charge spectrum of the output signal of KETEK 25</a:t>
            </a:r>
            <a:r>
              <a:rPr lang="el-GR" b="1" dirty="0" smtClean="0"/>
              <a:t>μ</a:t>
            </a:r>
            <a:r>
              <a:rPr lang="en-US" b="1" dirty="0" smtClean="0"/>
              <a:t>m.</a:t>
            </a:r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4110038"/>
            <a:ext cx="3957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The multi p.e. Peaks are ﬁtted with a sum of independent Gaussian functions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025" y="61912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558" y="10265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5157" y="14885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8075" y="20143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750" y="24762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9625" y="299085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6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4925" y="34235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 </a:t>
            </a:r>
            <a:r>
              <a:rPr lang="en-US" b="1" dirty="0" err="1" smtClean="0">
                <a:solidFill>
                  <a:srgbClr val="00B050"/>
                </a:solidFill>
              </a:rPr>
              <a:t>p.e.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First data with test of SiPM KETEK 25μm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data with test of SiPM KETEK 25μm</dc:title>
  <dc:creator>Tamer Tolba</dc:creator>
  <cp:lastModifiedBy>Tamer Tolba</cp:lastModifiedBy>
  <cp:revision>3</cp:revision>
  <dcterms:created xsi:type="dcterms:W3CDTF">2019-05-23T11:47:21Z</dcterms:created>
  <dcterms:modified xsi:type="dcterms:W3CDTF">2019-05-23T11:59:41Z</dcterms:modified>
</cp:coreProperties>
</file>