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493" y="-7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74C2F-1259-4A47-973E-05DAF52FCD2C}" type="datetimeFigureOut">
              <a:rPr lang="zh-CN" altLang="en-US" smtClean="0"/>
              <a:t>2014-12-5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F832-326B-4B60-B77C-FE6F5DDB7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150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6F832-326B-4B60-B77C-FE6F5DDB750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454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6F832-326B-4B60-B77C-FE6F5DDB75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3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E07F-6933-46A4-B42F-789EEA1AB2DA}" type="datetimeFigureOut">
              <a:rPr lang="zh-CN" altLang="en-US" smtClean="0"/>
              <a:t>2014-12-5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7CC1-5F72-4657-979D-ECAD6DE9F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7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E07F-6933-46A4-B42F-789EEA1AB2DA}" type="datetimeFigureOut">
              <a:rPr lang="zh-CN" altLang="en-US" smtClean="0"/>
              <a:t>2014-12-5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7CC1-5F72-4657-979D-ECAD6DE9F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59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E07F-6933-46A4-B42F-789EEA1AB2DA}" type="datetimeFigureOut">
              <a:rPr lang="zh-CN" altLang="en-US" smtClean="0"/>
              <a:t>2014-12-5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7CC1-5F72-4657-979D-ECAD6DE9F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70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E07F-6933-46A4-B42F-789EEA1AB2DA}" type="datetimeFigureOut">
              <a:rPr lang="zh-CN" altLang="en-US" smtClean="0"/>
              <a:t>2014-12-5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7CC1-5F72-4657-979D-ECAD6DE9F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01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E07F-6933-46A4-B42F-789EEA1AB2DA}" type="datetimeFigureOut">
              <a:rPr lang="zh-CN" altLang="en-US" smtClean="0"/>
              <a:t>2014-12-5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7CC1-5F72-4657-979D-ECAD6DE9F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71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E07F-6933-46A4-B42F-789EEA1AB2DA}" type="datetimeFigureOut">
              <a:rPr lang="zh-CN" altLang="en-US" smtClean="0"/>
              <a:t>2014-12-5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7CC1-5F72-4657-979D-ECAD6DE9F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51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E07F-6933-46A4-B42F-789EEA1AB2DA}" type="datetimeFigureOut">
              <a:rPr lang="zh-CN" altLang="en-US" smtClean="0"/>
              <a:t>2014-12-5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7CC1-5F72-4657-979D-ECAD6DE9F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15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E07F-6933-46A4-B42F-789EEA1AB2DA}" type="datetimeFigureOut">
              <a:rPr lang="zh-CN" altLang="en-US" smtClean="0"/>
              <a:t>2014-12-5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7CC1-5F72-4657-979D-ECAD6DE9F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70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E07F-6933-46A4-B42F-789EEA1AB2DA}" type="datetimeFigureOut">
              <a:rPr lang="zh-CN" altLang="en-US" smtClean="0"/>
              <a:t>2014-12-5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7CC1-5F72-4657-979D-ECAD6DE9F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4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E07F-6933-46A4-B42F-789EEA1AB2DA}" type="datetimeFigureOut">
              <a:rPr lang="zh-CN" altLang="en-US" smtClean="0"/>
              <a:t>2014-12-5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7CC1-5F72-4657-979D-ECAD6DE9F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30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E07F-6933-46A4-B42F-789EEA1AB2DA}" type="datetimeFigureOut">
              <a:rPr lang="zh-CN" altLang="en-US" smtClean="0"/>
              <a:t>2014-12-5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7CC1-5F72-4657-979D-ECAD6DE9F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53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0E07F-6933-46A4-B42F-789EEA1AB2DA}" type="datetimeFigureOut">
              <a:rPr lang="zh-CN" altLang="en-US" smtClean="0"/>
              <a:t>2014-12-5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47CC1-5F72-4657-979D-ECAD6DE9F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13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数字图像处理</a:t>
            </a:r>
            <a:r>
              <a:rPr lang="zh-CN" altLang="en-US" dirty="0" smtClean="0"/>
              <a:t>实验三 </a:t>
            </a:r>
            <a:r>
              <a:rPr lang="zh-CN" altLang="en-US" dirty="0" smtClean="0"/>
              <a:t>附加实验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>
                <a:solidFill>
                  <a:schemeClr val="tx1"/>
                </a:solidFill>
              </a:rPr>
              <a:t>C</a:t>
            </a:r>
            <a:r>
              <a:rPr lang="zh-CN" altLang="en-US" sz="6000" b="1" dirty="0" smtClean="0">
                <a:solidFill>
                  <a:schemeClr val="tx1"/>
                </a:solidFill>
              </a:rPr>
              <a:t>语言编程处理</a:t>
            </a:r>
            <a:endParaRPr lang="zh-CN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19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1680" y="134076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23728" y="134076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55776" y="134076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02443" y="134076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691680" y="1844824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123728" y="1844824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555776" y="1844824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solidFill>
                  <a:srgbClr val="FF0000"/>
                </a:solidFill>
              </a:rPr>
              <a:t>255</a:t>
            </a:r>
            <a:endParaRPr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02443" y="1844824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691680" y="234888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123728" y="234888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555776" y="234888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002443" y="234888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1691680" y="2852936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2123728" y="2852936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2555776" y="2852936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002443" y="2852936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71600" y="692696"/>
            <a:ext cx="610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已知一个 宽度为</a:t>
            </a:r>
            <a:r>
              <a:rPr lang="en-US" altLang="zh-CN" dirty="0" smtClean="0"/>
              <a:t>W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W=4), </a:t>
            </a:r>
            <a:r>
              <a:rPr lang="zh-CN" altLang="en-US" dirty="0" smtClean="0"/>
              <a:t>高度为</a:t>
            </a:r>
            <a:r>
              <a:rPr lang="en-US" altLang="zh-CN" dirty="0" smtClean="0"/>
              <a:t>H(H=4)</a:t>
            </a:r>
            <a:r>
              <a:rPr lang="zh-CN" altLang="en-US" dirty="0" smtClean="0"/>
              <a:t>的图像如下所示：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259632" y="371703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在实际排列为如下格式的情况下：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53297" y="4293096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785345" y="4293096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7393" y="4293096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664060" y="4293096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2181117" y="4293096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2613165" y="4293096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045213" y="4293096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solidFill>
                  <a:srgbClr val="FF0000"/>
                </a:solidFill>
              </a:rPr>
              <a:t>255</a:t>
            </a:r>
            <a:endParaRPr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491880" y="4293096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4046994" y="4293096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4479042" y="4293096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4911090" y="4293096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5357757" y="4293096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5853525" y="4293096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6285573" y="4293096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6717621" y="4293096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7164288" y="4293096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971600" y="5157192"/>
            <a:ext cx="7260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请编程实现图示中值滤波模板的处理结果。</a:t>
            </a:r>
            <a:endParaRPr lang="en-US" altLang="zh-CN" dirty="0" smtClean="0"/>
          </a:p>
          <a:p>
            <a:r>
              <a:rPr lang="zh-CN" altLang="en-US" dirty="0" smtClean="0"/>
              <a:t>提示：根据 </a:t>
            </a:r>
            <a:r>
              <a:rPr lang="en-US" altLang="zh-CN" dirty="0" smtClean="0"/>
              <a:t>w =4 ,h =4 </a:t>
            </a:r>
            <a:r>
              <a:rPr lang="zh-CN" altLang="en-US" dirty="0" smtClean="0"/>
              <a:t>找到中值滤波模板覆盖的像素值，后排序求中值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4860032" y="234888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5580112" y="2356414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5220072" y="2356414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*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4860032" y="2356414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4679708" y="31316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中值滤波模板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4860032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5220072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5580112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4860032" y="270892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5220072" y="270892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5580112" y="270892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19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109</Words>
  <Application>Microsoft Office PowerPoint</Application>
  <PresentationFormat>全屏显示(4:3)</PresentationFormat>
  <Paragraphs>42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数字图像处理实验三 附加实验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数字图像处理实验二 附加实验</dc:title>
  <dc:creator>User</dc:creator>
  <cp:lastModifiedBy>User</cp:lastModifiedBy>
  <cp:revision>4</cp:revision>
  <dcterms:created xsi:type="dcterms:W3CDTF">2014-11-28T01:50:00Z</dcterms:created>
  <dcterms:modified xsi:type="dcterms:W3CDTF">2014-12-05T05:02:43Z</dcterms:modified>
</cp:coreProperties>
</file>