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02A2D-3B2B-44EE-9BA4-92E29E91C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FAE89D-B3C7-4AAA-9F0B-1FECE086F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77820-6871-4065-9B48-0D234EA2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B3357-BD11-452C-A27F-524CDBF8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5CEF7-79FF-4E20-9889-B3ECEEF1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7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84C4-E0D0-4FCE-B3D3-199165CF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12520-CD44-4EB0-9747-09C52EE3E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7E41C-7213-4AC0-A809-69FDCB4F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7EEEB-6749-443B-87C2-8AF02FF7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F53AF-92EA-49FC-ADCB-C0853B20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6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6F5DE3-49D4-4ADD-A3E3-EF257ABC5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24CBF-3E8C-4922-A91B-3B1384814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EA587-EE09-4456-9E69-A32D439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700DD-3D3C-4384-ABCF-A07DD8BA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366A7-7749-453E-9DE4-5A6B1E3F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2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B15F-09E4-47E9-B4B7-7E71886A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89955-521C-4FE5-9DBD-38E6936C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C1E5E-C626-46E8-82D7-B389D27A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970F0-4E1E-4AFD-9778-8F9DDE2B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F9A5A-7246-4071-AC94-420F5F93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1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83A65-C458-4301-B96C-644314CB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1CE63-F69F-41C4-BDD4-32F27110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8932E-C4AE-462B-B625-C652A9B9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BAA84-3435-4945-9BBD-9108E236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2531F-650D-498F-836D-B2A3D24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CA585-D08B-4275-8374-B2200A01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C3F0D-31D1-4F06-80E8-809AAF3E7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19E38-26B7-4701-A5DB-DCC4B280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1AD78-98E3-4815-A63A-6BC16875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07093-93BB-43A6-98B9-0DC70014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41962-721F-46E7-BA28-67FC2DCB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8F3F3-C5B7-4511-B62E-48EBDF1F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935AE-3C74-4C84-8CA7-DAD3F8A4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A878B-8951-40D5-A86E-5CD961A7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421EFB-F586-4F19-AB78-F1D172D3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44C0E-3FA8-442A-A6DF-023AD459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5DEA9-003A-4E7F-AEDA-96CA73F3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43F528-CE4F-42A0-9652-3B2B1814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C5801C-C1DE-4F6B-BE97-31E1BB5A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564F9-D353-4A78-A87C-6A21ED0E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979B7-B021-44DA-8C13-B6C9E4BE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A47BD3-88C7-47AD-A039-E2EBD337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84505-C817-4269-93E9-7F135F8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4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0C7BAC-9721-47D5-A034-3FFC905C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77136-1344-463D-B349-0B62ECE8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298E8-641B-4A43-99CF-B72735A3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3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548B1-FD12-468F-AF00-1081DC5A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F0064-808A-47D9-B7CF-DE10F265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3949D-2774-43A6-AC0E-6E20A92D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4E2F4-4A98-4048-9648-0CD725AC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6E185-7193-4975-AD00-5C6177F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4E0919-2532-40F4-8A42-6ABB088D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6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0DFEC-FBAC-4F6F-8EB4-D88608B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E5F3E5-8B7D-4EB0-BB09-452894E5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03D1F-131C-40EC-AE7A-A39D0D723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50BA9-DCF9-4984-BA88-544C4321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B9218-689F-4746-B43C-AE063E5C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77159-044B-41A9-8610-B14B1CB8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8E4356-03F8-48A9-A9EC-A6590363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9BB8F-E376-4AC4-AE39-A928E797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21A09-6BB8-41AC-A55E-298499023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3CDB-D000-4F93-A8F6-FDDD9B1DDCCD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F6820-288C-4E19-A8CC-F8A1DB6DC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30894-9ACB-4249-93A6-3354AB37D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C66F-CE0B-4D12-AEAA-72492086A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4B62565-5F5D-4BCF-AF25-EED6E2423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776" y="1592485"/>
            <a:ext cx="2009553" cy="1086920"/>
          </a:xfrm>
        </p:spPr>
        <p:txBody>
          <a:bodyPr/>
          <a:lstStyle/>
          <a:p>
            <a:r>
              <a:rPr lang="zh-CN" altLang="en-US" dirty="0"/>
              <a:t>后端</a:t>
            </a:r>
            <a:endParaRPr lang="en-US" altLang="zh-CN" dirty="0"/>
          </a:p>
          <a:p>
            <a:r>
              <a:rPr lang="en-US" altLang="zh-CN" dirty="0"/>
              <a:t>Django-3.0.4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FBFF1A4-AC64-47F0-BA37-2D7A87373EDD}"/>
              </a:ext>
            </a:extLst>
          </p:cNvPr>
          <p:cNvSpPr txBox="1">
            <a:spLocks/>
          </p:cNvSpPr>
          <p:nvPr/>
        </p:nvSpPr>
        <p:spPr>
          <a:xfrm>
            <a:off x="2147776" y="3548876"/>
            <a:ext cx="2009554" cy="1086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数据库</a:t>
            </a:r>
            <a:endParaRPr lang="en-US" altLang="zh-CN"/>
          </a:p>
          <a:p>
            <a:r>
              <a:rPr lang="en-US" altLang="zh-CN"/>
              <a:t>MySQL-5.7.29</a:t>
            </a:r>
            <a:endParaRPr lang="en-US" altLang="zh-CN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1EF40DA-DA5E-4251-817C-A0D2AB3AEA40}"/>
              </a:ext>
            </a:extLst>
          </p:cNvPr>
          <p:cNvSpPr txBox="1">
            <a:spLocks/>
          </p:cNvSpPr>
          <p:nvPr/>
        </p:nvSpPr>
        <p:spPr>
          <a:xfrm>
            <a:off x="5764620" y="1866533"/>
            <a:ext cx="3506965" cy="16823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前端</a:t>
            </a:r>
            <a:endParaRPr lang="en-US" altLang="zh-CN" dirty="0"/>
          </a:p>
          <a:p>
            <a:r>
              <a:rPr lang="en-US" altLang="zh-CN" dirty="0"/>
              <a:t>Bootstrap-4.41 + </a:t>
            </a:r>
          </a:p>
          <a:p>
            <a:r>
              <a:rPr lang="en-US" altLang="zh-CN" dirty="0"/>
              <a:t>Bootstrap Table-1.16 +</a:t>
            </a:r>
          </a:p>
          <a:p>
            <a:r>
              <a:rPr lang="en-US" altLang="zh-CN" dirty="0"/>
              <a:t>Echarts-4.7.0</a:t>
            </a:r>
          </a:p>
          <a:p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0FE69F5-2C55-41E4-9CD1-D225E7507F0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152553" y="2679405"/>
            <a:ext cx="0" cy="869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D64CB2-9653-4D8A-BBBE-87806339360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57329" y="2135945"/>
            <a:ext cx="1607291" cy="571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3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64076-106F-4309-990F-9B8CE9BC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498" y="1048884"/>
            <a:ext cx="901107" cy="481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学生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8A84570-8CAB-49D0-AB74-1FA6A2EE1DCB}"/>
              </a:ext>
            </a:extLst>
          </p:cNvPr>
          <p:cNvSpPr txBox="1">
            <a:spLocks/>
          </p:cNvSpPr>
          <p:nvPr/>
        </p:nvSpPr>
        <p:spPr>
          <a:xfrm>
            <a:off x="5049803" y="3915562"/>
            <a:ext cx="1267047" cy="48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管理员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5EBEF3-A39F-4E7D-A3A3-256F651E9DB8}"/>
              </a:ext>
            </a:extLst>
          </p:cNvPr>
          <p:cNvSpPr txBox="1">
            <a:spLocks/>
          </p:cNvSpPr>
          <p:nvPr/>
        </p:nvSpPr>
        <p:spPr>
          <a:xfrm>
            <a:off x="5140626" y="2482223"/>
            <a:ext cx="901106" cy="48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教师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F7D342-F403-43FC-BD53-929DA04B4B62}"/>
              </a:ext>
            </a:extLst>
          </p:cNvPr>
          <p:cNvSpPr txBox="1">
            <a:spLocks/>
          </p:cNvSpPr>
          <p:nvPr/>
        </p:nvSpPr>
        <p:spPr>
          <a:xfrm>
            <a:off x="914402" y="104072"/>
            <a:ext cx="1054395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信息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7515952-047F-4B32-8A5C-6099C2AD8BBE}"/>
              </a:ext>
            </a:extLst>
          </p:cNvPr>
          <p:cNvSpPr txBox="1">
            <a:spLocks/>
          </p:cNvSpPr>
          <p:nvPr/>
        </p:nvSpPr>
        <p:spPr>
          <a:xfrm>
            <a:off x="10223203" y="2133969"/>
            <a:ext cx="1054395" cy="48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查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5D1E78-77F3-4D2D-B093-CC9F75C7865A}"/>
              </a:ext>
            </a:extLst>
          </p:cNvPr>
          <p:cNvSpPr txBox="1">
            <a:spLocks/>
          </p:cNvSpPr>
          <p:nvPr/>
        </p:nvSpPr>
        <p:spPr>
          <a:xfrm>
            <a:off x="10223203" y="3250760"/>
            <a:ext cx="1054395" cy="48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插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81FBAA8-30E9-44F6-BB32-3D0FD5DDF5B6}"/>
              </a:ext>
            </a:extLst>
          </p:cNvPr>
          <p:cNvSpPr txBox="1">
            <a:spLocks/>
          </p:cNvSpPr>
          <p:nvPr/>
        </p:nvSpPr>
        <p:spPr>
          <a:xfrm>
            <a:off x="10223202" y="4367551"/>
            <a:ext cx="1054395" cy="48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删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205CA97-DE11-4F4F-8C55-833717EBE1E6}"/>
              </a:ext>
            </a:extLst>
          </p:cNvPr>
          <p:cNvSpPr txBox="1">
            <a:spLocks/>
          </p:cNvSpPr>
          <p:nvPr/>
        </p:nvSpPr>
        <p:spPr>
          <a:xfrm>
            <a:off x="10223202" y="5484342"/>
            <a:ext cx="1054395" cy="48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改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17D47E8-525E-4C45-95F8-679BB0A3C726}"/>
              </a:ext>
            </a:extLst>
          </p:cNvPr>
          <p:cNvSpPr txBox="1">
            <a:spLocks/>
          </p:cNvSpPr>
          <p:nvPr/>
        </p:nvSpPr>
        <p:spPr>
          <a:xfrm>
            <a:off x="10223202" y="1017178"/>
            <a:ext cx="1054395" cy="48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访问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46E6AB5-AA4D-42A6-AFD9-B761C9A5BB96}"/>
              </a:ext>
            </a:extLst>
          </p:cNvPr>
          <p:cNvSpPr txBox="1">
            <a:spLocks/>
          </p:cNvSpPr>
          <p:nvPr/>
        </p:nvSpPr>
        <p:spPr>
          <a:xfrm>
            <a:off x="7852147" y="3250760"/>
            <a:ext cx="901106" cy="48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操作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727ECB-4C8A-48B6-9B75-D2F63C698357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8753253" y="1257812"/>
            <a:ext cx="1469949" cy="22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656FE4-0513-4590-8A13-423E5B81F309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8753253" y="2377118"/>
            <a:ext cx="1469950" cy="111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B67348-8541-49E7-80E3-C406FFC1EA6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8753253" y="3491394"/>
            <a:ext cx="1469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2400242-BA1C-4C95-809D-962FC992D08A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8753253" y="3491394"/>
            <a:ext cx="1469949" cy="111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0958949-7C23-4744-9081-3FDB90C3AAD1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753253" y="3491394"/>
            <a:ext cx="1469949" cy="22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69640B5-6BBF-422F-A11E-3B46A3D77E2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041732" y="2722857"/>
            <a:ext cx="1810415" cy="76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06064F-C2F3-48C3-AE5C-5942E89E2BD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6046605" y="1289518"/>
            <a:ext cx="1805542" cy="220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7F151D9-FAAB-43B8-A05A-3D47C5B0FCD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316850" y="3491394"/>
            <a:ext cx="1535297" cy="66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398E117A-8E88-441B-B1AE-63B1CFD13EA3}"/>
              </a:ext>
            </a:extLst>
          </p:cNvPr>
          <p:cNvSpPr txBox="1">
            <a:spLocks/>
          </p:cNvSpPr>
          <p:nvPr/>
        </p:nvSpPr>
        <p:spPr>
          <a:xfrm>
            <a:off x="914402" y="854884"/>
            <a:ext cx="1789373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专业选课</a:t>
            </a: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793E8EDD-54A3-4581-801B-FFDC5B7A6AC1}"/>
              </a:ext>
            </a:extLst>
          </p:cNvPr>
          <p:cNvSpPr txBox="1">
            <a:spLocks/>
          </p:cNvSpPr>
          <p:nvPr/>
        </p:nvSpPr>
        <p:spPr>
          <a:xfrm>
            <a:off x="941868" y="1609239"/>
            <a:ext cx="1761907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学生信息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1E7403FA-5146-4626-834C-AC809CADC680}"/>
              </a:ext>
            </a:extLst>
          </p:cNvPr>
          <p:cNvSpPr txBox="1">
            <a:spLocks/>
          </p:cNvSpPr>
          <p:nvPr/>
        </p:nvSpPr>
        <p:spPr>
          <a:xfrm>
            <a:off x="941867" y="2360051"/>
            <a:ext cx="1789373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奖惩信息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62C5D54A-18EC-41E7-841B-36577B288F21}"/>
              </a:ext>
            </a:extLst>
          </p:cNvPr>
          <p:cNvSpPr txBox="1">
            <a:spLocks/>
          </p:cNvSpPr>
          <p:nvPr/>
        </p:nvSpPr>
        <p:spPr>
          <a:xfrm>
            <a:off x="914401" y="3107320"/>
            <a:ext cx="1761908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课程班级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02F81FD5-18E6-49CB-BB73-9D338C59EAB7}"/>
              </a:ext>
            </a:extLst>
          </p:cNvPr>
          <p:cNvSpPr txBox="1">
            <a:spLocks/>
          </p:cNvSpPr>
          <p:nvPr/>
        </p:nvSpPr>
        <p:spPr>
          <a:xfrm>
            <a:off x="900668" y="3861675"/>
            <a:ext cx="1789373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班级成绩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D3CA557-D91A-4911-9CEF-7C34B4BB274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1968797" y="344707"/>
            <a:ext cx="3176701" cy="94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F54DA38-32AB-49C4-9B78-E5A094E4955C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2703775" y="1095519"/>
            <a:ext cx="2441723" cy="19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E220B1A-4037-4A4A-A08A-7D1A17800E6A}"/>
              </a:ext>
            </a:extLst>
          </p:cNvPr>
          <p:cNvCxnSpPr>
            <a:stCxn id="36" idx="3"/>
            <a:endCxn id="5" idx="1"/>
          </p:cNvCxnSpPr>
          <p:nvPr/>
        </p:nvCxnSpPr>
        <p:spPr>
          <a:xfrm>
            <a:off x="2703775" y="1849874"/>
            <a:ext cx="2436851" cy="87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0C37EDE-204D-4DBD-9124-5888F88558D4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2731240" y="2600686"/>
            <a:ext cx="2409386" cy="12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D2042B8-4318-4B34-B375-9A65735F602F}"/>
              </a:ext>
            </a:extLst>
          </p:cNvPr>
          <p:cNvCxnSpPr>
            <a:stCxn id="38" idx="3"/>
            <a:endCxn id="5" idx="1"/>
          </p:cNvCxnSpPr>
          <p:nvPr/>
        </p:nvCxnSpPr>
        <p:spPr>
          <a:xfrm flipV="1">
            <a:off x="2676309" y="2722857"/>
            <a:ext cx="2464317" cy="62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407A2CA-6CEB-4CEF-AE60-3648293D3354}"/>
              </a:ext>
            </a:extLst>
          </p:cNvPr>
          <p:cNvCxnSpPr>
            <a:stCxn id="39" idx="3"/>
            <a:endCxn id="5" idx="1"/>
          </p:cNvCxnSpPr>
          <p:nvPr/>
        </p:nvCxnSpPr>
        <p:spPr>
          <a:xfrm flipV="1">
            <a:off x="2690041" y="2722857"/>
            <a:ext cx="2450585" cy="137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内容占位符 2">
            <a:extLst>
              <a:ext uri="{FF2B5EF4-FFF2-40B4-BE49-F238E27FC236}">
                <a16:creationId xmlns:a16="http://schemas.microsoft.com/office/drawing/2014/main" id="{B145475A-EBD6-43ED-A952-FF311ECBF9D7}"/>
              </a:ext>
            </a:extLst>
          </p:cNvPr>
          <p:cNvSpPr txBox="1">
            <a:spLocks/>
          </p:cNvSpPr>
          <p:nvPr/>
        </p:nvSpPr>
        <p:spPr>
          <a:xfrm>
            <a:off x="900668" y="4563617"/>
            <a:ext cx="1789373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学院管理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D267DE1-D194-4ADC-9DA8-8C13A48DFF2D}"/>
              </a:ext>
            </a:extLst>
          </p:cNvPr>
          <p:cNvCxnSpPr>
            <a:cxnSpLocks/>
            <a:stCxn id="72" idx="3"/>
            <a:endCxn id="4" idx="1"/>
          </p:cNvCxnSpPr>
          <p:nvPr/>
        </p:nvCxnSpPr>
        <p:spPr>
          <a:xfrm flipV="1">
            <a:off x="2690041" y="4156196"/>
            <a:ext cx="2359762" cy="6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内容占位符 2">
            <a:extLst>
              <a:ext uri="{FF2B5EF4-FFF2-40B4-BE49-F238E27FC236}">
                <a16:creationId xmlns:a16="http://schemas.microsoft.com/office/drawing/2014/main" id="{2D6A88A8-2C09-4053-BB3E-E8B0F52EF1AD}"/>
              </a:ext>
            </a:extLst>
          </p:cNvPr>
          <p:cNvSpPr txBox="1">
            <a:spLocks/>
          </p:cNvSpPr>
          <p:nvPr/>
        </p:nvSpPr>
        <p:spPr>
          <a:xfrm>
            <a:off x="914402" y="5243707"/>
            <a:ext cx="1789373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专业管理</a:t>
            </a:r>
          </a:p>
        </p:txBody>
      </p:sp>
      <p:sp>
        <p:nvSpPr>
          <p:cNvPr id="80" name="内容占位符 2">
            <a:extLst>
              <a:ext uri="{FF2B5EF4-FFF2-40B4-BE49-F238E27FC236}">
                <a16:creationId xmlns:a16="http://schemas.microsoft.com/office/drawing/2014/main" id="{DB7FF9A9-9790-43D9-BC0D-26757D3BEDFD}"/>
              </a:ext>
            </a:extLst>
          </p:cNvPr>
          <p:cNvSpPr txBox="1">
            <a:spLocks/>
          </p:cNvSpPr>
          <p:nvPr/>
        </p:nvSpPr>
        <p:spPr>
          <a:xfrm>
            <a:off x="941867" y="5965610"/>
            <a:ext cx="1659349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课程管理</a:t>
            </a:r>
          </a:p>
        </p:txBody>
      </p:sp>
      <p:sp>
        <p:nvSpPr>
          <p:cNvPr id="88" name="内容占位符 2">
            <a:extLst>
              <a:ext uri="{FF2B5EF4-FFF2-40B4-BE49-F238E27FC236}">
                <a16:creationId xmlns:a16="http://schemas.microsoft.com/office/drawing/2014/main" id="{4C6374B2-124A-4512-9939-01DEB13E3479}"/>
              </a:ext>
            </a:extLst>
          </p:cNvPr>
          <p:cNvSpPr txBox="1">
            <a:spLocks/>
          </p:cNvSpPr>
          <p:nvPr/>
        </p:nvSpPr>
        <p:spPr>
          <a:xfrm>
            <a:off x="3117172" y="5917095"/>
            <a:ext cx="1659349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班级管理</a:t>
            </a:r>
          </a:p>
        </p:txBody>
      </p:sp>
      <p:sp>
        <p:nvSpPr>
          <p:cNvPr id="89" name="内容占位符 2">
            <a:extLst>
              <a:ext uri="{FF2B5EF4-FFF2-40B4-BE49-F238E27FC236}">
                <a16:creationId xmlns:a16="http://schemas.microsoft.com/office/drawing/2014/main" id="{5C460628-191A-400D-BA88-2425A0D75BEB}"/>
              </a:ext>
            </a:extLst>
          </p:cNvPr>
          <p:cNvSpPr txBox="1">
            <a:spLocks/>
          </p:cNvSpPr>
          <p:nvPr/>
        </p:nvSpPr>
        <p:spPr>
          <a:xfrm>
            <a:off x="5093283" y="5917096"/>
            <a:ext cx="1659350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权限管理</a:t>
            </a:r>
          </a:p>
        </p:txBody>
      </p:sp>
      <p:sp>
        <p:nvSpPr>
          <p:cNvPr id="90" name="内容占位符 2">
            <a:extLst>
              <a:ext uri="{FF2B5EF4-FFF2-40B4-BE49-F238E27FC236}">
                <a16:creationId xmlns:a16="http://schemas.microsoft.com/office/drawing/2014/main" id="{44F15F63-5057-4CF0-A602-8F943F351E86}"/>
              </a:ext>
            </a:extLst>
          </p:cNvPr>
          <p:cNvSpPr txBox="1">
            <a:spLocks/>
          </p:cNvSpPr>
          <p:nvPr/>
        </p:nvSpPr>
        <p:spPr>
          <a:xfrm>
            <a:off x="6888566" y="5917096"/>
            <a:ext cx="1659350" cy="48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教师信息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B8177BE-3005-4F4A-B884-C2FBDDB1EF4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 flipV="1">
            <a:off x="2703775" y="4156196"/>
            <a:ext cx="2346028" cy="132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BAEEF18-71CC-4258-B0EF-16C4B66EB2B7}"/>
              </a:ext>
            </a:extLst>
          </p:cNvPr>
          <p:cNvCxnSpPr>
            <a:cxnSpLocks/>
            <a:stCxn id="80" idx="3"/>
            <a:endCxn id="4" idx="2"/>
          </p:cNvCxnSpPr>
          <p:nvPr/>
        </p:nvCxnSpPr>
        <p:spPr>
          <a:xfrm flipV="1">
            <a:off x="2601216" y="4396830"/>
            <a:ext cx="3082111" cy="180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837B164-D529-4C39-84D4-5063602E9741}"/>
              </a:ext>
            </a:extLst>
          </p:cNvPr>
          <p:cNvCxnSpPr>
            <a:cxnSpLocks/>
            <a:stCxn id="88" idx="0"/>
            <a:endCxn id="4" idx="2"/>
          </p:cNvCxnSpPr>
          <p:nvPr/>
        </p:nvCxnSpPr>
        <p:spPr>
          <a:xfrm flipV="1">
            <a:off x="3946847" y="4396830"/>
            <a:ext cx="1736480" cy="152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4F36305-739E-49AD-B1C9-82BB694A8C59}"/>
              </a:ext>
            </a:extLst>
          </p:cNvPr>
          <p:cNvCxnSpPr>
            <a:cxnSpLocks/>
            <a:stCxn id="89" idx="0"/>
            <a:endCxn id="4" idx="2"/>
          </p:cNvCxnSpPr>
          <p:nvPr/>
        </p:nvCxnSpPr>
        <p:spPr>
          <a:xfrm flipH="1" flipV="1">
            <a:off x="5683327" y="4396830"/>
            <a:ext cx="239631" cy="152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AE146D2-0885-4BE0-A30A-C1C90618F308}"/>
              </a:ext>
            </a:extLst>
          </p:cNvPr>
          <p:cNvCxnSpPr>
            <a:cxnSpLocks/>
            <a:stCxn id="90" idx="0"/>
            <a:endCxn id="4" idx="2"/>
          </p:cNvCxnSpPr>
          <p:nvPr/>
        </p:nvCxnSpPr>
        <p:spPr>
          <a:xfrm flipH="1" flipV="1">
            <a:off x="5683327" y="4396830"/>
            <a:ext cx="2034914" cy="152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43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JingruShi</dc:creator>
  <cp:lastModifiedBy>JingruShi</cp:lastModifiedBy>
  <cp:revision>6</cp:revision>
  <dcterms:created xsi:type="dcterms:W3CDTF">2020-04-22T06:42:59Z</dcterms:created>
  <dcterms:modified xsi:type="dcterms:W3CDTF">2020-04-22T11:17:28Z</dcterms:modified>
</cp:coreProperties>
</file>