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02A2D-3B2B-44EE-9BA4-92E29E91C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FAE89D-B3C7-4AAA-9F0B-1FECE086F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77820-6871-4065-9B48-0D234EA2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3CDB-D000-4F93-A8F6-FDDD9B1DDCC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B3357-BD11-452C-A27F-524CDBF8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5CEF7-79FF-4E20-9889-B3ECEEF1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C66F-CE0B-4D12-AEAA-72492086A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07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684C4-E0D0-4FCE-B3D3-199165CF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D12520-CD44-4EB0-9747-09C52EE3E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7E41C-7213-4AC0-A809-69FDCB4F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3CDB-D000-4F93-A8F6-FDDD9B1DDCC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7EEEB-6749-443B-87C2-8AF02FF7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CF53AF-92EA-49FC-ADCB-C0853B20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C66F-CE0B-4D12-AEAA-72492086A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6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6F5DE3-49D4-4ADD-A3E3-EF257ABC5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A24CBF-3E8C-4922-A91B-3B1384814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4EA587-EE09-4456-9E69-A32D4399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3CDB-D000-4F93-A8F6-FDDD9B1DDCC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700DD-3D3C-4384-ABCF-A07DD8BA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E366A7-7749-453E-9DE4-5A6B1E3F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C66F-CE0B-4D12-AEAA-72492086A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2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EB15F-09E4-47E9-B4B7-7E71886A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89955-521C-4FE5-9DBD-38E6936C4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C1E5E-C626-46E8-82D7-B389D27A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3CDB-D000-4F93-A8F6-FDDD9B1DDCC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970F0-4E1E-4AFD-9778-8F9DDE2B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F9A5A-7246-4071-AC94-420F5F93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C66F-CE0B-4D12-AEAA-72492086A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61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83A65-C458-4301-B96C-644314CB5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1CE63-F69F-41C4-BDD4-32F271105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8932E-C4AE-462B-B625-C652A9B9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3CDB-D000-4F93-A8F6-FDDD9B1DDCC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BAA84-3435-4945-9BBD-9108E236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2531F-650D-498F-836D-B2A3D242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C66F-CE0B-4D12-AEAA-72492086A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82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CA585-D08B-4275-8374-B2200A01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C3F0D-31D1-4F06-80E8-809AAF3E7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E19E38-26B7-4701-A5DB-DCC4B2807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D1AD78-98E3-4815-A63A-6BC16875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3CDB-D000-4F93-A8F6-FDDD9B1DDCC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707093-93BB-43A6-98B9-0DC70014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E41962-721F-46E7-BA28-67FC2DCB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C66F-CE0B-4D12-AEAA-72492086A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43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8F3F3-C5B7-4511-B62E-48EBDF1F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2935AE-3C74-4C84-8CA7-DAD3F8A4C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6A878B-8951-40D5-A86E-5CD961A79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421EFB-F586-4F19-AB78-F1D172D36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444C0E-3FA8-442A-A6DF-023AD4594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25DEA9-003A-4E7F-AEDA-96CA73F3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3CDB-D000-4F93-A8F6-FDDD9B1DDCC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43F528-CE4F-42A0-9652-3B2B1814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C5801C-C1DE-4F6B-BE97-31E1BB5A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C66F-CE0B-4D12-AEAA-72492086A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10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564F9-D353-4A78-A87C-6A21ED0E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E979B7-B021-44DA-8C13-B6C9E4BE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3CDB-D000-4F93-A8F6-FDDD9B1DDCC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A47BD3-88C7-47AD-A039-E2EBD337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684505-C817-4269-93E9-7F135F80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C66F-CE0B-4D12-AEAA-72492086A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4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0C7BAC-9721-47D5-A034-3FFC905C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3CDB-D000-4F93-A8F6-FDDD9B1DDCC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777136-1344-463D-B349-0B62ECE8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9298E8-641B-4A43-99CF-B72735A3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C66F-CE0B-4D12-AEAA-72492086A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43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548B1-FD12-468F-AF00-1081DC5A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F0064-808A-47D9-B7CF-DE10F2655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03949D-2774-43A6-AC0E-6E20A92DF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4E2F4-4A98-4048-9648-0CD725AC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3CDB-D000-4F93-A8F6-FDDD9B1DDCC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E6E185-7193-4975-AD00-5C6177F6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4E0919-2532-40F4-8A42-6ABB088D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C66F-CE0B-4D12-AEAA-72492086A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06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0DFEC-FBAC-4F6F-8EB4-D88608BA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E5F3E5-8B7D-4EB0-BB09-452894E5B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003D1F-131C-40EC-AE7A-A39D0D723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950BA9-DCF9-4984-BA88-544C4321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3CDB-D000-4F93-A8F6-FDDD9B1DDCC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AB9218-689F-4746-B43C-AE063E5C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077159-044B-41A9-8610-B14B1CB8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C66F-CE0B-4D12-AEAA-72492086A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5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8E4356-03F8-48A9-A9EC-A6590363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9BB8F-E376-4AC4-AE39-A928E797C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21A09-6BB8-41AC-A55E-298499023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3CDB-D000-4F93-A8F6-FDDD9B1DDCC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2F6820-288C-4E19-A8CC-F8A1DB6DC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30894-9ACB-4249-93A6-3354AB37D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AC66F-CE0B-4D12-AEAA-72492086A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6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4B62565-5F5D-4BCF-AF25-EED6E2423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7776" y="1592485"/>
            <a:ext cx="2009553" cy="1086920"/>
          </a:xfrm>
        </p:spPr>
        <p:txBody>
          <a:bodyPr/>
          <a:lstStyle/>
          <a:p>
            <a:r>
              <a:rPr lang="zh-CN" altLang="en-US" dirty="0"/>
              <a:t>后端</a:t>
            </a:r>
            <a:endParaRPr lang="en-US" altLang="zh-CN" dirty="0"/>
          </a:p>
          <a:p>
            <a:r>
              <a:rPr lang="en-US" altLang="zh-CN" dirty="0"/>
              <a:t>Django-3.0.4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0FBFF1A4-AC64-47F0-BA37-2D7A87373EDD}"/>
              </a:ext>
            </a:extLst>
          </p:cNvPr>
          <p:cNvSpPr txBox="1">
            <a:spLocks/>
          </p:cNvSpPr>
          <p:nvPr/>
        </p:nvSpPr>
        <p:spPr>
          <a:xfrm>
            <a:off x="2147776" y="3548876"/>
            <a:ext cx="2009554" cy="1086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数据库</a:t>
            </a:r>
            <a:endParaRPr lang="en-US" altLang="zh-CN"/>
          </a:p>
          <a:p>
            <a:r>
              <a:rPr lang="en-US" altLang="zh-CN"/>
              <a:t>MySQL-5.7.29</a:t>
            </a:r>
            <a:endParaRPr lang="en-US" altLang="zh-CN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F1EF40DA-DA5E-4251-817C-A0D2AB3AEA40}"/>
              </a:ext>
            </a:extLst>
          </p:cNvPr>
          <p:cNvSpPr txBox="1">
            <a:spLocks/>
          </p:cNvSpPr>
          <p:nvPr/>
        </p:nvSpPr>
        <p:spPr>
          <a:xfrm>
            <a:off x="5764620" y="1866533"/>
            <a:ext cx="3506965" cy="16823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前端</a:t>
            </a:r>
            <a:endParaRPr lang="en-US" altLang="zh-CN" dirty="0"/>
          </a:p>
          <a:p>
            <a:r>
              <a:rPr lang="en-US" altLang="zh-CN" dirty="0"/>
              <a:t>Bootstrap-4.41 + </a:t>
            </a:r>
          </a:p>
          <a:p>
            <a:r>
              <a:rPr lang="en-US" altLang="zh-CN" dirty="0"/>
              <a:t>Bootstrap Table-1.16 +</a:t>
            </a:r>
          </a:p>
          <a:p>
            <a:r>
              <a:rPr lang="en-US" altLang="zh-CN" dirty="0"/>
              <a:t>Echarts-4.7.0</a:t>
            </a:r>
          </a:p>
          <a:p>
            <a:endParaRPr lang="en-US" altLang="zh-CN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0FE69F5-2C55-41E4-9CD1-D225E7507F0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152553" y="2679405"/>
            <a:ext cx="0" cy="869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1D64CB2-9653-4D8A-BBBE-87806339360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157329" y="2135945"/>
            <a:ext cx="1607291" cy="5717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3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JingruShi</dc:creator>
  <cp:lastModifiedBy>JingruShi</cp:lastModifiedBy>
  <cp:revision>2</cp:revision>
  <dcterms:created xsi:type="dcterms:W3CDTF">2020-04-22T06:42:59Z</dcterms:created>
  <dcterms:modified xsi:type="dcterms:W3CDTF">2020-04-22T06:54:54Z</dcterms:modified>
</cp:coreProperties>
</file>