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handoutMasterIdLst>
    <p:handoutMasterId r:id="rId33"/>
  </p:handoutMasterIdLst>
  <p:sldIdLst>
    <p:sldId id="256" r:id="rId2"/>
    <p:sldId id="269" r:id="rId3"/>
    <p:sldId id="271" r:id="rId4"/>
    <p:sldId id="257" r:id="rId5"/>
    <p:sldId id="258" r:id="rId6"/>
    <p:sldId id="259" r:id="rId7"/>
    <p:sldId id="270" r:id="rId8"/>
    <p:sldId id="260" r:id="rId9"/>
    <p:sldId id="272" r:id="rId10"/>
    <p:sldId id="261" r:id="rId11"/>
    <p:sldId id="262" r:id="rId12"/>
    <p:sldId id="264" r:id="rId13"/>
    <p:sldId id="265" r:id="rId14"/>
    <p:sldId id="267" r:id="rId15"/>
    <p:sldId id="268" r:id="rId16"/>
    <p:sldId id="273" r:id="rId17"/>
    <p:sldId id="275" r:id="rId18"/>
    <p:sldId id="274" r:id="rId19"/>
    <p:sldId id="276" r:id="rId20"/>
    <p:sldId id="277" r:id="rId21"/>
    <p:sldId id="278" r:id="rId22"/>
    <p:sldId id="281" r:id="rId23"/>
    <p:sldId id="279" r:id="rId24"/>
    <p:sldId id="280" r:id="rId25"/>
    <p:sldId id="282" r:id="rId26"/>
    <p:sldId id="283" r:id="rId27"/>
    <p:sldId id="284" r:id="rId28"/>
    <p:sldId id="286" r:id="rId29"/>
    <p:sldId id="287" r:id="rId30"/>
    <p:sldId id="285" r:id="rId3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435C4-7B08-41D4-8BC6-C7A850B7F68B}" v="492" dt="2022-11-22T06:29:46.971"/>
    <p1510:client id="{7B9B14C6-E1B2-43A2-AB25-6F242F12D652}" v="3490" dt="2022-11-22T06:15:11.077"/>
    <p1510:client id="{7F97BCEB-DF39-4937-82FE-48FCCD7CC33E}" v="1877" dt="2022-11-22T01:41:50.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CD8CD9B-8A0D-49FB-BD1A-CA69E3EF29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1FF4FBE-967E-4D96-BDDF-259D88CEB3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69311-0672-4F37-BD1E-E6730C0E8D83}" type="datetimeFigureOut">
              <a:rPr lang="es-ES" smtClean="0"/>
              <a:t>21/11/2022</a:t>
            </a:fld>
            <a:endParaRPr lang="es-ES"/>
          </a:p>
        </p:txBody>
      </p:sp>
      <p:sp>
        <p:nvSpPr>
          <p:cNvPr id="4" name="Marcador de pie de página 3">
            <a:extLst>
              <a:ext uri="{FF2B5EF4-FFF2-40B4-BE49-F238E27FC236}">
                <a16:creationId xmlns:a16="http://schemas.microsoft.com/office/drawing/2014/main" id="{FF01DB9A-2653-4B98-BB8C-0BA8DA5019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4AB87FC-D04A-441D-B822-B74EB14C65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E6C4A0-3E8F-4D48-8071-D73BD9E12553}" type="slidenum">
              <a:rPr lang="es-ES" smtClean="0"/>
              <a:t>‹Nº›</a:t>
            </a:fld>
            <a:endParaRPr lang="es-ES"/>
          </a:p>
        </p:txBody>
      </p:sp>
    </p:spTree>
    <p:extLst>
      <p:ext uri="{BB962C8B-B14F-4D97-AF65-F5344CB8AC3E}">
        <p14:creationId xmlns:p14="http://schemas.microsoft.com/office/powerpoint/2010/main" val="1019957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B7A4F-50A9-4DA7-9289-06E5C00AC94D}" type="datetimeFigureOut">
              <a:rPr lang="es-ES" noProof="0" smtClean="0"/>
              <a:t>21/11/2022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8D6B6-868D-4AD4-8E33-DA924FE7BA9E}" type="slidenum">
              <a:rPr lang="es-ES" noProof="0" smtClean="0"/>
              <a:t>‹Nº›</a:t>
            </a:fld>
            <a:endParaRPr lang="es-ES" noProof="0"/>
          </a:p>
        </p:txBody>
      </p:sp>
    </p:spTree>
    <p:extLst>
      <p:ext uri="{BB962C8B-B14F-4D97-AF65-F5344CB8AC3E}">
        <p14:creationId xmlns:p14="http://schemas.microsoft.com/office/powerpoint/2010/main" val="40572008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DC8D6B6-868D-4AD4-8E33-DA924FE7BA9E}" type="slidenum">
              <a:rPr lang="es-ES" smtClean="0"/>
              <a:t>1</a:t>
            </a:fld>
            <a:endParaRPr lang="es-ES"/>
          </a:p>
        </p:txBody>
      </p:sp>
    </p:spTree>
    <p:extLst>
      <p:ext uri="{BB962C8B-B14F-4D97-AF65-F5344CB8AC3E}">
        <p14:creationId xmlns:p14="http://schemas.microsoft.com/office/powerpoint/2010/main" val="2080036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DC8D6B6-868D-4AD4-8E33-DA924FE7BA9E}" type="slidenum">
              <a:rPr lang="es-ES" smtClean="0"/>
              <a:t>2</a:t>
            </a:fld>
            <a:endParaRPr lang="es-ES"/>
          </a:p>
        </p:txBody>
      </p:sp>
    </p:spTree>
    <p:extLst>
      <p:ext uri="{BB962C8B-B14F-4D97-AF65-F5344CB8AC3E}">
        <p14:creationId xmlns:p14="http://schemas.microsoft.com/office/powerpoint/2010/main" val="34187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orma libre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810001" y="1449147"/>
            <a:ext cx="10572000" cy="2971051"/>
          </a:xfrm>
        </p:spPr>
        <p:txBody>
          <a:bodyPr rtlCol="0"/>
          <a:lstStyle>
            <a:lvl1pPr>
              <a:defRPr sz="5400"/>
            </a:lvl1pPr>
          </a:lstStyle>
          <a:p>
            <a:pPr rtl="0"/>
            <a:r>
              <a:rPr lang="es-ES" noProof="0"/>
              <a:t>Haga clic para modificar el estilo de título del patrón</a:t>
            </a:r>
          </a:p>
        </p:txBody>
      </p:sp>
      <p:sp>
        <p:nvSpPr>
          <p:cNvPr id="3" name="Subtítulo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4BC5690D-11FB-4CC9-B5C3-A21D74BCB7EF}" type="datetime1">
              <a:rPr lang="es-ES" noProof="0" smtClean="0"/>
              <a:t>21/11/2022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es-ES" noProof="0"/>
              <a:t>Haga clic para modificar el estilo de título del patrón</a:t>
            </a:r>
          </a:p>
        </p:txBody>
      </p:sp>
      <p:sp>
        <p:nvSpPr>
          <p:cNvPr id="15" name="Marcador de posición de imagen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es-ES" noProof="0"/>
              <a:t>Haga clic en el icono para agregar una imagen</a:t>
            </a:r>
          </a:p>
        </p:txBody>
      </p:sp>
      <p:sp>
        <p:nvSpPr>
          <p:cNvPr id="4" name="Marcador de texto 3"/>
          <p:cNvSpPr>
            <a:spLocks noGrp="1"/>
          </p:cNvSpPr>
          <p:nvPr>
            <p:ph type="body" sz="half" idx="2"/>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934D447-4C6D-454A-87BB-97BBF243C83C}" type="datetime1">
              <a:rPr lang="es-ES" noProof="0" smtClean="0"/>
              <a:t>21/11/2022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8" name="Forma libre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50985" y="1238502"/>
            <a:ext cx="5893840" cy="2645912"/>
          </a:xfrm>
        </p:spPr>
        <p:txBody>
          <a:bodyPr rtlCol="0" anchor="b"/>
          <a:lstStyle>
            <a:lvl1pPr algn="l">
              <a:defRPr sz="4200" b="1"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9" name="Marcador de texto 5"/>
          <p:cNvSpPr>
            <a:spLocks noGrp="1"/>
          </p:cNvSpPr>
          <p:nvPr>
            <p:ph type="body" sz="quarter" idx="16"/>
          </p:nvPr>
        </p:nvSpPr>
        <p:spPr>
          <a:xfrm>
            <a:off x="7574642" y="1081456"/>
            <a:ext cx="3810001" cy="4075465"/>
          </a:xfrm>
        </p:spPr>
        <p:txBody>
          <a:bodyPr rtlCol="0" anchor="t"/>
          <a:lstStyle>
            <a:lvl1pPr marL="0" indent="0">
              <a:buFontTx/>
              <a:buNone/>
              <a:defRPr/>
            </a:lvl1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9ECC8AE-4F90-4AA2-AB7E-DD523F8B4C93}" type="datetime1">
              <a:rPr lang="es-ES" noProof="0" smtClean="0"/>
              <a:t>21/11/2022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orma libre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ítulo 1"/>
          <p:cNvSpPr>
            <a:spLocks noGrp="1"/>
          </p:cNvSpPr>
          <p:nvPr>
            <p:ph type="title"/>
          </p:nvPr>
        </p:nvSpPr>
        <p:spPr>
          <a:xfrm>
            <a:off x="1357089" y="2435957"/>
            <a:ext cx="4382521" cy="2007789"/>
          </a:xfrm>
        </p:spPr>
        <p:txBody>
          <a:bodyPr rtlCol="0"/>
          <a:lstStyle>
            <a:lvl1pPr>
              <a:defRPr sz="3200"/>
            </a:lvl1pPr>
          </a:lstStyle>
          <a:p>
            <a:pPr rtl="0"/>
            <a:r>
              <a:rPr lang="es-ES" noProof="0"/>
              <a:t>Haga clic para modificar el estilo de título del patrón</a:t>
            </a:r>
          </a:p>
        </p:txBody>
      </p:sp>
      <p:sp>
        <p:nvSpPr>
          <p:cNvPr id="6" name="Marcador de texto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es-ES" noProof="0"/>
              <a:t>Haga clic para modificar los estilos de texto del patrón</a:t>
            </a:r>
          </a:p>
        </p:txBody>
      </p:sp>
      <p:sp>
        <p:nvSpPr>
          <p:cNvPr id="2" name="Marcador de fecha 1"/>
          <p:cNvSpPr>
            <a:spLocks noGrp="1"/>
          </p:cNvSpPr>
          <p:nvPr>
            <p:ph type="dt" sz="half" idx="10"/>
          </p:nvPr>
        </p:nvSpPr>
        <p:spPr/>
        <p:txBody>
          <a:bodyPr rtlCol="0"/>
          <a:lstStyle/>
          <a:p>
            <a:pPr rtl="0"/>
            <a:fld id="{D3BC7658-9153-46A0-B203-D9C9CB21CA4B}" type="datetime1">
              <a:rPr lang="es-ES" noProof="0" smtClean="0"/>
              <a:t>21/11/2022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EB5981D-6F94-41A0-90B8-202D4E4E51F2}" type="datetime1">
              <a:rPr lang="es-ES" noProof="0" smtClean="0"/>
              <a:t>21/11/2022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orma libre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183540" y="586171"/>
            <a:ext cx="2494791" cy="5134798"/>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810001" y="446089"/>
            <a:ext cx="6611540" cy="5414962"/>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4F9FFEB-ACC8-4A54-9CF0-EF03CDE134C3}" type="datetime1">
              <a:rPr lang="es-ES" noProof="0" smtClean="0"/>
              <a:t>21/11/2022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11"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447188"/>
            <a:ext cx="10571998" cy="970450"/>
          </a:xfrm>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a:xfrm>
            <a:off x="818712" y="2222287"/>
            <a:ext cx="10554574" cy="363651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8B29F68-D462-4687-8E65-A93BC174FCBF}" type="datetime1">
              <a:rPr lang="es-ES" noProof="0" smtClean="0"/>
              <a:t>21/11/2022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orma libre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2951396"/>
            <a:ext cx="10561418" cy="1468800"/>
          </a:xfrm>
        </p:spPr>
        <p:txBody>
          <a:bodyPr rtlCol="0" anchor="b"/>
          <a:lstStyle>
            <a:lvl1pPr algn="r">
              <a:defRPr sz="4800" b="1"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7605DFFE-F4B2-4155-A75D-D6AA80D48E4E}" type="datetime1">
              <a:rPr lang="es-ES" noProof="0" smtClean="0"/>
              <a:t>21/11/2022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818712" y="2222287"/>
            <a:ext cx="5185873" cy="3638763"/>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87415" y="2222287"/>
            <a:ext cx="5194583" cy="3638764"/>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EAE63D9E-A5E9-4A1A-BFA5-7431A71E6F8A}" type="datetime1">
              <a:rPr lang="es-ES" noProof="0" smtClean="0"/>
              <a:t>21/11/2022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814729" y="2751138"/>
            <a:ext cx="5189856" cy="3109913"/>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87415" y="2751138"/>
            <a:ext cx="5194583" cy="3109913"/>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ADCF209F-3336-4F58-B11E-F4EF263F4B77}" type="datetime1">
              <a:rPr lang="es-ES" noProof="0" smtClean="0"/>
              <a:t>21/11/2022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orma libre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022F0749-A9AA-4C51-AEBE-5480FBB42150}" type="datetime1">
              <a:rPr lang="es-ES" noProof="0" smtClean="0"/>
              <a:t>21/11/2022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985DD359-C497-44CB-8B08-FB4AC1BEDFA7}" type="datetime1">
              <a:rPr lang="es-ES" noProof="0" smtClean="0"/>
              <a:t>21/11/2022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orma libre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1073151" y="446088"/>
            <a:ext cx="3547533" cy="1618396"/>
          </a:xfrm>
        </p:spPr>
        <p:txBody>
          <a:bodyPr rtlCol="0" anchor="b"/>
          <a:lstStyle>
            <a:lvl1pPr algn="l">
              <a:defRPr sz="2000" b="1"/>
            </a:lvl1pPr>
          </a:lstStyle>
          <a:p>
            <a:pPr rtl="0"/>
            <a:r>
              <a:rPr lang="es-ES" noProof="0"/>
              <a:t>Haga clic para modificar el estilo de título del patrón</a:t>
            </a:r>
          </a:p>
        </p:txBody>
      </p:sp>
      <p:sp>
        <p:nvSpPr>
          <p:cNvPr id="3" name="Marcador de contenido 2"/>
          <p:cNvSpPr>
            <a:spLocks noGrp="1"/>
          </p:cNvSpPr>
          <p:nvPr>
            <p:ph idx="1"/>
          </p:nvPr>
        </p:nvSpPr>
        <p:spPr>
          <a:xfrm>
            <a:off x="4855633" y="446088"/>
            <a:ext cx="6252633" cy="5414963"/>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FC6E13D-B742-426B-9CFB-89103DB8DD56}" type="datetime1">
              <a:rPr lang="es-ES" noProof="0" smtClean="0"/>
              <a:t>21/11/2022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es-ES" noProof="0"/>
              <a:t>Haga clic para modificar el estilo de título del patrón</a:t>
            </a:r>
          </a:p>
        </p:txBody>
      </p:sp>
      <p:sp>
        <p:nvSpPr>
          <p:cNvPr id="9" name="Marcador de posición de imagen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es-ES" noProof="0"/>
              <a:t>Haga clic en el icono para agregar una imagen</a:t>
            </a:r>
          </a:p>
        </p:txBody>
      </p:sp>
      <p:sp>
        <p:nvSpPr>
          <p:cNvPr id="4" name="Marcador de texto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a:xfrm>
            <a:off x="3885810" y="6041362"/>
            <a:ext cx="976879" cy="365125"/>
          </a:xfrm>
        </p:spPr>
        <p:txBody>
          <a:bodyPr rtlCol="0"/>
          <a:lstStyle/>
          <a:p>
            <a:pPr rtl="0"/>
            <a:fld id="{BDFDD110-1A7C-480C-B312-BDD8EF0110DD}" type="datetime1">
              <a:rPr lang="es-ES" noProof="0" smtClean="0"/>
              <a:t>21/11/2022</a:t>
            </a:fld>
            <a:endParaRPr lang="es-ES" noProof="0"/>
          </a:p>
        </p:txBody>
      </p:sp>
      <p:sp>
        <p:nvSpPr>
          <p:cNvPr id="6" name="Marcador de pie de página 5"/>
          <p:cNvSpPr>
            <a:spLocks noGrp="1"/>
          </p:cNvSpPr>
          <p:nvPr>
            <p:ph type="ftr" sz="quarter" idx="11"/>
          </p:nvPr>
        </p:nvSpPr>
        <p:spPr>
          <a:xfrm>
            <a:off x="590396" y="6041362"/>
            <a:ext cx="3295413" cy="365125"/>
          </a:xfrm>
        </p:spPr>
        <p:txBody>
          <a:bodyPr rtlCol="0"/>
          <a:lstStyle/>
          <a:p>
            <a:pPr rtl="0"/>
            <a:endParaRPr lang="es-ES" noProof="0"/>
          </a:p>
        </p:txBody>
      </p:sp>
      <p:sp>
        <p:nvSpPr>
          <p:cNvPr id="7" name="Marcador de número de diapositiva 6"/>
          <p:cNvSpPr>
            <a:spLocks noGrp="1"/>
          </p:cNvSpPr>
          <p:nvPr>
            <p:ph type="sldNum" sz="quarter" idx="12"/>
          </p:nvPr>
        </p:nvSpPr>
        <p:spPr>
          <a:xfrm>
            <a:off x="4862689" y="5915888"/>
            <a:ext cx="1062155" cy="490599"/>
          </a:xfrm>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es-ES" noProof="0"/>
          </a:p>
        </p:txBody>
      </p:sp>
      <p:sp>
        <p:nvSpPr>
          <p:cNvPr id="4" name="Marcador de fecha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065BBA8F-9CB4-4EF8-BB63-C97BE1B3D568}" type="datetime1">
              <a:rPr lang="es-ES" noProof="0" smtClean="0"/>
              <a:t>21/11/2022</a:t>
            </a:fld>
            <a:endParaRPr lang="es-ES" noProof="0"/>
          </a:p>
        </p:txBody>
      </p:sp>
      <p:sp>
        <p:nvSpPr>
          <p:cNvPr id="6" name="Marcador de número de diapositiva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964" y="3859737"/>
            <a:ext cx="1864757" cy="861498"/>
          </a:xfrm>
        </p:spPr>
        <p:txBody>
          <a:bodyPr rtlCol="0"/>
          <a:lstStyle/>
          <a:p>
            <a:r>
              <a:rPr lang="es-ES" dirty="0"/>
              <a:t>GEST</a:t>
            </a:r>
          </a:p>
        </p:txBody>
      </p:sp>
      <p:sp>
        <p:nvSpPr>
          <p:cNvPr id="3" name="Subtítulo 2"/>
          <p:cNvSpPr>
            <a:spLocks noGrp="1"/>
          </p:cNvSpPr>
          <p:nvPr>
            <p:ph type="subTitle" idx="1"/>
          </p:nvPr>
        </p:nvSpPr>
        <p:spPr>
          <a:xfrm>
            <a:off x="1085698" y="5283730"/>
            <a:ext cx="2735630" cy="434974"/>
          </a:xfrm>
        </p:spPr>
        <p:txBody>
          <a:bodyPr rtlCol="0"/>
          <a:lstStyle/>
          <a:p>
            <a:r>
              <a:rPr lang="es-ES" b="1" i="1" u="sng" dirty="0"/>
              <a:t>Caso estacionamiento</a:t>
            </a:r>
          </a:p>
        </p:txBody>
      </p:sp>
      <p:sp>
        <p:nvSpPr>
          <p:cNvPr id="7" name="Título 1">
            <a:extLst>
              <a:ext uri="{FF2B5EF4-FFF2-40B4-BE49-F238E27FC236}">
                <a16:creationId xmlns:a16="http://schemas.microsoft.com/office/drawing/2014/main" id="{B8404010-BF29-E428-4F1A-50FDB500DB68}"/>
              </a:ext>
            </a:extLst>
          </p:cNvPr>
          <p:cNvSpPr txBox="1">
            <a:spLocks/>
          </p:cNvSpPr>
          <p:nvPr/>
        </p:nvSpPr>
        <p:spPr>
          <a:xfrm>
            <a:off x="78724" y="-280783"/>
            <a:ext cx="10999463" cy="100088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dirty="0"/>
              <a:t>Desarrollo</a:t>
            </a:r>
            <a:r>
              <a:rPr lang="es-ES" dirty="0"/>
              <a:t> </a:t>
            </a:r>
            <a:r>
              <a:rPr lang="es-ES" sz="3200" dirty="0"/>
              <a:t>de</a:t>
            </a:r>
            <a:r>
              <a:rPr lang="es-ES" dirty="0"/>
              <a:t> </a:t>
            </a:r>
            <a:r>
              <a:rPr lang="es-ES" sz="3200" dirty="0"/>
              <a:t>sistemas</a:t>
            </a:r>
          </a:p>
        </p:txBody>
      </p:sp>
      <p:sp>
        <p:nvSpPr>
          <p:cNvPr id="10" name="Título 1">
            <a:extLst>
              <a:ext uri="{FF2B5EF4-FFF2-40B4-BE49-F238E27FC236}">
                <a16:creationId xmlns:a16="http://schemas.microsoft.com/office/drawing/2014/main" id="{6768B715-D45A-9E39-9AB7-E523D47EF50F}"/>
              </a:ext>
            </a:extLst>
          </p:cNvPr>
          <p:cNvSpPr txBox="1">
            <a:spLocks/>
          </p:cNvSpPr>
          <p:nvPr/>
        </p:nvSpPr>
        <p:spPr>
          <a:xfrm>
            <a:off x="4967814" y="3289029"/>
            <a:ext cx="10999463" cy="100088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dirty="0"/>
              <a:t>Hecho por </a:t>
            </a:r>
            <a:r>
              <a:rPr lang="es-ES" sz="3200" b="0" dirty="0"/>
              <a:t>Tomas Agustín </a:t>
            </a:r>
            <a:r>
              <a:rPr lang="es-ES" sz="3200" b="0" dirty="0" err="1"/>
              <a:t>Tornamira</a:t>
            </a:r>
            <a:endParaRPr lang="es-ES" sz="3200" dirty="0" err="1">
              <a:ea typeface="+mj-lt"/>
              <a:cs typeface="+mj-lt"/>
            </a:endParaRPr>
          </a:p>
        </p:txBody>
      </p:sp>
      <p:sp>
        <p:nvSpPr>
          <p:cNvPr id="11" name="Título 1">
            <a:extLst>
              <a:ext uri="{FF2B5EF4-FFF2-40B4-BE49-F238E27FC236}">
                <a16:creationId xmlns:a16="http://schemas.microsoft.com/office/drawing/2014/main" id="{8689442C-383E-42EB-C4E3-6339D61E2F88}"/>
              </a:ext>
            </a:extLst>
          </p:cNvPr>
          <p:cNvSpPr txBox="1">
            <a:spLocks/>
          </p:cNvSpPr>
          <p:nvPr/>
        </p:nvSpPr>
        <p:spPr>
          <a:xfrm>
            <a:off x="5582329" y="3794336"/>
            <a:ext cx="10999463" cy="100088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dirty="0"/>
              <a:t>Profesor: </a:t>
            </a:r>
            <a:r>
              <a:rPr lang="es-ES" sz="3200" b="0" dirty="0">
                <a:ea typeface="+mj-lt"/>
                <a:cs typeface="+mj-lt"/>
              </a:rPr>
              <a:t>Oscar Alberto Obregón</a:t>
            </a:r>
            <a:endParaRPr lang="es-ES" sz="3200" dirty="0">
              <a:ea typeface="+mj-lt"/>
              <a:cs typeface="+mj-lt"/>
            </a:endParaRP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223904" y="1229097"/>
            <a:ext cx="4317945" cy="580585"/>
          </a:xfrm>
        </p:spPr>
        <p:txBody>
          <a:bodyPr vert="horz" lIns="91440" tIns="45720" rIns="91440" bIns="45720" rtlCol="0" anchor="b">
            <a:normAutofit/>
          </a:bodyPr>
          <a:lstStyle/>
          <a:p>
            <a:r>
              <a:rPr lang="en-US" sz="3200" u="sng" dirty="0">
                <a:solidFill>
                  <a:srgbClr val="FFFFFF"/>
                </a:solidFill>
              </a:rPr>
              <a:t>GEST para </a:t>
            </a:r>
            <a:r>
              <a:rPr lang="en-US" sz="3200" u="sng" dirty="0" err="1">
                <a:solidFill>
                  <a:srgbClr val="FFFFFF"/>
                </a:solidFill>
              </a:rPr>
              <a:t>Empleado</a:t>
            </a:r>
            <a:endParaRPr lang="es-ES" u="sng" dirty="0" err="1"/>
          </a:p>
        </p:txBody>
      </p:sp>
      <p:sp>
        <p:nvSpPr>
          <p:cNvPr id="6" name="CuadroTexto 5">
            <a:extLst>
              <a:ext uri="{FF2B5EF4-FFF2-40B4-BE49-F238E27FC236}">
                <a16:creationId xmlns:a16="http://schemas.microsoft.com/office/drawing/2014/main" id="{BF587152-0E3B-13CA-4B28-56DB119E4CC4}"/>
              </a:ext>
            </a:extLst>
          </p:cNvPr>
          <p:cNvSpPr txBox="1"/>
          <p:nvPr/>
        </p:nvSpPr>
        <p:spPr>
          <a:xfrm>
            <a:off x="451514" y="2046514"/>
            <a:ext cx="3575737" cy="39948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pPr>
            <a:r>
              <a:rPr lang="en-US" sz="1600" dirty="0">
                <a:solidFill>
                  <a:srgbClr val="FFFFFF"/>
                </a:solidFill>
                <a:ea typeface="+mn-lt"/>
                <a:cs typeface="+mn-lt"/>
              </a:rPr>
              <a:t>      </a:t>
            </a:r>
            <a:r>
              <a:rPr lang="en-US" sz="1600" dirty="0">
                <a:solidFill>
                  <a:srgbClr val="FFFFFF"/>
                </a:solidFill>
              </a:rPr>
              <a:t> En </a:t>
            </a:r>
            <a:r>
              <a:rPr lang="en-US" sz="1600" dirty="0" err="1">
                <a:solidFill>
                  <a:srgbClr val="FFFFFF"/>
                </a:solidFill>
              </a:rPr>
              <a:t>este</a:t>
            </a:r>
            <a:r>
              <a:rPr lang="en-US" sz="1600" dirty="0">
                <a:solidFill>
                  <a:srgbClr val="FFFFFF"/>
                </a:solidFill>
              </a:rPr>
              <a:t> </a:t>
            </a:r>
            <a:r>
              <a:rPr lang="en-US" sz="1600" dirty="0" err="1">
                <a:solidFill>
                  <a:srgbClr val="FFFFFF"/>
                </a:solidFill>
              </a:rPr>
              <a:t>caso</a:t>
            </a:r>
            <a:r>
              <a:rPr lang="en-US" sz="1600" dirty="0">
                <a:solidFill>
                  <a:srgbClr val="FFFFFF"/>
                </a:solidFill>
              </a:rPr>
              <a:t> </a:t>
            </a:r>
            <a:r>
              <a:rPr lang="en-US" sz="1600" dirty="0" err="1">
                <a:solidFill>
                  <a:srgbClr val="FFFFFF"/>
                </a:solidFill>
              </a:rPr>
              <a:t>en</a:t>
            </a:r>
            <a:r>
              <a:rPr lang="en-US" sz="1600" dirty="0">
                <a:solidFill>
                  <a:srgbClr val="FFFFFF"/>
                </a:solidFill>
              </a:rPr>
              <a:t> la </a:t>
            </a:r>
            <a:r>
              <a:rPr lang="en-US" sz="1600" dirty="0" err="1">
                <a:solidFill>
                  <a:srgbClr val="FFFFFF"/>
                </a:solidFill>
              </a:rPr>
              <a:t>pestaña</a:t>
            </a:r>
            <a:r>
              <a:rPr lang="en-US" sz="1600" dirty="0">
                <a:solidFill>
                  <a:srgbClr val="FFFFFF"/>
                </a:solidFill>
              </a:rPr>
              <a:t> del </a:t>
            </a:r>
            <a:r>
              <a:rPr lang="en-US" sz="1600" dirty="0" err="1">
                <a:solidFill>
                  <a:srgbClr val="FFFFFF"/>
                </a:solidFill>
              </a:rPr>
              <a:t>programa</a:t>
            </a:r>
            <a:r>
              <a:rPr lang="en-US" sz="1600" dirty="0">
                <a:solidFill>
                  <a:srgbClr val="FFFFFF"/>
                </a:solidFill>
              </a:rPr>
              <a:t> se </a:t>
            </a:r>
            <a:r>
              <a:rPr lang="en-US" sz="1600" dirty="0" err="1">
                <a:solidFill>
                  <a:srgbClr val="FFFFFF"/>
                </a:solidFill>
              </a:rPr>
              <a:t>encuentran</a:t>
            </a:r>
            <a:r>
              <a:rPr lang="en-US" sz="1600" dirty="0">
                <a:solidFill>
                  <a:srgbClr val="FFFFFF"/>
                </a:solidFill>
              </a:rPr>
              <a:t> </a:t>
            </a:r>
            <a:r>
              <a:rPr lang="en-US" sz="1600" dirty="0" err="1">
                <a:solidFill>
                  <a:srgbClr val="FFFFFF"/>
                </a:solidFill>
              </a:rPr>
              <a:t>todas</a:t>
            </a:r>
            <a:r>
              <a:rPr lang="en-US" sz="1600" dirty="0">
                <a:solidFill>
                  <a:srgbClr val="FFFFFF"/>
                </a:solidFill>
              </a:rPr>
              <a:t> las </a:t>
            </a:r>
            <a:r>
              <a:rPr lang="en-US" sz="1600" dirty="0" err="1">
                <a:solidFill>
                  <a:srgbClr val="FFFFFF"/>
                </a:solidFill>
              </a:rPr>
              <a:t>opciones</a:t>
            </a:r>
            <a:r>
              <a:rPr lang="en-US" sz="1600" dirty="0">
                <a:solidFill>
                  <a:srgbClr val="FFFFFF"/>
                </a:solidFill>
              </a:rPr>
              <a:t> y </a:t>
            </a:r>
            <a:r>
              <a:rPr lang="en-US" sz="1600" dirty="0" err="1">
                <a:solidFill>
                  <a:srgbClr val="FFFFFF"/>
                </a:solidFill>
              </a:rPr>
              <a:t>posibilidades</a:t>
            </a:r>
            <a:r>
              <a:rPr lang="en-US" sz="1600" dirty="0">
                <a:solidFill>
                  <a:srgbClr val="FFFFFF"/>
                </a:solidFill>
              </a:rPr>
              <a:t> que </a:t>
            </a:r>
            <a:r>
              <a:rPr lang="en-US" sz="1600" dirty="0" err="1">
                <a:solidFill>
                  <a:srgbClr val="FFFFFF"/>
                </a:solidFill>
              </a:rPr>
              <a:t>tiene</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Usuario-Empleado</a:t>
            </a:r>
            <a:r>
              <a:rPr lang="en-US" sz="1600" dirty="0">
                <a:solidFill>
                  <a:srgbClr val="FFFFFF"/>
                </a:solidFill>
              </a:rPr>
              <a:t> para </a:t>
            </a:r>
            <a:r>
              <a:rPr lang="en-US" sz="1600" dirty="0" err="1">
                <a:solidFill>
                  <a:srgbClr val="FFFFFF"/>
                </a:solidFill>
              </a:rPr>
              <a:t>poder</a:t>
            </a:r>
            <a:r>
              <a:rPr lang="en-US" sz="1600" dirty="0">
                <a:solidFill>
                  <a:srgbClr val="FFFFFF"/>
                </a:solidFill>
              </a:rPr>
              <a:t> </a:t>
            </a:r>
            <a:r>
              <a:rPr lang="en-US" sz="1600" dirty="0" err="1">
                <a:solidFill>
                  <a:srgbClr val="FFFFFF"/>
                </a:solidFill>
              </a:rPr>
              <a:t>abarcar</a:t>
            </a:r>
            <a:r>
              <a:rPr lang="en-US" sz="1600" dirty="0">
                <a:solidFill>
                  <a:srgbClr val="FFFFFF"/>
                </a:solidFill>
              </a:rPr>
              <a:t> sus </a:t>
            </a:r>
            <a:r>
              <a:rPr lang="en-US" sz="1600" dirty="0" err="1">
                <a:solidFill>
                  <a:srgbClr val="FFFFFF"/>
                </a:solidFill>
              </a:rPr>
              <a:t>tareas</a:t>
            </a:r>
            <a:r>
              <a:rPr lang="en-US" sz="1600" dirty="0">
                <a:solidFill>
                  <a:srgbClr val="FFFFFF"/>
                </a:solidFill>
              </a:rPr>
              <a:t> </a:t>
            </a:r>
            <a:r>
              <a:rPr lang="en-US" sz="1600" dirty="0" err="1">
                <a:solidFill>
                  <a:srgbClr val="FFFFFF"/>
                </a:solidFill>
              </a:rPr>
              <a:t>laborales</a:t>
            </a:r>
            <a:endParaRPr lang="en-US" sz="1600" dirty="0">
              <a:solidFill>
                <a:srgbClr val="FFFFFF"/>
              </a:solidFill>
            </a:endParaRPr>
          </a:p>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a:t>
            </a:r>
            <a:r>
              <a:rPr lang="en-US" sz="1600" dirty="0">
                <a:solidFill>
                  <a:srgbClr val="FFFFFF"/>
                </a:solidFill>
              </a:rPr>
              <a:t> </a:t>
            </a:r>
            <a:r>
              <a:rPr lang="en-US" sz="1600" dirty="0" err="1">
                <a:solidFill>
                  <a:srgbClr val="FFFFFF"/>
                </a:solidFill>
              </a:rPr>
              <a:t>pestaña</a:t>
            </a:r>
            <a:r>
              <a:rPr lang="en-US" sz="1600" dirty="0">
                <a:solidFill>
                  <a:srgbClr val="FFFFFF"/>
                </a:solidFill>
              </a:rPr>
              <a:t> es solo para </a:t>
            </a:r>
            <a:r>
              <a:rPr lang="en-US" sz="1600" dirty="0" err="1">
                <a:solidFill>
                  <a:srgbClr val="FFFFFF"/>
                </a:solidFill>
              </a:rPr>
              <a:t>llevar</a:t>
            </a:r>
            <a:r>
              <a:rPr lang="en-US" sz="1600" dirty="0">
                <a:solidFill>
                  <a:srgbClr val="FFFFFF"/>
                </a:solidFill>
              </a:rPr>
              <a:t> un </a:t>
            </a:r>
            <a:r>
              <a:rPr lang="en-US" sz="1600" dirty="0" err="1">
                <a:solidFill>
                  <a:srgbClr val="FFFFFF"/>
                </a:solidFill>
              </a:rPr>
              <a:t>indice</a:t>
            </a:r>
            <a:r>
              <a:rPr lang="en-US" sz="1600" dirty="0">
                <a:solidFill>
                  <a:srgbClr val="FFFFFF"/>
                </a:solidFill>
              </a:rPr>
              <a:t> de </a:t>
            </a:r>
            <a:r>
              <a:rPr lang="en-US" sz="1600" dirty="0" err="1">
                <a:solidFill>
                  <a:srgbClr val="FFFFFF"/>
                </a:solidFill>
              </a:rPr>
              <a:t>todas</a:t>
            </a:r>
            <a:r>
              <a:rPr lang="en-US" sz="1600" dirty="0">
                <a:solidFill>
                  <a:srgbClr val="FFFFFF"/>
                </a:solidFill>
              </a:rPr>
              <a:t> las </a:t>
            </a:r>
            <a:r>
              <a:rPr lang="en-US" sz="1600" dirty="0" err="1">
                <a:solidFill>
                  <a:srgbClr val="FFFFFF"/>
                </a:solidFill>
              </a:rPr>
              <a:t>acciones</a:t>
            </a:r>
            <a:endParaRPr lang="en-US" sz="1600" dirty="0">
              <a:solidFill>
                <a:srgbClr val="FFFFFF"/>
              </a:solidFill>
            </a:endParaRPr>
          </a:p>
        </p:txBody>
      </p:sp>
      <p:pic>
        <p:nvPicPr>
          <p:cNvPr id="4" name="Imagen 4" descr="Interfaz de usuario gráfica, Texto&#10;&#10;Descripción generada automáticamente">
            <a:extLst>
              <a:ext uri="{FF2B5EF4-FFF2-40B4-BE49-F238E27FC236}">
                <a16:creationId xmlns:a16="http://schemas.microsoft.com/office/drawing/2014/main" id="{FDD961C9-8C3B-72FC-2B24-32C3CDB9F932}"/>
              </a:ext>
            </a:extLst>
          </p:cNvPr>
          <p:cNvPicPr>
            <a:picLocks noChangeAspect="1"/>
          </p:cNvPicPr>
          <p:nvPr/>
        </p:nvPicPr>
        <p:blipFill>
          <a:blip r:embed="rId2"/>
          <a:stretch>
            <a:fillRect/>
          </a:stretch>
        </p:blipFill>
        <p:spPr>
          <a:xfrm>
            <a:off x="7202004" y="643467"/>
            <a:ext cx="2425314" cy="5272421"/>
          </a:xfrm>
          <a:prstGeom prst="roundRect">
            <a:avLst>
              <a:gd name="adj" fmla="val 3876"/>
            </a:avLst>
          </a:prstGeom>
          <a:ln>
            <a:solidFill>
              <a:schemeClr val="accent1"/>
            </a:solidFill>
          </a:ln>
          <a:effectLst/>
        </p:spPr>
      </p:pic>
      <p:sp>
        <p:nvSpPr>
          <p:cNvPr id="5" name="Título 1">
            <a:extLst>
              <a:ext uri="{FF2B5EF4-FFF2-40B4-BE49-F238E27FC236}">
                <a16:creationId xmlns:a16="http://schemas.microsoft.com/office/drawing/2014/main" id="{4E2F4270-375C-E011-E206-61820827EF3E}"/>
              </a:ext>
            </a:extLst>
          </p:cNvPr>
          <p:cNvSpPr txBox="1">
            <a:spLocks/>
          </p:cNvSpPr>
          <p:nvPr/>
        </p:nvSpPr>
        <p:spPr>
          <a:xfrm>
            <a:off x="809044" y="1955348"/>
            <a:ext cx="4317945" cy="580585"/>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i="1" u="sng" dirty="0">
                <a:solidFill>
                  <a:srgbClr val="FFFFFF"/>
                </a:solidFill>
              </a:rPr>
              <a:t>Panel General</a:t>
            </a:r>
            <a:endParaRPr lang="es-ES" i="1" u="sng" dirty="0"/>
          </a:p>
        </p:txBody>
      </p:sp>
    </p:spTree>
    <p:extLst>
      <p:ext uri="{BB962C8B-B14F-4D97-AF65-F5344CB8AC3E}">
        <p14:creationId xmlns:p14="http://schemas.microsoft.com/office/powerpoint/2010/main" val="272429521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7910749" y="2018830"/>
            <a:ext cx="2700848" cy="561281"/>
          </a:xfrm>
        </p:spPr>
        <p:txBody>
          <a:bodyPr vert="horz" lIns="91440" tIns="45720" rIns="91440" bIns="45720" rtlCol="0" anchor="b">
            <a:noAutofit/>
          </a:bodyPr>
          <a:lstStyle/>
          <a:p>
            <a:pPr algn="ctr"/>
            <a:r>
              <a:rPr lang="en-US" sz="5400" dirty="0">
                <a:solidFill>
                  <a:srgbClr val="FFFFFF"/>
                </a:solidFill>
              </a:rPr>
              <a:t>Ticket</a:t>
            </a:r>
          </a:p>
        </p:txBody>
      </p:sp>
      <p:pic>
        <p:nvPicPr>
          <p:cNvPr id="7" name="Imagen 7" descr="Texto&#10;&#10;Descripción generada automáticamente">
            <a:extLst>
              <a:ext uri="{FF2B5EF4-FFF2-40B4-BE49-F238E27FC236}">
                <a16:creationId xmlns:a16="http://schemas.microsoft.com/office/drawing/2014/main" id="{3B82D648-528C-3CAC-E315-BE0A7102D903}"/>
              </a:ext>
            </a:extLst>
          </p:cNvPr>
          <p:cNvPicPr>
            <a:picLocks noChangeAspect="1"/>
          </p:cNvPicPr>
          <p:nvPr/>
        </p:nvPicPr>
        <p:blipFill>
          <a:blip r:embed="rId2"/>
          <a:stretch>
            <a:fillRect/>
          </a:stretch>
        </p:blipFill>
        <p:spPr>
          <a:xfrm>
            <a:off x="689217" y="457201"/>
            <a:ext cx="2568714" cy="5584161"/>
          </a:xfrm>
          <a:prstGeom prst="roundRect">
            <a:avLst>
              <a:gd name="adj" fmla="val 3876"/>
            </a:avLst>
          </a:prstGeom>
          <a:ln>
            <a:solidFill>
              <a:schemeClr val="accent1"/>
            </a:solidFill>
          </a:ln>
          <a:effectLst/>
        </p:spPr>
      </p:pic>
      <p:sp>
        <p:nvSpPr>
          <p:cNvPr id="6" name="CuadroTexto 5">
            <a:extLst>
              <a:ext uri="{FF2B5EF4-FFF2-40B4-BE49-F238E27FC236}">
                <a16:creationId xmlns:a16="http://schemas.microsoft.com/office/drawing/2014/main" id="{BF587152-0E3B-13CA-4B28-56DB119E4CC4}"/>
              </a:ext>
            </a:extLst>
          </p:cNvPr>
          <p:cNvSpPr txBox="1"/>
          <p:nvPr/>
        </p:nvSpPr>
        <p:spPr>
          <a:xfrm>
            <a:off x="7910750" y="2015336"/>
            <a:ext cx="4017884" cy="4016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simulan</a:t>
            </a:r>
            <a:r>
              <a:rPr lang="en-US" sz="1600" dirty="0">
                <a:solidFill>
                  <a:srgbClr val="FFFFFF"/>
                </a:solidFill>
              </a:rPr>
              <a:t> </a:t>
            </a:r>
            <a:r>
              <a:rPr lang="en-US" sz="1600" dirty="0" err="1">
                <a:solidFill>
                  <a:srgbClr val="FFFFFF"/>
                </a:solidFill>
              </a:rPr>
              <a:t>cobrar</a:t>
            </a:r>
            <a:r>
              <a:rPr lang="en-US" sz="1600" dirty="0">
                <a:solidFill>
                  <a:srgbClr val="FFFFFF"/>
                </a:solidFill>
              </a:rPr>
              <a:t> </a:t>
            </a:r>
            <a:r>
              <a:rPr lang="en-US" sz="1600" dirty="0" err="1">
                <a:solidFill>
                  <a:srgbClr val="FFFFFF"/>
                </a:solidFill>
              </a:rPr>
              <a:t>el</a:t>
            </a:r>
            <a:r>
              <a:rPr lang="en-US" sz="1600" dirty="0">
                <a:solidFill>
                  <a:srgbClr val="FFFFFF"/>
                </a:solidFill>
              </a:rPr>
              <a:t> ticket al </a:t>
            </a:r>
            <a:r>
              <a:rPr lang="en-US" sz="1600" dirty="0" err="1">
                <a:solidFill>
                  <a:srgbClr val="FFFFFF"/>
                </a:solidFill>
              </a:rPr>
              <a:t>Usuario</a:t>
            </a:r>
            <a:r>
              <a:rPr lang="en-US" sz="1600" dirty="0">
                <a:solidFill>
                  <a:srgbClr val="FFFFFF"/>
                </a:solidFill>
              </a:rPr>
              <a:t>-Casual.</a:t>
            </a:r>
            <a:endParaRPr lang="es-ES"/>
          </a:p>
          <a:p>
            <a:pPr algn="just">
              <a:spcBef>
                <a:spcPct val="20000"/>
              </a:spcBef>
              <a:spcAft>
                <a:spcPts val="600"/>
              </a:spcAft>
            </a:pPr>
            <a:r>
              <a:rPr lang="en-US" sz="1600" dirty="0">
                <a:solidFill>
                  <a:srgbClr val="FFFFFF"/>
                </a:solidFill>
                <a:ea typeface="+mn-lt"/>
                <a:cs typeface="+mn-lt"/>
              </a:rPr>
              <a:t>    La </a:t>
            </a:r>
            <a:r>
              <a:rPr lang="en-US" sz="1600" dirty="0" err="1">
                <a:solidFill>
                  <a:srgbClr val="FFFFFF"/>
                </a:solidFill>
                <a:ea typeface="+mn-lt"/>
                <a:cs typeface="+mn-lt"/>
              </a:rPr>
              <a:t>primera</a:t>
            </a:r>
            <a:r>
              <a:rPr lang="en-US" sz="1600" dirty="0">
                <a:solidFill>
                  <a:srgbClr val="FFFFFF"/>
                </a:solidFill>
                <a:ea typeface="+mn-lt"/>
                <a:cs typeface="+mn-lt"/>
              </a:rPr>
              <a:t> de </a:t>
            </a:r>
            <a:r>
              <a:rPr lang="en-US" sz="1600" dirty="0" err="1">
                <a:solidFill>
                  <a:srgbClr val="FFFFFF"/>
                </a:solidFill>
                <a:ea typeface="+mn-lt"/>
                <a:cs typeface="+mn-lt"/>
              </a:rPr>
              <a:t>estas</a:t>
            </a:r>
            <a:r>
              <a:rPr lang="en-US" sz="1600" dirty="0">
                <a:solidFill>
                  <a:srgbClr val="FFFFFF"/>
                </a:solidFill>
                <a:ea typeface="+mn-lt"/>
                <a:cs typeface="+mn-lt"/>
              </a:rPr>
              <a:t> se </a:t>
            </a:r>
            <a:r>
              <a:rPr lang="en-US" sz="1600" dirty="0" err="1">
                <a:solidFill>
                  <a:srgbClr val="FFFFFF"/>
                </a:solidFill>
                <a:ea typeface="+mn-lt"/>
                <a:cs typeface="+mn-lt"/>
              </a:rPr>
              <a:t>encarga</a:t>
            </a:r>
            <a:r>
              <a:rPr lang="en-US" sz="1600" dirty="0">
                <a:solidFill>
                  <a:srgbClr val="FFFFFF"/>
                </a:solidFill>
                <a:ea typeface="+mn-lt"/>
                <a:cs typeface="+mn-lt"/>
              </a:rPr>
              <a:t> de que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sistema</a:t>
            </a:r>
            <a:r>
              <a:rPr lang="en-US" sz="1600" dirty="0">
                <a:solidFill>
                  <a:srgbClr val="FFFFFF"/>
                </a:solidFill>
                <a:ea typeface="+mn-lt"/>
                <a:cs typeface="+mn-lt"/>
              </a:rPr>
              <a:t> lea </a:t>
            </a:r>
            <a:r>
              <a:rPr lang="en-US" sz="1600" dirty="0" err="1">
                <a:solidFill>
                  <a:srgbClr val="FFFFFF"/>
                </a:solidFill>
                <a:ea typeface="+mn-lt"/>
                <a:cs typeface="+mn-lt"/>
              </a:rPr>
              <a:t>el</a:t>
            </a:r>
            <a:r>
              <a:rPr lang="en-US" sz="1600" dirty="0">
                <a:solidFill>
                  <a:srgbClr val="FFFFFF"/>
                </a:solidFill>
                <a:ea typeface="+mn-lt"/>
                <a:cs typeface="+mn-lt"/>
              </a:rPr>
              <a:t> ticket y la </a:t>
            </a:r>
            <a:r>
              <a:rPr lang="en-US" sz="1600" dirty="0" err="1">
                <a:solidFill>
                  <a:srgbClr val="FFFFFF"/>
                </a:solidFill>
                <a:ea typeface="+mn-lt"/>
                <a:cs typeface="+mn-lt"/>
              </a:rPr>
              <a:t>segunda</a:t>
            </a:r>
            <a:r>
              <a:rPr lang="en-US" sz="1600" dirty="0">
                <a:solidFill>
                  <a:srgbClr val="FFFFFF"/>
                </a:solidFill>
                <a:ea typeface="+mn-lt"/>
                <a:cs typeface="+mn-lt"/>
              </a:rPr>
              <a:t> se centra </a:t>
            </a:r>
            <a:r>
              <a:rPr lang="en-US" sz="1600" dirty="0" err="1">
                <a:solidFill>
                  <a:srgbClr val="FFFFFF"/>
                </a:solidFill>
                <a:ea typeface="+mn-lt"/>
                <a:cs typeface="+mn-lt"/>
              </a:rPr>
              <a:t>en</a:t>
            </a:r>
            <a:r>
              <a:rPr lang="en-US" sz="1600" dirty="0">
                <a:solidFill>
                  <a:srgbClr val="FFFFFF"/>
                </a:solidFill>
                <a:ea typeface="+mn-lt"/>
                <a:cs typeface="+mn-lt"/>
              </a:rPr>
              <a:t> </a:t>
            </a:r>
            <a:r>
              <a:rPr lang="en-US" sz="1600" dirty="0" err="1">
                <a:solidFill>
                  <a:srgbClr val="FFFFFF"/>
                </a:solidFill>
                <a:ea typeface="+mn-lt"/>
                <a:cs typeface="+mn-lt"/>
              </a:rPr>
              <a:t>hacer</a:t>
            </a:r>
            <a:r>
              <a:rPr lang="en-US" sz="1600" dirty="0">
                <a:solidFill>
                  <a:srgbClr val="FFFFFF"/>
                </a:solidFill>
                <a:ea typeface="+mn-lt"/>
                <a:cs typeface="+mn-lt"/>
              </a:rPr>
              <a:t> </a:t>
            </a:r>
            <a:r>
              <a:rPr lang="en-US" sz="1600" dirty="0" err="1">
                <a:solidFill>
                  <a:srgbClr val="FFFFFF"/>
                </a:solidFill>
                <a:ea typeface="+mn-lt"/>
                <a:cs typeface="+mn-lt"/>
              </a:rPr>
              <a:t>los</a:t>
            </a:r>
            <a:r>
              <a:rPr lang="en-US" sz="1600" dirty="0">
                <a:solidFill>
                  <a:srgbClr val="FFFFFF"/>
                </a:solidFill>
                <a:ea typeface="+mn-lt"/>
                <a:cs typeface="+mn-lt"/>
              </a:rPr>
              <a:t> </a:t>
            </a:r>
            <a:r>
              <a:rPr lang="en-US" sz="1600" dirty="0" err="1">
                <a:solidFill>
                  <a:srgbClr val="FFFFFF"/>
                </a:solidFill>
                <a:ea typeface="+mn-lt"/>
                <a:cs typeface="+mn-lt"/>
              </a:rPr>
              <a:t>calculos</a:t>
            </a:r>
            <a:r>
              <a:rPr lang="en-US" sz="1600" dirty="0">
                <a:solidFill>
                  <a:srgbClr val="FFFFFF"/>
                </a:solidFill>
                <a:ea typeface="+mn-lt"/>
                <a:cs typeface="+mn-lt"/>
              </a:rPr>
              <a:t> de las </a:t>
            </a:r>
            <a:r>
              <a:rPr lang="en-US" sz="1600" dirty="0" err="1">
                <a:solidFill>
                  <a:srgbClr val="FFFFFF"/>
                </a:solidFill>
                <a:ea typeface="+mn-lt"/>
                <a:cs typeface="+mn-lt"/>
              </a:rPr>
              <a:t>tarifas</a:t>
            </a:r>
            <a:r>
              <a:rPr lang="en-US" sz="1600" dirty="0">
                <a:solidFill>
                  <a:srgbClr val="FFFFFF"/>
                </a:solidFill>
                <a:ea typeface="+mn-lt"/>
                <a:cs typeface="+mn-lt"/>
              </a:rPr>
              <a:t> x las horas </a:t>
            </a:r>
            <a:r>
              <a:rPr lang="en-US" sz="1600" dirty="0" err="1">
                <a:solidFill>
                  <a:srgbClr val="FFFFFF"/>
                </a:solidFill>
                <a:ea typeface="+mn-lt"/>
                <a:cs typeface="+mn-lt"/>
              </a:rPr>
              <a:t>en</a:t>
            </a:r>
            <a:r>
              <a:rPr lang="en-US" sz="1600" dirty="0">
                <a:solidFill>
                  <a:srgbClr val="FFFFFF"/>
                </a:solidFill>
                <a:ea typeface="+mn-lt"/>
                <a:cs typeface="+mn-lt"/>
              </a:rPr>
              <a:t> las que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vehiculo</a:t>
            </a:r>
            <a:r>
              <a:rPr lang="en-US" sz="1600" dirty="0">
                <a:solidFill>
                  <a:srgbClr val="FFFFFF"/>
                </a:solidFill>
                <a:ea typeface="+mn-lt"/>
                <a:cs typeface="+mn-lt"/>
              </a:rPr>
              <a:t> </a:t>
            </a:r>
            <a:r>
              <a:rPr lang="en-US" sz="1600" dirty="0" err="1">
                <a:solidFill>
                  <a:srgbClr val="FFFFFF"/>
                </a:solidFill>
                <a:ea typeface="+mn-lt"/>
                <a:cs typeface="+mn-lt"/>
              </a:rPr>
              <a:t>estuvo</a:t>
            </a:r>
            <a:r>
              <a:rPr lang="en-US" sz="1600" dirty="0">
                <a:solidFill>
                  <a:srgbClr val="FFFFFF"/>
                </a:solidFill>
                <a:ea typeface="+mn-lt"/>
                <a:cs typeface="+mn-lt"/>
              </a:rPr>
              <a:t> </a:t>
            </a:r>
            <a:r>
              <a:rPr lang="en-US" sz="1600" dirty="0" err="1">
                <a:solidFill>
                  <a:srgbClr val="FFFFFF"/>
                </a:solidFill>
                <a:ea typeface="+mn-lt"/>
                <a:cs typeface="+mn-lt"/>
              </a:rPr>
              <a:t>en</a:t>
            </a:r>
            <a:r>
              <a:rPr lang="en-US" sz="1600" dirty="0">
                <a:solidFill>
                  <a:srgbClr val="FFFFFF"/>
                </a:solidFill>
                <a:ea typeface="+mn-lt"/>
                <a:cs typeface="+mn-lt"/>
              </a:rPr>
              <a:t>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estacionamiento</a:t>
            </a:r>
            <a:r>
              <a:rPr lang="en-US" sz="1600" dirty="0">
                <a:solidFill>
                  <a:srgbClr val="FFFFFF"/>
                </a:solidFill>
                <a:ea typeface="+mn-lt"/>
                <a:cs typeface="+mn-lt"/>
              </a:rPr>
              <a:t>, </a:t>
            </a:r>
            <a:r>
              <a:rPr lang="en-US" sz="1600" dirty="0" err="1">
                <a:solidFill>
                  <a:srgbClr val="FFFFFF"/>
                </a:solidFill>
                <a:ea typeface="+mn-lt"/>
                <a:cs typeface="+mn-lt"/>
              </a:rPr>
              <a:t>ademas</a:t>
            </a:r>
            <a:r>
              <a:rPr lang="en-US" sz="1600" dirty="0">
                <a:solidFill>
                  <a:srgbClr val="FFFFFF"/>
                </a:solidFill>
                <a:ea typeface="+mn-lt"/>
                <a:cs typeface="+mn-lt"/>
              </a:rPr>
              <a:t> de </a:t>
            </a:r>
            <a:r>
              <a:rPr lang="en-US" sz="1600" dirty="0" err="1">
                <a:solidFill>
                  <a:srgbClr val="FFFFFF"/>
                </a:solidFill>
                <a:ea typeface="+mn-lt"/>
                <a:cs typeface="+mn-lt"/>
              </a:rPr>
              <a:t>esto</a:t>
            </a:r>
            <a:r>
              <a:rPr lang="en-US" sz="1600" dirty="0">
                <a:solidFill>
                  <a:srgbClr val="FFFFFF"/>
                </a:solidFill>
                <a:ea typeface="+mn-lt"/>
                <a:cs typeface="+mn-lt"/>
              </a:rPr>
              <a:t>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empleado</a:t>
            </a:r>
            <a:r>
              <a:rPr lang="en-US" sz="1600" dirty="0">
                <a:solidFill>
                  <a:srgbClr val="FFFFFF"/>
                </a:solidFill>
                <a:ea typeface="+mn-lt"/>
                <a:cs typeface="+mn-lt"/>
              </a:rPr>
              <a:t> </a:t>
            </a:r>
            <a:r>
              <a:rPr lang="en-US" sz="1600" dirty="0" err="1">
                <a:solidFill>
                  <a:srgbClr val="FFFFFF"/>
                </a:solidFill>
                <a:ea typeface="+mn-lt"/>
                <a:cs typeface="+mn-lt"/>
              </a:rPr>
              <a:t>tambien</a:t>
            </a:r>
            <a:r>
              <a:rPr lang="en-US" sz="1600" dirty="0">
                <a:solidFill>
                  <a:srgbClr val="FFFFFF"/>
                </a:solidFill>
                <a:ea typeface="+mn-lt"/>
                <a:cs typeface="+mn-lt"/>
              </a:rPr>
              <a:t> </a:t>
            </a:r>
            <a:r>
              <a:rPr lang="en-US" sz="1600" dirty="0" err="1">
                <a:solidFill>
                  <a:srgbClr val="FFFFFF"/>
                </a:solidFill>
                <a:ea typeface="+mn-lt"/>
                <a:cs typeface="+mn-lt"/>
              </a:rPr>
              <a:t>informa</a:t>
            </a:r>
            <a:r>
              <a:rPr lang="en-US" sz="1600" dirty="0">
                <a:solidFill>
                  <a:srgbClr val="FFFFFF"/>
                </a:solidFill>
                <a:ea typeface="+mn-lt"/>
                <a:cs typeface="+mn-lt"/>
              </a:rPr>
              <a:t> la forma de </a:t>
            </a:r>
            <a:r>
              <a:rPr lang="en-US" sz="1600" dirty="0" err="1">
                <a:solidFill>
                  <a:srgbClr val="FFFFFF"/>
                </a:solidFill>
                <a:ea typeface="+mn-lt"/>
                <a:cs typeface="+mn-lt"/>
              </a:rPr>
              <a:t>pago</a:t>
            </a:r>
            <a:r>
              <a:rPr lang="en-US" sz="1600" dirty="0">
                <a:solidFill>
                  <a:srgbClr val="FFFFFF"/>
                </a:solidFill>
                <a:ea typeface="+mn-lt"/>
                <a:cs typeface="+mn-lt"/>
              </a:rPr>
              <a:t> que </a:t>
            </a:r>
            <a:r>
              <a:rPr lang="en-US" sz="1600" dirty="0" err="1">
                <a:solidFill>
                  <a:srgbClr val="FFFFFF"/>
                </a:solidFill>
                <a:ea typeface="+mn-lt"/>
                <a:cs typeface="+mn-lt"/>
              </a:rPr>
              <a:t>utilizo</a:t>
            </a:r>
            <a:r>
              <a:rPr lang="en-US" sz="1600" dirty="0">
                <a:solidFill>
                  <a:srgbClr val="FFFFFF"/>
                </a:solidFill>
                <a:ea typeface="+mn-lt"/>
                <a:cs typeface="+mn-lt"/>
              </a:rPr>
              <a:t>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cliente</a:t>
            </a:r>
            <a:r>
              <a:rPr lang="en-US" sz="1600" dirty="0">
                <a:solidFill>
                  <a:srgbClr val="FFFFFF"/>
                </a:solidFill>
                <a:ea typeface="+mn-lt"/>
                <a:cs typeface="+mn-lt"/>
              </a:rPr>
              <a:t> casual.</a:t>
            </a:r>
            <a:endParaRPr lang="en-US" dirty="0" err="1"/>
          </a:p>
        </p:txBody>
      </p:sp>
      <p:pic>
        <p:nvPicPr>
          <p:cNvPr id="5" name="Imagen 5" descr="Interfaz de usuario gráfica, Texto, Aplicación, Chat o mensaje de texto&#10;&#10;Descripción generada automáticamente">
            <a:extLst>
              <a:ext uri="{FF2B5EF4-FFF2-40B4-BE49-F238E27FC236}">
                <a16:creationId xmlns:a16="http://schemas.microsoft.com/office/drawing/2014/main" id="{7E18814B-A5B9-23E8-851D-7111D999C642}"/>
              </a:ext>
            </a:extLst>
          </p:cNvPr>
          <p:cNvPicPr>
            <a:picLocks noChangeAspect="1"/>
          </p:cNvPicPr>
          <p:nvPr/>
        </p:nvPicPr>
        <p:blipFill>
          <a:blip r:embed="rId3"/>
          <a:stretch>
            <a:fillRect/>
          </a:stretch>
        </p:blipFill>
        <p:spPr>
          <a:xfrm>
            <a:off x="4219906" y="455319"/>
            <a:ext cx="2548884" cy="5576637"/>
          </a:xfrm>
          <a:prstGeom prst="roundRect">
            <a:avLst>
              <a:gd name="adj" fmla="val 3876"/>
            </a:avLst>
          </a:prstGeom>
          <a:ln>
            <a:solidFill>
              <a:schemeClr val="accent1"/>
            </a:solidFill>
          </a:ln>
          <a:effectLst/>
        </p:spPr>
      </p:pic>
      <p:sp>
        <p:nvSpPr>
          <p:cNvPr id="8" name="Flecha: a la derecha 7">
            <a:extLst>
              <a:ext uri="{FF2B5EF4-FFF2-40B4-BE49-F238E27FC236}">
                <a16:creationId xmlns:a16="http://schemas.microsoft.com/office/drawing/2014/main" id="{32872132-FFCA-8842-47BB-FE28B7D550CA}"/>
              </a:ext>
            </a:extLst>
          </p:cNvPr>
          <p:cNvSpPr/>
          <p:nvPr/>
        </p:nvSpPr>
        <p:spPr>
          <a:xfrm>
            <a:off x="3414870" y="2998535"/>
            <a:ext cx="658519"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5752166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451514" y="556162"/>
            <a:ext cx="3575737" cy="1332688"/>
          </a:xfrm>
        </p:spPr>
        <p:txBody>
          <a:bodyPr vert="horz" lIns="91440" tIns="45720" rIns="91440" bIns="45720" rtlCol="0" anchor="b">
            <a:normAutofit/>
          </a:bodyPr>
          <a:lstStyle/>
          <a:p>
            <a:pPr algn="ctr"/>
            <a:r>
              <a:rPr lang="en-US" sz="3200" dirty="0" err="1">
                <a:solidFill>
                  <a:srgbClr val="FFFFFF"/>
                </a:solidFill>
              </a:rPr>
              <a:t>Ingresar</a:t>
            </a:r>
            <a:r>
              <a:rPr lang="en-US" sz="3200" dirty="0">
                <a:solidFill>
                  <a:srgbClr val="FFFFFF"/>
                </a:solidFill>
              </a:rPr>
              <a:t> </a:t>
            </a:r>
            <a:r>
              <a:rPr lang="en-US" sz="3200" dirty="0" err="1">
                <a:solidFill>
                  <a:srgbClr val="FFFFFF"/>
                </a:solidFill>
              </a:rPr>
              <a:t>Cliente</a:t>
            </a:r>
            <a:r>
              <a:rPr lang="en-US" sz="3200" dirty="0">
                <a:solidFill>
                  <a:srgbClr val="FFFFFF"/>
                </a:solidFill>
              </a:rPr>
              <a:t> </a:t>
            </a:r>
            <a:r>
              <a:rPr lang="en-US" sz="3200" dirty="0" err="1">
                <a:solidFill>
                  <a:srgbClr val="FFFFFF"/>
                </a:solidFill>
              </a:rPr>
              <a:t>Mensual</a:t>
            </a:r>
          </a:p>
        </p:txBody>
      </p:sp>
      <p:sp>
        <p:nvSpPr>
          <p:cNvPr id="6" name="CuadroTexto 5">
            <a:extLst>
              <a:ext uri="{FF2B5EF4-FFF2-40B4-BE49-F238E27FC236}">
                <a16:creationId xmlns:a16="http://schemas.microsoft.com/office/drawing/2014/main" id="{BF587152-0E3B-13CA-4B28-56DB119E4CC4}"/>
              </a:ext>
            </a:extLst>
          </p:cNvPr>
          <p:cNvSpPr txBox="1"/>
          <p:nvPr/>
        </p:nvSpPr>
        <p:spPr>
          <a:xfrm>
            <a:off x="451514" y="2046514"/>
            <a:ext cx="3575737" cy="39948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como</a:t>
            </a:r>
            <a:r>
              <a:rPr lang="en-US" sz="1600" dirty="0">
                <a:solidFill>
                  <a:srgbClr val="FFFFFF"/>
                </a:solidFill>
              </a:rPr>
              <a:t> </a:t>
            </a:r>
            <a:r>
              <a:rPr lang="en-US" sz="1600" dirty="0" err="1">
                <a:solidFill>
                  <a:srgbClr val="FFFFFF"/>
                </a:solidFill>
              </a:rPr>
              <a:t>su</a:t>
            </a:r>
            <a:r>
              <a:rPr lang="en-US" sz="1600" dirty="0">
                <a:solidFill>
                  <a:srgbClr val="FFFFFF"/>
                </a:solidFill>
              </a:rPr>
              <a:t> </a:t>
            </a:r>
            <a:r>
              <a:rPr lang="en-US" sz="1600" dirty="0" err="1">
                <a:solidFill>
                  <a:srgbClr val="FFFFFF"/>
                </a:solidFill>
              </a:rPr>
              <a:t>nombre</a:t>
            </a:r>
            <a:r>
              <a:rPr lang="en-US" sz="1600" dirty="0">
                <a:solidFill>
                  <a:srgbClr val="FFFFFF"/>
                </a:solidFill>
              </a:rPr>
              <a:t> lo dice, </a:t>
            </a:r>
            <a:r>
              <a:rPr lang="en-US" sz="1600" dirty="0" err="1">
                <a:solidFill>
                  <a:srgbClr val="FFFFFF"/>
                </a:solidFill>
              </a:rPr>
              <a:t>ingresan</a:t>
            </a:r>
            <a:r>
              <a:rPr lang="en-US" sz="1600" dirty="0">
                <a:solidFill>
                  <a:srgbClr val="FFFFFF"/>
                </a:solidFill>
              </a:rPr>
              <a:t> </a:t>
            </a:r>
            <a:r>
              <a:rPr lang="en-US" sz="1600" dirty="0" err="1">
                <a:solidFill>
                  <a:srgbClr val="FFFFFF"/>
                </a:solidFill>
              </a:rPr>
              <a:t>nuevos</a:t>
            </a:r>
            <a:r>
              <a:rPr lang="en-US" sz="1600" dirty="0">
                <a:solidFill>
                  <a:srgbClr val="FFFFFF"/>
                </a:solidFill>
              </a:rPr>
              <a:t> </a:t>
            </a:r>
            <a:r>
              <a:rPr lang="en-US" sz="1600" dirty="0" err="1">
                <a:solidFill>
                  <a:srgbClr val="FFFFFF"/>
                </a:solidFill>
              </a:rPr>
              <a:t>clientes</a:t>
            </a:r>
            <a:r>
              <a:rPr lang="en-US" sz="1600" dirty="0">
                <a:solidFill>
                  <a:srgbClr val="FFFFFF"/>
                </a:solidFill>
              </a:rPr>
              <a:t> </a:t>
            </a:r>
            <a:r>
              <a:rPr lang="en-US" sz="1600" dirty="0" err="1">
                <a:solidFill>
                  <a:srgbClr val="FFFFFF"/>
                </a:solidFill>
              </a:rPr>
              <a:t>mensuales</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cuales</a:t>
            </a:r>
            <a:r>
              <a:rPr lang="en-US" sz="1600" dirty="0">
                <a:solidFill>
                  <a:srgbClr val="FFFFFF"/>
                </a:solidFill>
              </a:rPr>
              <a:t> </a:t>
            </a:r>
            <a:r>
              <a:rPr lang="en-US" sz="1600" dirty="0" err="1">
                <a:solidFill>
                  <a:srgbClr val="FFFFFF"/>
                </a:solidFill>
              </a:rPr>
              <a:t>tendran</a:t>
            </a:r>
            <a:r>
              <a:rPr lang="en-US" sz="1600" dirty="0">
                <a:solidFill>
                  <a:srgbClr val="FFFFFF"/>
                </a:solidFill>
              </a:rPr>
              <a:t> </a:t>
            </a:r>
            <a:r>
              <a:rPr lang="en-US" sz="1600" dirty="0" err="1">
                <a:solidFill>
                  <a:srgbClr val="FFFFFF"/>
                </a:solidFill>
              </a:rPr>
              <a:t>una</a:t>
            </a:r>
            <a:r>
              <a:rPr lang="en-US" sz="1600" dirty="0">
                <a:solidFill>
                  <a:srgbClr val="FFFFFF"/>
                </a:solidFill>
              </a:rPr>
              <a:t> </a:t>
            </a:r>
            <a:r>
              <a:rPr lang="en-US" sz="1600" dirty="0" err="1">
                <a:solidFill>
                  <a:srgbClr val="FFFFFF"/>
                </a:solidFill>
              </a:rPr>
              <a:t>cuota</a:t>
            </a:r>
            <a:r>
              <a:rPr lang="en-US" sz="1600" dirty="0">
                <a:solidFill>
                  <a:srgbClr val="FFFFFF"/>
                </a:solidFill>
              </a:rPr>
              <a:t> </a:t>
            </a:r>
            <a:r>
              <a:rPr lang="en-US" sz="1600" dirty="0" err="1">
                <a:solidFill>
                  <a:srgbClr val="FFFFFF"/>
                </a:solidFill>
              </a:rPr>
              <a:t>fija</a:t>
            </a:r>
            <a:r>
              <a:rPr lang="en-US" sz="1600" dirty="0">
                <a:solidFill>
                  <a:srgbClr val="FFFFFF"/>
                </a:solidFill>
              </a:rPr>
              <a:t> </a:t>
            </a:r>
            <a:r>
              <a:rPr lang="en-US" sz="1600" dirty="0" err="1">
                <a:solidFill>
                  <a:srgbClr val="FFFFFF"/>
                </a:solidFill>
              </a:rPr>
              <a:t>por</a:t>
            </a:r>
            <a:r>
              <a:rPr lang="en-US" sz="1600" dirty="0">
                <a:solidFill>
                  <a:srgbClr val="FFFFFF"/>
                </a:solidFill>
              </a:rPr>
              <a:t> </a:t>
            </a:r>
            <a:r>
              <a:rPr lang="en-US" sz="1600" dirty="0" err="1">
                <a:solidFill>
                  <a:srgbClr val="FFFFFF"/>
                </a:solidFill>
              </a:rPr>
              <a:t>mes</a:t>
            </a:r>
            <a:r>
              <a:rPr lang="en-US" sz="1600" dirty="0">
                <a:solidFill>
                  <a:srgbClr val="FFFFFF"/>
                </a:solidFill>
              </a:rPr>
              <a:t>.</a:t>
            </a:r>
            <a:endParaRPr lang="es-ES"/>
          </a:p>
          <a:p>
            <a:pPr algn="just">
              <a:spcBef>
                <a:spcPct val="20000"/>
              </a:spcBef>
              <a:spcAft>
                <a:spcPts val="600"/>
              </a:spcAft>
            </a:pPr>
            <a:r>
              <a:rPr lang="en-US" sz="1600" dirty="0">
                <a:solidFill>
                  <a:srgbClr val="FFFFFF"/>
                </a:solidFill>
                <a:ea typeface="+mn-lt"/>
                <a:cs typeface="+mn-lt"/>
              </a:rPr>
              <a:t>     </a:t>
            </a:r>
            <a:r>
              <a:rPr lang="en-US" sz="1600" dirty="0">
                <a:solidFill>
                  <a:srgbClr val="FFFFFF"/>
                </a:solidFill>
              </a:rPr>
              <a:t>La </a:t>
            </a:r>
            <a:r>
              <a:rPr lang="en-US" sz="1600" err="1">
                <a:solidFill>
                  <a:srgbClr val="FFFFFF"/>
                </a:solidFill>
              </a:rPr>
              <a:t>primera</a:t>
            </a:r>
            <a:r>
              <a:rPr lang="en-US" sz="1600" dirty="0">
                <a:solidFill>
                  <a:srgbClr val="FFFFFF"/>
                </a:solidFill>
              </a:rPr>
              <a:t> de </a:t>
            </a:r>
            <a:r>
              <a:rPr lang="en-US" sz="1600" err="1">
                <a:solidFill>
                  <a:srgbClr val="FFFFFF"/>
                </a:solidFill>
              </a:rPr>
              <a:t>estas</a:t>
            </a:r>
            <a:r>
              <a:rPr lang="en-US" sz="1600" dirty="0">
                <a:solidFill>
                  <a:srgbClr val="FFFFFF"/>
                </a:solidFill>
              </a:rPr>
              <a:t> </a:t>
            </a:r>
            <a:r>
              <a:rPr lang="en-US" sz="1600" err="1">
                <a:solidFill>
                  <a:srgbClr val="FFFFFF"/>
                </a:solidFill>
              </a:rPr>
              <a:t>pide</a:t>
            </a:r>
            <a:r>
              <a:rPr lang="en-US" sz="1600" dirty="0">
                <a:solidFill>
                  <a:srgbClr val="FFFFFF"/>
                </a:solidFill>
              </a:rPr>
              <a:t> </a:t>
            </a:r>
            <a:r>
              <a:rPr lang="en-US" sz="1600" err="1">
                <a:solidFill>
                  <a:srgbClr val="FFFFFF"/>
                </a:solidFill>
              </a:rPr>
              <a:t>el</a:t>
            </a:r>
            <a:r>
              <a:rPr lang="en-US" sz="1600" dirty="0">
                <a:solidFill>
                  <a:srgbClr val="FFFFFF"/>
                </a:solidFill>
              </a:rPr>
              <a:t> mail, </a:t>
            </a:r>
            <a:r>
              <a:rPr lang="en-US" sz="1600" err="1">
                <a:solidFill>
                  <a:srgbClr val="FFFFFF"/>
                </a:solidFill>
              </a:rPr>
              <a:t>el</a:t>
            </a:r>
            <a:r>
              <a:rPr lang="en-US" sz="1600" dirty="0">
                <a:solidFill>
                  <a:srgbClr val="FFFFFF"/>
                </a:solidFill>
              </a:rPr>
              <a:t> </a:t>
            </a:r>
            <a:r>
              <a:rPr lang="en-US" sz="1600" err="1">
                <a:solidFill>
                  <a:srgbClr val="FFFFFF"/>
                </a:solidFill>
              </a:rPr>
              <a:t>nombre</a:t>
            </a:r>
            <a:r>
              <a:rPr lang="en-US" sz="1600" dirty="0">
                <a:solidFill>
                  <a:srgbClr val="FFFFFF"/>
                </a:solidFill>
              </a:rPr>
              <a:t>, </a:t>
            </a:r>
            <a:r>
              <a:rPr lang="en-US" sz="1600" err="1">
                <a:solidFill>
                  <a:srgbClr val="FFFFFF"/>
                </a:solidFill>
              </a:rPr>
              <a:t>el</a:t>
            </a:r>
            <a:r>
              <a:rPr lang="en-US" sz="1600" dirty="0">
                <a:solidFill>
                  <a:srgbClr val="FFFFFF"/>
                </a:solidFill>
              </a:rPr>
              <a:t> </a:t>
            </a:r>
            <a:r>
              <a:rPr lang="en-US" sz="1600" err="1">
                <a:solidFill>
                  <a:srgbClr val="FFFFFF"/>
                </a:solidFill>
              </a:rPr>
              <a:t>apellido</a:t>
            </a:r>
            <a:r>
              <a:rPr lang="en-US" sz="1600" dirty="0">
                <a:solidFill>
                  <a:srgbClr val="FFFFFF"/>
                </a:solidFill>
              </a:rPr>
              <a:t>, </a:t>
            </a:r>
            <a:r>
              <a:rPr lang="en-US" sz="1600" err="1">
                <a:solidFill>
                  <a:srgbClr val="FFFFFF"/>
                </a:solidFill>
              </a:rPr>
              <a:t>el</a:t>
            </a:r>
            <a:r>
              <a:rPr lang="en-US" sz="1600" dirty="0">
                <a:solidFill>
                  <a:srgbClr val="FFFFFF"/>
                </a:solidFill>
              </a:rPr>
              <a:t> </a:t>
            </a:r>
            <a:r>
              <a:rPr lang="en-US" sz="1600" err="1">
                <a:solidFill>
                  <a:srgbClr val="FFFFFF"/>
                </a:solidFill>
              </a:rPr>
              <a:t>numero</a:t>
            </a:r>
            <a:r>
              <a:rPr lang="en-US" sz="1600" dirty="0">
                <a:solidFill>
                  <a:srgbClr val="FFFFFF"/>
                </a:solidFill>
              </a:rPr>
              <a:t> de </a:t>
            </a:r>
            <a:r>
              <a:rPr lang="en-US" sz="1600" err="1">
                <a:solidFill>
                  <a:srgbClr val="FFFFFF"/>
                </a:solidFill>
              </a:rPr>
              <a:t>telefono</a:t>
            </a:r>
            <a:r>
              <a:rPr lang="en-US" sz="1600" dirty="0">
                <a:solidFill>
                  <a:srgbClr val="FFFFFF"/>
                </a:solidFill>
              </a:rPr>
              <a:t> y la </a:t>
            </a:r>
            <a:r>
              <a:rPr lang="en-US" sz="1600" err="1">
                <a:solidFill>
                  <a:srgbClr val="FFFFFF"/>
                </a:solidFill>
              </a:rPr>
              <a:t>direccion</a:t>
            </a:r>
            <a:r>
              <a:rPr lang="en-US" sz="1600" dirty="0">
                <a:solidFill>
                  <a:srgbClr val="FFFFFF"/>
                </a:solidFill>
              </a:rPr>
              <a:t> de </a:t>
            </a:r>
            <a:r>
              <a:rPr lang="en-US" sz="1600" err="1">
                <a:solidFill>
                  <a:srgbClr val="FFFFFF"/>
                </a:solidFill>
              </a:rPr>
              <a:t>donde</a:t>
            </a:r>
            <a:r>
              <a:rPr lang="en-US" sz="1600" dirty="0">
                <a:solidFill>
                  <a:srgbClr val="FFFFFF"/>
                </a:solidFill>
              </a:rPr>
              <a:t> </a:t>
            </a:r>
            <a:r>
              <a:rPr lang="en-US" sz="1600" err="1">
                <a:solidFill>
                  <a:srgbClr val="FFFFFF"/>
                </a:solidFill>
              </a:rPr>
              <a:t>vive</a:t>
            </a:r>
            <a:r>
              <a:rPr lang="en-US" sz="1600" dirty="0">
                <a:solidFill>
                  <a:srgbClr val="FFFFFF"/>
                </a:solidFill>
              </a:rPr>
              <a:t>. </a:t>
            </a:r>
            <a:r>
              <a:rPr lang="en-US" sz="1600" err="1">
                <a:solidFill>
                  <a:srgbClr val="FFFFFF"/>
                </a:solidFill>
              </a:rPr>
              <a:t>Luego</a:t>
            </a:r>
            <a:r>
              <a:rPr lang="en-US" sz="1600" dirty="0">
                <a:solidFill>
                  <a:srgbClr val="FFFFFF"/>
                </a:solidFill>
              </a:rPr>
              <a:t> la </a:t>
            </a:r>
            <a:r>
              <a:rPr lang="en-US" sz="1600" err="1">
                <a:solidFill>
                  <a:srgbClr val="FFFFFF"/>
                </a:solidFill>
              </a:rPr>
              <a:t>segunda</a:t>
            </a:r>
            <a:r>
              <a:rPr lang="en-US" sz="1600" dirty="0">
                <a:solidFill>
                  <a:srgbClr val="FFFFFF"/>
                </a:solidFill>
              </a:rPr>
              <a:t> </a:t>
            </a:r>
            <a:r>
              <a:rPr lang="en-US" sz="1600" err="1">
                <a:solidFill>
                  <a:srgbClr val="FFFFFF"/>
                </a:solidFill>
              </a:rPr>
              <a:t>pantalla</a:t>
            </a:r>
            <a:r>
              <a:rPr lang="en-US" sz="1600" dirty="0">
                <a:solidFill>
                  <a:srgbClr val="FFFFFF"/>
                </a:solidFill>
              </a:rPr>
              <a:t> </a:t>
            </a:r>
            <a:r>
              <a:rPr lang="en-US" sz="1600" err="1">
                <a:solidFill>
                  <a:srgbClr val="FFFFFF"/>
                </a:solidFill>
              </a:rPr>
              <a:t>pide</a:t>
            </a:r>
            <a:r>
              <a:rPr lang="en-US" sz="1600" dirty="0">
                <a:solidFill>
                  <a:srgbClr val="FFFFFF"/>
                </a:solidFill>
              </a:rPr>
              <a:t> la </a:t>
            </a:r>
            <a:r>
              <a:rPr lang="en-US" sz="1600" err="1">
                <a:solidFill>
                  <a:srgbClr val="FFFFFF"/>
                </a:solidFill>
              </a:rPr>
              <a:t>patente</a:t>
            </a:r>
            <a:r>
              <a:rPr lang="en-US" sz="1600" dirty="0">
                <a:solidFill>
                  <a:srgbClr val="FFFFFF"/>
                </a:solidFill>
              </a:rPr>
              <a:t>, la </a:t>
            </a:r>
            <a:r>
              <a:rPr lang="en-US" sz="1600" err="1">
                <a:solidFill>
                  <a:srgbClr val="FFFFFF"/>
                </a:solidFill>
              </a:rPr>
              <a:t>marca</a:t>
            </a:r>
            <a:r>
              <a:rPr lang="en-US" sz="1600" dirty="0">
                <a:solidFill>
                  <a:srgbClr val="FFFFFF"/>
                </a:solidFill>
              </a:rPr>
              <a:t> y </a:t>
            </a:r>
            <a:r>
              <a:rPr lang="en-US" sz="1600" err="1">
                <a:solidFill>
                  <a:srgbClr val="FFFFFF"/>
                </a:solidFill>
              </a:rPr>
              <a:t>el</a:t>
            </a:r>
            <a:r>
              <a:rPr lang="en-US" sz="1600" dirty="0">
                <a:solidFill>
                  <a:srgbClr val="FFFFFF"/>
                </a:solidFill>
              </a:rPr>
              <a:t> </a:t>
            </a:r>
            <a:r>
              <a:rPr lang="en-US" sz="1600" err="1">
                <a:solidFill>
                  <a:srgbClr val="FFFFFF"/>
                </a:solidFill>
              </a:rPr>
              <a:t>modelo</a:t>
            </a:r>
            <a:r>
              <a:rPr lang="en-US" sz="1600" dirty="0">
                <a:solidFill>
                  <a:srgbClr val="FFFFFF"/>
                </a:solidFill>
              </a:rPr>
              <a:t> </a:t>
            </a:r>
            <a:r>
              <a:rPr lang="en-US" sz="1600" dirty="0">
                <a:solidFill>
                  <a:srgbClr val="FFFFFF"/>
                </a:solidFill>
                <a:ea typeface="+mn-lt"/>
                <a:cs typeface="+mn-lt"/>
              </a:rPr>
              <a:t>del </a:t>
            </a:r>
            <a:r>
              <a:rPr lang="en-US" sz="1600" err="1">
                <a:solidFill>
                  <a:srgbClr val="FFFFFF"/>
                </a:solidFill>
                <a:ea typeface="+mn-lt"/>
                <a:cs typeface="+mn-lt"/>
              </a:rPr>
              <a:t>vehiculo</a:t>
            </a:r>
            <a:r>
              <a:rPr lang="en-US" sz="1600" dirty="0">
                <a:solidFill>
                  <a:srgbClr val="FFFFFF"/>
                </a:solidFill>
                <a:ea typeface="+mn-lt"/>
                <a:cs typeface="+mn-lt"/>
              </a:rPr>
              <a:t>, </a:t>
            </a:r>
            <a:r>
              <a:rPr lang="en-US" sz="1600" err="1">
                <a:solidFill>
                  <a:srgbClr val="FFFFFF"/>
                </a:solidFill>
                <a:ea typeface="+mn-lt"/>
                <a:cs typeface="+mn-lt"/>
              </a:rPr>
              <a:t>esta</a:t>
            </a:r>
            <a:r>
              <a:rPr lang="en-US" sz="1600" dirty="0">
                <a:solidFill>
                  <a:srgbClr val="FFFFFF"/>
                </a:solidFill>
                <a:ea typeface="+mn-lt"/>
                <a:cs typeface="+mn-lt"/>
              </a:rPr>
              <a:t> </a:t>
            </a:r>
            <a:r>
              <a:rPr lang="en-US" sz="1600" err="1">
                <a:solidFill>
                  <a:srgbClr val="FFFFFF"/>
                </a:solidFill>
                <a:ea typeface="+mn-lt"/>
                <a:cs typeface="+mn-lt"/>
              </a:rPr>
              <a:t>despues</a:t>
            </a:r>
            <a:r>
              <a:rPr lang="en-US" sz="1600" dirty="0">
                <a:solidFill>
                  <a:srgbClr val="FFFFFF"/>
                </a:solidFill>
                <a:ea typeface="+mn-lt"/>
                <a:cs typeface="+mn-lt"/>
              </a:rPr>
              <a:t> </a:t>
            </a:r>
            <a:r>
              <a:rPr lang="en-US" sz="1600" err="1">
                <a:solidFill>
                  <a:srgbClr val="FFFFFF"/>
                </a:solidFill>
                <a:ea typeface="+mn-lt"/>
                <a:cs typeface="+mn-lt"/>
              </a:rPr>
              <a:t>recopila</a:t>
            </a:r>
            <a:r>
              <a:rPr lang="en-US" sz="1600" dirty="0">
                <a:solidFill>
                  <a:srgbClr val="FFFFFF"/>
                </a:solidFill>
                <a:ea typeface="+mn-lt"/>
                <a:cs typeface="+mn-lt"/>
              </a:rPr>
              <a:t> </a:t>
            </a:r>
            <a:r>
              <a:rPr lang="en-US" sz="1600" err="1">
                <a:solidFill>
                  <a:srgbClr val="FFFFFF"/>
                </a:solidFill>
                <a:ea typeface="+mn-lt"/>
                <a:cs typeface="+mn-lt"/>
              </a:rPr>
              <a:t>toda</a:t>
            </a:r>
            <a:r>
              <a:rPr lang="en-US" sz="1600" dirty="0">
                <a:solidFill>
                  <a:srgbClr val="FFFFFF"/>
                </a:solidFill>
                <a:ea typeface="+mn-lt"/>
                <a:cs typeface="+mn-lt"/>
              </a:rPr>
              <a:t> la </a:t>
            </a:r>
            <a:r>
              <a:rPr lang="en-US" sz="1600" err="1">
                <a:solidFill>
                  <a:srgbClr val="FFFFFF"/>
                </a:solidFill>
                <a:ea typeface="+mn-lt"/>
                <a:cs typeface="+mn-lt"/>
              </a:rPr>
              <a:t>informacion</a:t>
            </a:r>
            <a:r>
              <a:rPr lang="en-US" sz="1600" dirty="0">
                <a:solidFill>
                  <a:srgbClr val="FFFFFF"/>
                </a:solidFill>
                <a:ea typeface="+mn-lt"/>
                <a:cs typeface="+mn-lt"/>
              </a:rPr>
              <a:t> y la </a:t>
            </a:r>
            <a:r>
              <a:rPr lang="en-US" sz="1600" err="1">
                <a:solidFill>
                  <a:srgbClr val="FFFFFF"/>
                </a:solidFill>
                <a:ea typeface="+mn-lt"/>
                <a:cs typeface="+mn-lt"/>
              </a:rPr>
              <a:t>manda</a:t>
            </a:r>
            <a:r>
              <a:rPr lang="en-US" sz="1600" dirty="0">
                <a:solidFill>
                  <a:srgbClr val="FFFFFF"/>
                </a:solidFill>
                <a:ea typeface="+mn-lt"/>
                <a:cs typeface="+mn-lt"/>
              </a:rPr>
              <a:t> a la base de </a:t>
            </a:r>
            <a:r>
              <a:rPr lang="en-US" sz="1600" err="1">
                <a:solidFill>
                  <a:srgbClr val="FFFFFF"/>
                </a:solidFill>
                <a:ea typeface="+mn-lt"/>
                <a:cs typeface="+mn-lt"/>
              </a:rPr>
              <a:t>datos</a:t>
            </a:r>
            <a:r>
              <a:rPr lang="en-US" sz="1600" dirty="0">
                <a:solidFill>
                  <a:srgbClr val="FFFFFF"/>
                </a:solidFill>
                <a:ea typeface="+mn-lt"/>
                <a:cs typeface="+mn-lt"/>
              </a:rPr>
              <a:t>.</a:t>
            </a:r>
            <a:endParaRPr lang="en-US" sz="1600" dirty="0" err="1">
              <a:solidFill>
                <a:srgbClr val="FFFFFF"/>
              </a:solidFill>
            </a:endParaRPr>
          </a:p>
        </p:txBody>
      </p:sp>
      <p:pic>
        <p:nvPicPr>
          <p:cNvPr id="3" name="Imagen 3" descr="Interfaz de usuario gráfica, Texto, Aplicación&#10;&#10;Descripción generada automáticamente">
            <a:extLst>
              <a:ext uri="{FF2B5EF4-FFF2-40B4-BE49-F238E27FC236}">
                <a16:creationId xmlns:a16="http://schemas.microsoft.com/office/drawing/2014/main" id="{4CD60F8C-9967-BDA1-42CC-9FCA62C17D34}"/>
              </a:ext>
            </a:extLst>
          </p:cNvPr>
          <p:cNvPicPr>
            <a:picLocks noChangeAspect="1"/>
          </p:cNvPicPr>
          <p:nvPr/>
        </p:nvPicPr>
        <p:blipFill>
          <a:blip r:embed="rId2"/>
          <a:stretch>
            <a:fillRect/>
          </a:stretch>
        </p:blipFill>
        <p:spPr>
          <a:xfrm>
            <a:off x="5534076" y="756356"/>
            <a:ext cx="2412132" cy="5272421"/>
          </a:xfrm>
          <a:prstGeom prst="roundRect">
            <a:avLst>
              <a:gd name="adj" fmla="val 3876"/>
            </a:avLst>
          </a:prstGeom>
          <a:ln>
            <a:solidFill>
              <a:schemeClr val="accent1"/>
            </a:solidFill>
          </a:ln>
          <a:effectLst/>
        </p:spPr>
      </p:pic>
      <p:pic>
        <p:nvPicPr>
          <p:cNvPr id="10" name="Imagen 4" descr="Interfaz de usuario gráfica, Texto, Aplicación, Chat o mensaje de texto&#10;&#10;Descripción generada automáticamente">
            <a:extLst>
              <a:ext uri="{FF2B5EF4-FFF2-40B4-BE49-F238E27FC236}">
                <a16:creationId xmlns:a16="http://schemas.microsoft.com/office/drawing/2014/main" id="{1CFFBBE7-864E-2B0B-4D70-D28CC4D594C2}"/>
              </a:ext>
            </a:extLst>
          </p:cNvPr>
          <p:cNvPicPr>
            <a:picLocks noChangeAspect="1"/>
          </p:cNvPicPr>
          <p:nvPr/>
        </p:nvPicPr>
        <p:blipFill>
          <a:blip r:embed="rId3"/>
          <a:stretch>
            <a:fillRect/>
          </a:stretch>
        </p:blipFill>
        <p:spPr>
          <a:xfrm>
            <a:off x="8770921" y="760006"/>
            <a:ext cx="2451704" cy="5281356"/>
          </a:xfrm>
          <a:prstGeom prst="roundRect">
            <a:avLst>
              <a:gd name="adj" fmla="val 3876"/>
            </a:avLst>
          </a:prstGeom>
          <a:ln>
            <a:solidFill>
              <a:schemeClr val="accent1"/>
            </a:solidFill>
          </a:ln>
          <a:effectLst/>
        </p:spPr>
      </p:pic>
      <p:sp>
        <p:nvSpPr>
          <p:cNvPr id="14" name="Flecha: a la derecha 13">
            <a:extLst>
              <a:ext uri="{FF2B5EF4-FFF2-40B4-BE49-F238E27FC236}">
                <a16:creationId xmlns:a16="http://schemas.microsoft.com/office/drawing/2014/main" id="{0F4A9E32-F05C-ABDC-1032-00804F1F8148}"/>
              </a:ext>
            </a:extLst>
          </p:cNvPr>
          <p:cNvSpPr/>
          <p:nvPr/>
        </p:nvSpPr>
        <p:spPr>
          <a:xfrm>
            <a:off x="8031694" y="3159900"/>
            <a:ext cx="658519"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7516768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8177944" y="1355791"/>
            <a:ext cx="3601394" cy="808684"/>
          </a:xfrm>
        </p:spPr>
        <p:txBody>
          <a:bodyPr vert="horz" lIns="91440" tIns="45720" rIns="91440" bIns="45720" rtlCol="0" anchor="b">
            <a:noAutofit/>
          </a:bodyPr>
          <a:lstStyle/>
          <a:p>
            <a:pPr algn="ctr"/>
            <a:r>
              <a:rPr lang="en-US" sz="5400" dirty="0">
                <a:solidFill>
                  <a:srgbClr val="FFFFFF"/>
                </a:solidFill>
              </a:rPr>
              <a:t>Impresora</a:t>
            </a:r>
            <a:endParaRPr lang="en-US" sz="5400" dirty="0" err="1">
              <a:solidFill>
                <a:srgbClr val="FFFFFF"/>
              </a:solidFill>
            </a:endParaRPr>
          </a:p>
        </p:txBody>
      </p:sp>
      <p:sp>
        <p:nvSpPr>
          <p:cNvPr id="6" name="CuadroTexto 5">
            <a:extLst>
              <a:ext uri="{FF2B5EF4-FFF2-40B4-BE49-F238E27FC236}">
                <a16:creationId xmlns:a16="http://schemas.microsoft.com/office/drawing/2014/main" id="{BF587152-0E3B-13CA-4B28-56DB119E4CC4}"/>
              </a:ext>
            </a:extLst>
          </p:cNvPr>
          <p:cNvSpPr txBox="1"/>
          <p:nvPr/>
        </p:nvSpPr>
        <p:spPr>
          <a:xfrm>
            <a:off x="7900854" y="2292427"/>
            <a:ext cx="4156429" cy="22749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simulan</a:t>
            </a:r>
            <a:r>
              <a:rPr lang="en-US" sz="1600" dirty="0">
                <a:solidFill>
                  <a:srgbClr val="FFFFFF"/>
                </a:solidFill>
              </a:rPr>
              <a:t> la </a:t>
            </a:r>
            <a:r>
              <a:rPr lang="en-US" sz="1600" dirty="0" err="1">
                <a:solidFill>
                  <a:srgbClr val="FFFFFF"/>
                </a:solidFill>
              </a:rPr>
              <a:t>impresion</a:t>
            </a:r>
            <a:r>
              <a:rPr lang="en-US" sz="1600" dirty="0">
                <a:solidFill>
                  <a:srgbClr val="FFFFFF"/>
                </a:solidFill>
              </a:rPr>
              <a:t> de lo que se les </a:t>
            </a:r>
            <a:r>
              <a:rPr lang="en-US" sz="1600" dirty="0" err="1">
                <a:solidFill>
                  <a:srgbClr val="FFFFFF"/>
                </a:solidFill>
              </a:rPr>
              <a:t>pide</a:t>
            </a:r>
            <a:r>
              <a:rPr lang="en-US" sz="1600" dirty="0">
                <a:solidFill>
                  <a:srgbClr val="FFFFFF"/>
                </a:solidFill>
              </a:rPr>
              <a:t>, </a:t>
            </a:r>
            <a:r>
              <a:rPr lang="en-US" sz="1600" dirty="0" err="1">
                <a:solidFill>
                  <a:srgbClr val="FFFFFF"/>
                </a:solidFill>
              </a:rPr>
              <a:t>ya</a:t>
            </a:r>
            <a:r>
              <a:rPr lang="en-US" sz="1600" dirty="0">
                <a:solidFill>
                  <a:srgbClr val="FFFFFF"/>
                </a:solidFill>
              </a:rPr>
              <a:t> </a:t>
            </a:r>
            <a:r>
              <a:rPr lang="en-US" sz="1600" dirty="0" err="1">
                <a:solidFill>
                  <a:srgbClr val="FFFFFF"/>
                </a:solidFill>
              </a:rPr>
              <a:t>sean</a:t>
            </a:r>
            <a:r>
              <a:rPr lang="en-US" sz="1600" dirty="0">
                <a:solidFill>
                  <a:srgbClr val="FFFFFF"/>
                </a:solidFill>
              </a:rPr>
              <a:t> las </a:t>
            </a:r>
            <a:r>
              <a:rPr lang="en-US" sz="1600" dirty="0" err="1">
                <a:solidFill>
                  <a:srgbClr val="FFFFFF"/>
                </a:solidFill>
              </a:rPr>
              <a:t>ganancias</a:t>
            </a:r>
            <a:r>
              <a:rPr lang="en-US" sz="1600" dirty="0">
                <a:solidFill>
                  <a:srgbClr val="FFFFFF"/>
                </a:solidFill>
              </a:rPr>
              <a:t> </a:t>
            </a:r>
            <a:r>
              <a:rPr lang="en-US" sz="1600" dirty="0" err="1">
                <a:solidFill>
                  <a:srgbClr val="FFFFFF"/>
                </a:solidFill>
              </a:rPr>
              <a:t>o</a:t>
            </a:r>
            <a:r>
              <a:rPr lang="en-US" sz="1600" dirty="0">
                <a:solidFill>
                  <a:srgbClr val="FFFFFF"/>
                </a:solidFill>
              </a:rPr>
              <a:t> la cant de </a:t>
            </a:r>
            <a:r>
              <a:rPr lang="en-US" sz="1600" dirty="0" err="1">
                <a:solidFill>
                  <a:srgbClr val="FFFFFF"/>
                </a:solidFill>
              </a:rPr>
              <a:t>ingresos</a:t>
            </a:r>
            <a:r>
              <a:rPr lang="en-US" sz="1600" dirty="0">
                <a:solidFill>
                  <a:srgbClr val="FFFFFF"/>
                </a:solidFill>
              </a:rPr>
              <a:t>. </a:t>
            </a:r>
            <a:r>
              <a:rPr lang="en-US" sz="1600" dirty="0" err="1">
                <a:solidFill>
                  <a:srgbClr val="FFFFFF"/>
                </a:solidFill>
              </a:rPr>
              <a:t>Luego</a:t>
            </a:r>
            <a:r>
              <a:rPr lang="en-US" sz="1600" dirty="0">
                <a:solidFill>
                  <a:srgbClr val="FFFFFF"/>
                </a:solidFill>
              </a:rPr>
              <a:t> de </a:t>
            </a:r>
            <a:r>
              <a:rPr lang="en-US" sz="1600" dirty="0" err="1">
                <a:solidFill>
                  <a:srgbClr val="FFFFFF"/>
                </a:solidFill>
              </a:rPr>
              <a:t>esto</a:t>
            </a:r>
            <a:r>
              <a:rPr lang="en-US" sz="1600" dirty="0">
                <a:solidFill>
                  <a:srgbClr val="FFFFFF"/>
                </a:solidFill>
              </a:rPr>
              <a:t> </a:t>
            </a:r>
            <a:r>
              <a:rPr lang="en-US" sz="1600" dirty="0" err="1">
                <a:solidFill>
                  <a:srgbClr val="FFFFFF"/>
                </a:solidFill>
              </a:rPr>
              <a:t>salta</a:t>
            </a:r>
            <a:r>
              <a:rPr lang="en-US" sz="1600" dirty="0">
                <a:solidFill>
                  <a:srgbClr val="FFFFFF"/>
                </a:solidFill>
              </a:rPr>
              <a:t> un </a:t>
            </a:r>
            <a:r>
              <a:rPr lang="en-US" sz="1600" dirty="0" err="1">
                <a:solidFill>
                  <a:srgbClr val="FFFFFF"/>
                </a:solidFill>
              </a:rPr>
              <a:t>anuncio</a:t>
            </a:r>
            <a:r>
              <a:rPr lang="en-US" sz="1600" dirty="0">
                <a:solidFill>
                  <a:srgbClr val="FFFFFF"/>
                </a:solidFill>
              </a:rPr>
              <a:t> de que </a:t>
            </a:r>
            <a:r>
              <a:rPr lang="en-US" sz="1600" dirty="0" err="1">
                <a:solidFill>
                  <a:srgbClr val="FFFFFF"/>
                </a:solidFill>
              </a:rPr>
              <a:t>ya</a:t>
            </a:r>
            <a:r>
              <a:rPr lang="en-US" sz="1600" dirty="0">
                <a:solidFill>
                  <a:srgbClr val="FFFFFF"/>
                </a:solidFill>
              </a:rPr>
              <a:t> se ha </a:t>
            </a:r>
            <a:r>
              <a:rPr lang="en-US" sz="1600" dirty="0" err="1">
                <a:solidFill>
                  <a:srgbClr val="FFFFFF"/>
                </a:solidFill>
              </a:rPr>
              <a:t>completado</a:t>
            </a:r>
            <a:r>
              <a:rPr lang="en-US" sz="1600" dirty="0">
                <a:solidFill>
                  <a:srgbClr val="FFFFFF"/>
                </a:solidFill>
              </a:rPr>
              <a:t> la </a:t>
            </a:r>
            <a:r>
              <a:rPr lang="en-US" sz="1600" dirty="0" err="1">
                <a:solidFill>
                  <a:srgbClr val="FFFFFF"/>
                </a:solidFill>
              </a:rPr>
              <a:t>impresion</a:t>
            </a:r>
            <a:r>
              <a:rPr lang="en-US" sz="1600" dirty="0">
                <a:solidFill>
                  <a:srgbClr val="FFFFFF"/>
                </a:solidFill>
              </a:rPr>
              <a:t>.</a:t>
            </a:r>
            <a:endParaRPr lang="en-US" dirty="0" err="1"/>
          </a:p>
        </p:txBody>
      </p:sp>
      <p:sp>
        <p:nvSpPr>
          <p:cNvPr id="8" name="Flecha: a la derecha 7">
            <a:extLst>
              <a:ext uri="{FF2B5EF4-FFF2-40B4-BE49-F238E27FC236}">
                <a16:creationId xmlns:a16="http://schemas.microsoft.com/office/drawing/2014/main" id="{32872132-FFCA-8842-47BB-FE28B7D550CA}"/>
              </a:ext>
            </a:extLst>
          </p:cNvPr>
          <p:cNvSpPr/>
          <p:nvPr/>
        </p:nvSpPr>
        <p:spPr>
          <a:xfrm>
            <a:off x="3414870" y="2998535"/>
            <a:ext cx="658519"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4" descr="Interfaz de usuario gráfica, Texto, Aplicación, Chat o mensaje de texto&#10;&#10;Descripción generada automáticamente">
            <a:extLst>
              <a:ext uri="{FF2B5EF4-FFF2-40B4-BE49-F238E27FC236}">
                <a16:creationId xmlns:a16="http://schemas.microsoft.com/office/drawing/2014/main" id="{2B262929-CDFF-09AD-2E29-0584D29037B9}"/>
              </a:ext>
            </a:extLst>
          </p:cNvPr>
          <p:cNvPicPr>
            <a:picLocks noChangeAspect="1"/>
          </p:cNvPicPr>
          <p:nvPr/>
        </p:nvPicPr>
        <p:blipFill>
          <a:blip r:embed="rId2"/>
          <a:stretch>
            <a:fillRect/>
          </a:stretch>
        </p:blipFill>
        <p:spPr>
          <a:xfrm>
            <a:off x="782835" y="643467"/>
            <a:ext cx="2483032" cy="5397896"/>
          </a:xfrm>
          <a:prstGeom prst="roundRect">
            <a:avLst>
              <a:gd name="adj" fmla="val 3876"/>
            </a:avLst>
          </a:prstGeom>
          <a:ln>
            <a:solidFill>
              <a:schemeClr val="accent1"/>
            </a:solidFill>
          </a:ln>
          <a:effectLst/>
        </p:spPr>
      </p:pic>
      <p:pic>
        <p:nvPicPr>
          <p:cNvPr id="10" name="Imagen 5" descr="Interfaz de usuario gráfica, Texto, Aplicación, Chat o mensaje de texto&#10;&#10;Descripción generada automáticamente">
            <a:extLst>
              <a:ext uri="{FF2B5EF4-FFF2-40B4-BE49-F238E27FC236}">
                <a16:creationId xmlns:a16="http://schemas.microsoft.com/office/drawing/2014/main" id="{B69B544C-C1CF-7589-6482-A0A75458E7FD}"/>
              </a:ext>
            </a:extLst>
          </p:cNvPr>
          <p:cNvPicPr>
            <a:picLocks noChangeAspect="1"/>
          </p:cNvPicPr>
          <p:nvPr/>
        </p:nvPicPr>
        <p:blipFill>
          <a:blip r:embed="rId3"/>
          <a:stretch>
            <a:fillRect/>
          </a:stretch>
        </p:blipFill>
        <p:spPr>
          <a:xfrm>
            <a:off x="4218319" y="643467"/>
            <a:ext cx="2483032"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864619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389743" y="1976093"/>
            <a:ext cx="3931996" cy="471728"/>
          </a:xfrm>
        </p:spPr>
        <p:txBody>
          <a:bodyPr vert="horz" lIns="91440" tIns="45720" rIns="91440" bIns="45720" rtlCol="0" anchor="b">
            <a:normAutofit fontScale="90000"/>
          </a:bodyPr>
          <a:lstStyle/>
          <a:p>
            <a:pPr algn="ctr"/>
            <a:r>
              <a:rPr lang="en-US" sz="3200" dirty="0" err="1">
                <a:solidFill>
                  <a:srgbClr val="FFFFFF"/>
                </a:solidFill>
              </a:rPr>
              <a:t>Buscar</a:t>
            </a:r>
            <a:r>
              <a:rPr lang="en-US" sz="3200" dirty="0">
                <a:solidFill>
                  <a:srgbClr val="FFFFFF"/>
                </a:solidFill>
              </a:rPr>
              <a:t> </a:t>
            </a:r>
            <a:r>
              <a:rPr lang="en-US" sz="3200" dirty="0" err="1">
                <a:solidFill>
                  <a:srgbClr val="FFFFFF"/>
                </a:solidFill>
              </a:rPr>
              <a:t>por</a:t>
            </a:r>
            <a:r>
              <a:rPr lang="en-US" sz="3200" dirty="0">
                <a:solidFill>
                  <a:srgbClr val="FFFFFF"/>
                </a:solidFill>
              </a:rPr>
              <a:t> </a:t>
            </a:r>
            <a:r>
              <a:rPr lang="en-US" sz="3200" dirty="0" err="1">
                <a:solidFill>
                  <a:srgbClr val="FFFFFF"/>
                </a:solidFill>
              </a:rPr>
              <a:t>patente</a:t>
            </a:r>
            <a:endParaRPr lang="es-ES" dirty="0" err="1"/>
          </a:p>
        </p:txBody>
      </p:sp>
      <p:sp>
        <p:nvSpPr>
          <p:cNvPr id="6" name="CuadroTexto 5">
            <a:extLst>
              <a:ext uri="{FF2B5EF4-FFF2-40B4-BE49-F238E27FC236}">
                <a16:creationId xmlns:a16="http://schemas.microsoft.com/office/drawing/2014/main" id="{BF587152-0E3B-13CA-4B28-56DB119E4CC4}"/>
              </a:ext>
            </a:extLst>
          </p:cNvPr>
          <p:cNvSpPr txBox="1"/>
          <p:nvPr/>
        </p:nvSpPr>
        <p:spPr>
          <a:xfrm>
            <a:off x="530683" y="2842512"/>
            <a:ext cx="3575737" cy="109529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permiten</a:t>
            </a:r>
            <a:r>
              <a:rPr lang="en-US" sz="1600" dirty="0">
                <a:solidFill>
                  <a:srgbClr val="FFFFFF"/>
                </a:solidFill>
              </a:rPr>
              <a:t> la </a:t>
            </a:r>
            <a:r>
              <a:rPr lang="en-US" sz="1600" dirty="0" err="1">
                <a:solidFill>
                  <a:srgbClr val="FFFFFF"/>
                </a:solidFill>
              </a:rPr>
              <a:t>busqueda</a:t>
            </a:r>
            <a:r>
              <a:rPr lang="en-US" sz="1600" dirty="0">
                <a:solidFill>
                  <a:srgbClr val="FFFFFF"/>
                </a:solidFill>
              </a:rPr>
              <a:t> de un </a:t>
            </a:r>
            <a:r>
              <a:rPr lang="en-US" sz="1600" dirty="0" err="1">
                <a:solidFill>
                  <a:srgbClr val="FFFFFF"/>
                </a:solidFill>
              </a:rPr>
              <a:t>vehiculo</a:t>
            </a:r>
            <a:r>
              <a:rPr lang="en-US" sz="1600" dirty="0">
                <a:solidFill>
                  <a:srgbClr val="FFFFFF"/>
                </a:solidFill>
              </a:rPr>
              <a:t> </a:t>
            </a:r>
            <a:r>
              <a:rPr lang="en-US" sz="1600" dirty="0" err="1">
                <a:solidFill>
                  <a:srgbClr val="FFFFFF"/>
                </a:solidFill>
              </a:rPr>
              <a:t>dentro</a:t>
            </a:r>
            <a:r>
              <a:rPr lang="en-US" sz="1600" dirty="0">
                <a:solidFill>
                  <a:srgbClr val="FFFFFF"/>
                </a:solidFill>
              </a:rPr>
              <a:t> del garage </a:t>
            </a:r>
            <a:r>
              <a:rPr lang="en-US" sz="1600" dirty="0" err="1">
                <a:solidFill>
                  <a:srgbClr val="FFFFFF"/>
                </a:solidFill>
              </a:rPr>
              <a:t>mediante</a:t>
            </a:r>
            <a:r>
              <a:rPr lang="en-US" sz="1600" dirty="0">
                <a:solidFill>
                  <a:srgbClr val="FFFFFF"/>
                </a:solidFill>
              </a:rPr>
              <a:t> la </a:t>
            </a:r>
            <a:r>
              <a:rPr lang="en-US" sz="1600" dirty="0" err="1">
                <a:solidFill>
                  <a:srgbClr val="FFFFFF"/>
                </a:solidFill>
              </a:rPr>
              <a:t>patente</a:t>
            </a:r>
            <a:r>
              <a:rPr lang="en-US" sz="1600" dirty="0">
                <a:solidFill>
                  <a:srgbClr val="FFFFFF"/>
                </a:solidFill>
              </a:rPr>
              <a:t> del </a:t>
            </a:r>
            <a:r>
              <a:rPr lang="en-US" sz="1600" dirty="0" err="1">
                <a:solidFill>
                  <a:srgbClr val="FFFFFF"/>
                </a:solidFill>
              </a:rPr>
              <a:t>mismo</a:t>
            </a:r>
            <a:r>
              <a:rPr lang="en-US" sz="1600" dirty="0">
                <a:solidFill>
                  <a:srgbClr val="FFFFFF"/>
                </a:solidFill>
              </a:rPr>
              <a:t>.</a:t>
            </a:r>
            <a:endParaRPr lang="en-US" sz="1600" dirty="0" err="1">
              <a:solidFill>
                <a:srgbClr val="FFFFFF"/>
              </a:solidFill>
            </a:endParaRPr>
          </a:p>
        </p:txBody>
      </p:sp>
      <p:sp>
        <p:nvSpPr>
          <p:cNvPr id="14" name="Flecha: a la derecha 13">
            <a:extLst>
              <a:ext uri="{FF2B5EF4-FFF2-40B4-BE49-F238E27FC236}">
                <a16:creationId xmlns:a16="http://schemas.microsoft.com/office/drawing/2014/main" id="{0F4A9E32-F05C-ABDC-1032-00804F1F8148}"/>
              </a:ext>
            </a:extLst>
          </p:cNvPr>
          <p:cNvSpPr/>
          <p:nvPr/>
        </p:nvSpPr>
        <p:spPr>
          <a:xfrm>
            <a:off x="8031694" y="3159900"/>
            <a:ext cx="658519"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6" descr="Imagen que contiene objeto, plato, reloj, lado&#10;&#10;Descripción generada automáticamente">
            <a:extLst>
              <a:ext uri="{FF2B5EF4-FFF2-40B4-BE49-F238E27FC236}">
                <a16:creationId xmlns:a16="http://schemas.microsoft.com/office/drawing/2014/main" id="{F82B261B-8D53-BBA2-F55B-A76DB7045D54}"/>
              </a:ext>
            </a:extLst>
          </p:cNvPr>
          <p:cNvPicPr>
            <a:picLocks noChangeAspect="1"/>
          </p:cNvPicPr>
          <p:nvPr/>
        </p:nvPicPr>
        <p:blipFill>
          <a:blip r:embed="rId2"/>
          <a:stretch>
            <a:fillRect/>
          </a:stretch>
        </p:blipFill>
        <p:spPr>
          <a:xfrm>
            <a:off x="5620417" y="762221"/>
            <a:ext cx="2330992" cy="5110911"/>
          </a:xfrm>
          <a:prstGeom prst="roundRect">
            <a:avLst>
              <a:gd name="adj" fmla="val 3876"/>
            </a:avLst>
          </a:prstGeom>
          <a:ln>
            <a:solidFill>
              <a:schemeClr val="accent1"/>
            </a:solidFill>
          </a:ln>
          <a:effectLst/>
        </p:spPr>
      </p:pic>
      <p:pic>
        <p:nvPicPr>
          <p:cNvPr id="13" name="Imagen 9" descr="Interfaz de usuario gráfica, Texto, Aplicación, Chat o mensaje de texto&#10;&#10;Descripción generada automáticamente">
            <a:extLst>
              <a:ext uri="{FF2B5EF4-FFF2-40B4-BE49-F238E27FC236}">
                <a16:creationId xmlns:a16="http://schemas.microsoft.com/office/drawing/2014/main" id="{B32E511D-45C2-725B-6AD1-6648146B6FAF}"/>
              </a:ext>
            </a:extLst>
          </p:cNvPr>
          <p:cNvPicPr>
            <a:picLocks noChangeAspect="1"/>
          </p:cNvPicPr>
          <p:nvPr/>
        </p:nvPicPr>
        <p:blipFill>
          <a:blip r:embed="rId3"/>
          <a:stretch>
            <a:fillRect/>
          </a:stretch>
        </p:blipFill>
        <p:spPr>
          <a:xfrm>
            <a:off x="8770917" y="758042"/>
            <a:ext cx="2359230" cy="5114305"/>
          </a:xfrm>
          <a:prstGeom prst="rect">
            <a:avLst/>
          </a:prstGeom>
        </p:spPr>
      </p:pic>
    </p:spTree>
    <p:extLst>
      <p:ext uri="{BB962C8B-B14F-4D97-AF65-F5344CB8AC3E}">
        <p14:creationId xmlns:p14="http://schemas.microsoft.com/office/powerpoint/2010/main" val="144138094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7970126" y="1672466"/>
            <a:ext cx="4086302" cy="808684"/>
          </a:xfrm>
        </p:spPr>
        <p:txBody>
          <a:bodyPr vert="horz" lIns="91440" tIns="45720" rIns="91440" bIns="45720" rtlCol="0" anchor="b">
            <a:noAutofit/>
          </a:bodyPr>
          <a:lstStyle/>
          <a:p>
            <a:pPr algn="ctr"/>
            <a:r>
              <a:rPr lang="en-US" sz="3600" dirty="0" err="1">
                <a:solidFill>
                  <a:srgbClr val="FFFFFF"/>
                </a:solidFill>
              </a:rPr>
              <a:t>Morosos</a:t>
            </a:r>
            <a:r>
              <a:rPr lang="en-US" sz="3600" dirty="0">
                <a:solidFill>
                  <a:srgbClr val="FFFFFF"/>
                </a:solidFill>
              </a:rPr>
              <a:t> del </a:t>
            </a:r>
            <a:r>
              <a:rPr lang="en-US" sz="3600" dirty="0" err="1">
                <a:solidFill>
                  <a:srgbClr val="FFFFFF"/>
                </a:solidFill>
              </a:rPr>
              <a:t>mes</a:t>
            </a:r>
            <a:endParaRPr lang="en-US" sz="3600" dirty="0">
              <a:solidFill>
                <a:srgbClr val="FFFFFF"/>
              </a:solidFill>
            </a:endParaRPr>
          </a:p>
        </p:txBody>
      </p:sp>
      <p:sp>
        <p:nvSpPr>
          <p:cNvPr id="6" name="CuadroTexto 5">
            <a:extLst>
              <a:ext uri="{FF2B5EF4-FFF2-40B4-BE49-F238E27FC236}">
                <a16:creationId xmlns:a16="http://schemas.microsoft.com/office/drawing/2014/main" id="{BF587152-0E3B-13CA-4B28-56DB119E4CC4}"/>
              </a:ext>
            </a:extLst>
          </p:cNvPr>
          <p:cNvSpPr txBox="1"/>
          <p:nvPr/>
        </p:nvSpPr>
        <p:spPr>
          <a:xfrm>
            <a:off x="7673244" y="2797128"/>
            <a:ext cx="4384039" cy="22749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consultan</a:t>
            </a:r>
            <a:r>
              <a:rPr lang="en-US" sz="1600" dirty="0">
                <a:solidFill>
                  <a:srgbClr val="FFFFFF"/>
                </a:solidFill>
              </a:rPr>
              <a:t> y </a:t>
            </a:r>
            <a:r>
              <a:rPr lang="en-US" sz="1600" dirty="0" err="1">
                <a:solidFill>
                  <a:srgbClr val="FFFFFF"/>
                </a:solidFill>
              </a:rPr>
              <a:t>muestran</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morosos</a:t>
            </a:r>
            <a:r>
              <a:rPr lang="en-US" sz="1600" dirty="0">
                <a:solidFill>
                  <a:srgbClr val="FFFFFF"/>
                </a:solidFill>
              </a:rPr>
              <a:t> del </a:t>
            </a:r>
            <a:r>
              <a:rPr lang="en-US" sz="1600" dirty="0" err="1">
                <a:solidFill>
                  <a:srgbClr val="FFFFFF"/>
                </a:solidFill>
              </a:rPr>
              <a:t>mes</a:t>
            </a:r>
            <a:r>
              <a:rPr lang="en-US" sz="1600" dirty="0">
                <a:solidFill>
                  <a:srgbClr val="FFFFFF"/>
                </a:solidFill>
              </a:rPr>
              <a:t> </a:t>
            </a:r>
            <a:r>
              <a:rPr lang="en-US" sz="1600" dirty="0" err="1">
                <a:solidFill>
                  <a:srgbClr val="FFFFFF"/>
                </a:solidFill>
              </a:rPr>
              <a:t>en</a:t>
            </a:r>
            <a:r>
              <a:rPr lang="en-US" sz="1600" dirty="0">
                <a:solidFill>
                  <a:srgbClr val="FFFFFF"/>
                </a:solidFill>
              </a:rPr>
              <a:t> </a:t>
            </a:r>
            <a:r>
              <a:rPr lang="en-US" sz="1600" dirty="0" err="1">
                <a:solidFill>
                  <a:srgbClr val="FFFFFF"/>
                </a:solidFill>
              </a:rPr>
              <a:t>curso</a:t>
            </a:r>
            <a:r>
              <a:rPr lang="en-US" sz="1600" dirty="0">
                <a:solidFill>
                  <a:srgbClr val="FFFFFF"/>
                </a:solidFill>
              </a:rPr>
              <a:t>, </a:t>
            </a:r>
            <a:r>
              <a:rPr lang="en-US" sz="1600" dirty="0" err="1">
                <a:solidFill>
                  <a:srgbClr val="FFFFFF"/>
                </a:solidFill>
                <a:ea typeface="+mn-lt"/>
                <a:cs typeface="+mn-lt"/>
              </a:rPr>
              <a:t>aparecen</a:t>
            </a:r>
            <a:r>
              <a:rPr lang="en-US" sz="1600" dirty="0">
                <a:solidFill>
                  <a:srgbClr val="FFFFFF"/>
                </a:solidFill>
                <a:ea typeface="+mn-lt"/>
                <a:cs typeface="+mn-lt"/>
              </a:rPr>
              <a:t> </a:t>
            </a:r>
            <a:r>
              <a:rPr lang="en-US" sz="1600" dirty="0" err="1">
                <a:solidFill>
                  <a:srgbClr val="FFFFFF"/>
                </a:solidFill>
                <a:ea typeface="+mn-lt"/>
                <a:cs typeface="+mn-lt"/>
              </a:rPr>
              <a:t>todos</a:t>
            </a:r>
            <a:r>
              <a:rPr lang="en-US" sz="1600" dirty="0">
                <a:solidFill>
                  <a:srgbClr val="FFFFFF"/>
                </a:solidFill>
                <a:ea typeface="+mn-lt"/>
                <a:cs typeface="+mn-lt"/>
              </a:rPr>
              <a:t> </a:t>
            </a:r>
            <a:r>
              <a:rPr lang="en-US" sz="1600" dirty="0" err="1">
                <a:solidFill>
                  <a:srgbClr val="FFFFFF"/>
                </a:solidFill>
                <a:ea typeface="+mn-lt"/>
                <a:cs typeface="+mn-lt"/>
              </a:rPr>
              <a:t>ordenados</a:t>
            </a:r>
            <a:r>
              <a:rPr lang="en-US" sz="1600" dirty="0">
                <a:solidFill>
                  <a:srgbClr val="FFFFFF"/>
                </a:solidFill>
                <a:ea typeface="+mn-lt"/>
                <a:cs typeface="+mn-lt"/>
              </a:rPr>
              <a:t> </a:t>
            </a:r>
            <a:r>
              <a:rPr lang="en-US" sz="1600" dirty="0" err="1">
                <a:solidFill>
                  <a:srgbClr val="FFFFFF"/>
                </a:solidFill>
                <a:ea typeface="+mn-lt"/>
                <a:cs typeface="+mn-lt"/>
              </a:rPr>
              <a:t>por</a:t>
            </a:r>
            <a:r>
              <a:rPr lang="en-US" sz="1600" dirty="0">
                <a:solidFill>
                  <a:srgbClr val="FFFFFF"/>
                </a:solidFill>
                <a:ea typeface="+mn-lt"/>
                <a:cs typeface="+mn-lt"/>
              </a:rPr>
              <a:t> </a:t>
            </a:r>
            <a:r>
              <a:rPr lang="en-US" sz="1600" dirty="0" err="1">
                <a:solidFill>
                  <a:srgbClr val="FFFFFF"/>
                </a:solidFill>
                <a:ea typeface="+mn-lt"/>
                <a:cs typeface="+mn-lt"/>
              </a:rPr>
              <a:t>filas</a:t>
            </a:r>
            <a:r>
              <a:rPr lang="en-US" sz="1600" dirty="0">
                <a:solidFill>
                  <a:srgbClr val="FFFFFF"/>
                </a:solidFill>
                <a:ea typeface="+mn-lt"/>
                <a:cs typeface="+mn-lt"/>
              </a:rPr>
              <a:t> y </a:t>
            </a:r>
            <a:r>
              <a:rPr lang="en-US" sz="1600" dirty="0" err="1">
                <a:solidFill>
                  <a:srgbClr val="FFFFFF"/>
                </a:solidFill>
                <a:ea typeface="+mn-lt"/>
                <a:cs typeface="+mn-lt"/>
              </a:rPr>
              <a:t>columnas</a:t>
            </a:r>
            <a:r>
              <a:rPr lang="en-US" sz="1600" dirty="0">
                <a:solidFill>
                  <a:srgbClr val="FFFFFF"/>
                </a:solidFill>
                <a:ea typeface="+mn-lt"/>
                <a:cs typeface="+mn-lt"/>
              </a:rPr>
              <a:t>, para </a:t>
            </a:r>
            <a:r>
              <a:rPr lang="en-US" sz="1600" dirty="0" err="1">
                <a:solidFill>
                  <a:srgbClr val="FFFFFF"/>
                </a:solidFill>
                <a:ea typeface="+mn-lt"/>
                <a:cs typeface="+mn-lt"/>
              </a:rPr>
              <a:t>luego</a:t>
            </a:r>
            <a:r>
              <a:rPr lang="en-US" sz="1600" dirty="0">
                <a:solidFill>
                  <a:srgbClr val="FFFFFF"/>
                </a:solidFill>
                <a:ea typeface="+mn-lt"/>
                <a:cs typeface="+mn-lt"/>
              </a:rPr>
              <a:t> </a:t>
            </a:r>
            <a:r>
              <a:rPr lang="en-US" sz="1600" dirty="0" err="1">
                <a:solidFill>
                  <a:srgbClr val="FFFFFF"/>
                </a:solidFill>
                <a:ea typeface="+mn-lt"/>
                <a:cs typeface="+mn-lt"/>
              </a:rPr>
              <a:t>visualizarlo</a:t>
            </a:r>
            <a:r>
              <a:rPr lang="en-US" sz="1600" dirty="0">
                <a:solidFill>
                  <a:srgbClr val="FFFFFF"/>
                </a:solidFill>
                <a:ea typeface="+mn-lt"/>
                <a:cs typeface="+mn-lt"/>
              </a:rPr>
              <a:t> con </a:t>
            </a:r>
            <a:r>
              <a:rPr lang="en-US" sz="1600" dirty="0" err="1">
                <a:solidFill>
                  <a:srgbClr val="FFFFFF"/>
                </a:solidFill>
                <a:ea typeface="+mn-lt"/>
                <a:cs typeface="+mn-lt"/>
              </a:rPr>
              <a:t>una</a:t>
            </a:r>
            <a:r>
              <a:rPr lang="en-US" sz="1600" dirty="0">
                <a:solidFill>
                  <a:srgbClr val="FFFFFF"/>
                </a:solidFill>
                <a:ea typeface="+mn-lt"/>
                <a:cs typeface="+mn-lt"/>
              </a:rPr>
              <a:t> barra de </a:t>
            </a:r>
            <a:r>
              <a:rPr lang="en-US" sz="1600" dirty="0" err="1">
                <a:solidFill>
                  <a:srgbClr val="FFFFFF"/>
                </a:solidFill>
                <a:ea typeface="+mn-lt"/>
                <a:cs typeface="+mn-lt"/>
              </a:rPr>
              <a:t>desplazamiento</a:t>
            </a:r>
            <a:r>
              <a:rPr lang="en-US" sz="1600" dirty="0">
                <a:solidFill>
                  <a:srgbClr val="FFFFFF"/>
                </a:solidFill>
                <a:ea typeface="+mn-lt"/>
                <a:cs typeface="+mn-lt"/>
              </a:rPr>
              <a:t>, </a:t>
            </a:r>
            <a:r>
              <a:rPr lang="en-US" sz="1600" dirty="0" err="1">
                <a:solidFill>
                  <a:srgbClr val="FFFFFF"/>
                </a:solidFill>
                <a:ea typeface="+mn-lt"/>
                <a:cs typeface="+mn-lt"/>
              </a:rPr>
              <a:t>aunque</a:t>
            </a:r>
            <a:r>
              <a:rPr lang="en-US" sz="1600" dirty="0">
                <a:solidFill>
                  <a:srgbClr val="FFFFFF"/>
                </a:solidFill>
                <a:ea typeface="+mn-lt"/>
                <a:cs typeface="+mn-lt"/>
              </a:rPr>
              <a:t> </a:t>
            </a:r>
            <a:r>
              <a:rPr lang="en-US" sz="1600" dirty="0" err="1">
                <a:solidFill>
                  <a:srgbClr val="FFFFFF"/>
                </a:solidFill>
                <a:ea typeface="+mn-lt"/>
                <a:cs typeface="+mn-lt"/>
              </a:rPr>
              <a:t>tambien</a:t>
            </a:r>
            <a:r>
              <a:rPr lang="en-US" sz="1600" dirty="0">
                <a:solidFill>
                  <a:srgbClr val="FFFFFF"/>
                </a:solidFill>
                <a:ea typeface="+mn-lt"/>
                <a:cs typeface="+mn-lt"/>
              </a:rPr>
              <a:t> se </a:t>
            </a:r>
            <a:r>
              <a:rPr lang="en-US" sz="1600" dirty="0" err="1">
                <a:solidFill>
                  <a:srgbClr val="FFFFFF"/>
                </a:solidFill>
              </a:rPr>
              <a:t>pueden</a:t>
            </a:r>
            <a:r>
              <a:rPr lang="en-US" sz="1600" dirty="0">
                <a:solidFill>
                  <a:srgbClr val="FFFFFF"/>
                </a:solidFill>
              </a:rPr>
              <a:t> </a:t>
            </a:r>
            <a:r>
              <a:rPr lang="en-US" sz="1600" dirty="0" err="1">
                <a:solidFill>
                  <a:srgbClr val="FFFFFF"/>
                </a:solidFill>
              </a:rPr>
              <a:t>buscar</a:t>
            </a:r>
            <a:r>
              <a:rPr lang="en-US" sz="1600" dirty="0">
                <a:solidFill>
                  <a:srgbClr val="FFFFFF"/>
                </a:solidFill>
              </a:rPr>
              <a:t> </a:t>
            </a:r>
            <a:r>
              <a:rPr lang="en-US" sz="1600" dirty="0" err="1">
                <a:solidFill>
                  <a:srgbClr val="FFFFFF"/>
                </a:solidFill>
              </a:rPr>
              <a:t>por</a:t>
            </a:r>
            <a:r>
              <a:rPr lang="en-US" sz="1600" dirty="0">
                <a:solidFill>
                  <a:srgbClr val="FFFFFF"/>
                </a:solidFill>
              </a:rPr>
              <a:t> </a:t>
            </a:r>
            <a:r>
              <a:rPr lang="en-US" sz="1600" dirty="0" err="1">
                <a:solidFill>
                  <a:srgbClr val="FFFFFF"/>
                </a:solidFill>
              </a:rPr>
              <a:t>patente</a:t>
            </a:r>
            <a:r>
              <a:rPr lang="en-US" sz="1600" dirty="0">
                <a:solidFill>
                  <a:srgbClr val="FFFFFF"/>
                </a:solidFill>
              </a:rPr>
              <a:t>. Al </a:t>
            </a:r>
            <a:r>
              <a:rPr lang="en-US" sz="1600" dirty="0" err="1">
                <a:solidFill>
                  <a:srgbClr val="FFFFFF"/>
                </a:solidFill>
              </a:rPr>
              <a:t>hacer</a:t>
            </a:r>
            <a:r>
              <a:rPr lang="en-US" sz="1600" dirty="0">
                <a:solidFill>
                  <a:srgbClr val="FFFFFF"/>
                </a:solidFill>
              </a:rPr>
              <a:t> click </a:t>
            </a:r>
            <a:r>
              <a:rPr lang="en-US" sz="1600" dirty="0" err="1">
                <a:solidFill>
                  <a:srgbClr val="FFFFFF"/>
                </a:solidFill>
              </a:rPr>
              <a:t>en</a:t>
            </a:r>
            <a:r>
              <a:rPr lang="en-US" sz="1600" dirty="0">
                <a:solidFill>
                  <a:srgbClr val="FFFFFF"/>
                </a:solidFill>
              </a:rPr>
              <a:t> </a:t>
            </a:r>
            <a:r>
              <a:rPr lang="en-US" sz="1600" dirty="0" err="1">
                <a:solidFill>
                  <a:srgbClr val="FFFFFF"/>
                </a:solidFill>
              </a:rPr>
              <a:t>algun</a:t>
            </a:r>
            <a:r>
              <a:rPr lang="en-US" sz="1600" dirty="0">
                <a:solidFill>
                  <a:srgbClr val="FFFFFF"/>
                </a:solidFill>
              </a:rPr>
              <a:t> </a:t>
            </a:r>
            <a:r>
              <a:rPr lang="en-US" sz="1600" dirty="0" err="1">
                <a:solidFill>
                  <a:srgbClr val="FFFFFF"/>
                </a:solidFill>
              </a:rPr>
              <a:t>vehiculo</a:t>
            </a:r>
            <a:r>
              <a:rPr lang="en-US" sz="1600" dirty="0">
                <a:solidFill>
                  <a:srgbClr val="FFFFFF"/>
                </a:solidFill>
              </a:rPr>
              <a:t> </a:t>
            </a:r>
            <a:r>
              <a:rPr lang="en-US" sz="1600" dirty="0" err="1">
                <a:solidFill>
                  <a:srgbClr val="FFFFFF"/>
                </a:solidFill>
              </a:rPr>
              <a:t>saltara</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perfil</a:t>
            </a:r>
            <a:r>
              <a:rPr lang="en-US" sz="1600" dirty="0">
                <a:solidFill>
                  <a:srgbClr val="FFFFFF"/>
                </a:solidFill>
              </a:rPr>
              <a:t> del </a:t>
            </a:r>
            <a:r>
              <a:rPr lang="en-US" sz="1600" dirty="0" err="1">
                <a:solidFill>
                  <a:srgbClr val="FFFFFF"/>
                </a:solidFill>
              </a:rPr>
              <a:t>moroso</a:t>
            </a:r>
            <a:r>
              <a:rPr lang="en-US" sz="1600" dirty="0">
                <a:solidFill>
                  <a:srgbClr val="FFFFFF"/>
                </a:solidFill>
              </a:rPr>
              <a:t>, </a:t>
            </a:r>
            <a:r>
              <a:rPr lang="en-US" sz="1600" dirty="0" err="1">
                <a:solidFill>
                  <a:srgbClr val="FFFFFF"/>
                </a:solidFill>
              </a:rPr>
              <a:t>mostrando</a:t>
            </a:r>
            <a:r>
              <a:rPr lang="en-US" sz="1600" dirty="0">
                <a:solidFill>
                  <a:srgbClr val="FFFFFF"/>
                </a:solidFill>
              </a:rPr>
              <a:t> </a:t>
            </a:r>
            <a:r>
              <a:rPr lang="en-US" sz="1600" dirty="0" err="1">
                <a:solidFill>
                  <a:srgbClr val="FFFFFF"/>
                </a:solidFill>
              </a:rPr>
              <a:t>datos</a:t>
            </a:r>
            <a:r>
              <a:rPr lang="en-US" sz="1600" dirty="0">
                <a:solidFill>
                  <a:srgbClr val="FFFFFF"/>
                </a:solidFill>
              </a:rPr>
              <a:t> </a:t>
            </a:r>
            <a:r>
              <a:rPr lang="en-US" sz="1600" dirty="0" err="1">
                <a:solidFill>
                  <a:srgbClr val="FFFFFF"/>
                </a:solidFill>
              </a:rPr>
              <a:t>personales</a:t>
            </a:r>
            <a:r>
              <a:rPr lang="en-US" sz="1600" dirty="0">
                <a:solidFill>
                  <a:srgbClr val="FFFFFF"/>
                </a:solidFill>
              </a:rPr>
              <a:t>, </a:t>
            </a:r>
            <a:r>
              <a:rPr lang="en-US" sz="1600" dirty="0" err="1">
                <a:solidFill>
                  <a:srgbClr val="FFFFFF"/>
                </a:solidFill>
              </a:rPr>
              <a:t>cuantos</a:t>
            </a:r>
            <a:r>
              <a:rPr lang="en-US" sz="1600" dirty="0">
                <a:solidFill>
                  <a:srgbClr val="FFFFFF"/>
                </a:solidFill>
              </a:rPr>
              <a:t> meses </a:t>
            </a:r>
            <a:r>
              <a:rPr lang="en-US" sz="1600" dirty="0" err="1">
                <a:solidFill>
                  <a:srgbClr val="FFFFFF"/>
                </a:solidFill>
              </a:rPr>
              <a:t>debe</a:t>
            </a:r>
            <a:r>
              <a:rPr lang="en-US" sz="1600" dirty="0">
                <a:solidFill>
                  <a:srgbClr val="FFFFFF"/>
                </a:solidFill>
              </a:rPr>
              <a:t>, </a:t>
            </a:r>
            <a:r>
              <a:rPr lang="en-US" sz="1600" dirty="0" err="1">
                <a:solidFill>
                  <a:srgbClr val="FFFFFF"/>
                </a:solidFill>
              </a:rPr>
              <a:t>cual</a:t>
            </a:r>
            <a:r>
              <a:rPr lang="en-US" sz="1600" dirty="0">
                <a:solidFill>
                  <a:srgbClr val="FFFFFF"/>
                </a:solidFill>
              </a:rPr>
              <a:t> es </a:t>
            </a:r>
            <a:r>
              <a:rPr lang="en-US" sz="1600" dirty="0" err="1">
                <a:solidFill>
                  <a:srgbClr val="FFFFFF"/>
                </a:solidFill>
              </a:rPr>
              <a:t>el</a:t>
            </a:r>
            <a:r>
              <a:rPr lang="en-US" sz="1600" dirty="0">
                <a:solidFill>
                  <a:srgbClr val="FFFFFF"/>
                </a:solidFill>
              </a:rPr>
              <a:t> total de la </a:t>
            </a:r>
            <a:r>
              <a:rPr lang="en-US" sz="1600" dirty="0" err="1">
                <a:solidFill>
                  <a:srgbClr val="FFFFFF"/>
                </a:solidFill>
              </a:rPr>
              <a:t>deuda</a:t>
            </a:r>
            <a:r>
              <a:rPr lang="en-US" sz="1600" dirty="0">
                <a:solidFill>
                  <a:srgbClr val="FFFFFF"/>
                </a:solidFill>
              </a:rPr>
              <a:t> y </a:t>
            </a:r>
            <a:r>
              <a:rPr lang="en-US" sz="1600" dirty="0" err="1">
                <a:solidFill>
                  <a:srgbClr val="FFFFFF"/>
                </a:solidFill>
              </a:rPr>
              <a:t>el</a:t>
            </a:r>
            <a:r>
              <a:rPr lang="en-US" sz="1600" dirty="0">
                <a:solidFill>
                  <a:srgbClr val="FFFFFF"/>
                </a:solidFill>
              </a:rPr>
              <a:t> </a:t>
            </a:r>
            <a:r>
              <a:rPr lang="en-US" sz="1600" dirty="0" err="1">
                <a:solidFill>
                  <a:srgbClr val="FFFFFF"/>
                </a:solidFill>
              </a:rPr>
              <a:t>plazo</a:t>
            </a:r>
            <a:r>
              <a:rPr lang="en-US" sz="1600" dirty="0">
                <a:solidFill>
                  <a:srgbClr val="FFFFFF"/>
                </a:solidFill>
              </a:rPr>
              <a:t> de </a:t>
            </a:r>
            <a:r>
              <a:rPr lang="en-US" sz="1600" dirty="0" err="1">
                <a:solidFill>
                  <a:srgbClr val="FFFFFF"/>
                </a:solidFill>
              </a:rPr>
              <a:t>vencimiento</a:t>
            </a:r>
            <a:r>
              <a:rPr lang="en-US" sz="1600" dirty="0">
                <a:solidFill>
                  <a:srgbClr val="FFFFFF"/>
                </a:solidFill>
              </a:rPr>
              <a:t> del </a:t>
            </a:r>
            <a:r>
              <a:rPr lang="en-US" sz="1600" dirty="0" err="1">
                <a:solidFill>
                  <a:srgbClr val="FFFFFF"/>
                </a:solidFill>
              </a:rPr>
              <a:t>pago</a:t>
            </a:r>
            <a:r>
              <a:rPr lang="en-US" sz="1600" dirty="0">
                <a:solidFill>
                  <a:srgbClr val="FFFFFF"/>
                </a:solidFill>
              </a:rPr>
              <a:t>.</a:t>
            </a:r>
            <a:endParaRPr lang="en-US" dirty="0"/>
          </a:p>
        </p:txBody>
      </p:sp>
      <p:sp>
        <p:nvSpPr>
          <p:cNvPr id="8" name="Flecha: a la derecha 7">
            <a:extLst>
              <a:ext uri="{FF2B5EF4-FFF2-40B4-BE49-F238E27FC236}">
                <a16:creationId xmlns:a16="http://schemas.microsoft.com/office/drawing/2014/main" id="{32872132-FFCA-8842-47BB-FE28B7D550CA}"/>
              </a:ext>
            </a:extLst>
          </p:cNvPr>
          <p:cNvSpPr/>
          <p:nvPr/>
        </p:nvSpPr>
        <p:spPr>
          <a:xfrm>
            <a:off x="3414870" y="2998535"/>
            <a:ext cx="658519"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11" descr="Imagen que contiene doble, firmar, plato, niveles&#10;&#10;Descripción generada automáticamente">
            <a:extLst>
              <a:ext uri="{FF2B5EF4-FFF2-40B4-BE49-F238E27FC236}">
                <a16:creationId xmlns:a16="http://schemas.microsoft.com/office/drawing/2014/main" id="{A20C087E-A056-52E4-6A08-E8F7F078CC22}"/>
              </a:ext>
            </a:extLst>
          </p:cNvPr>
          <p:cNvPicPr>
            <a:picLocks noChangeAspect="1"/>
          </p:cNvPicPr>
          <p:nvPr/>
        </p:nvPicPr>
        <p:blipFill>
          <a:blip r:embed="rId2"/>
          <a:stretch>
            <a:fillRect/>
          </a:stretch>
        </p:blipFill>
        <p:spPr>
          <a:xfrm>
            <a:off x="800396" y="643467"/>
            <a:ext cx="2496526" cy="5397896"/>
          </a:xfrm>
          <a:prstGeom prst="roundRect">
            <a:avLst>
              <a:gd name="adj" fmla="val 3876"/>
            </a:avLst>
          </a:prstGeom>
          <a:ln>
            <a:solidFill>
              <a:schemeClr val="accent1"/>
            </a:solidFill>
          </a:ln>
          <a:effectLst/>
        </p:spPr>
      </p:pic>
      <p:pic>
        <p:nvPicPr>
          <p:cNvPr id="11" name="Imagen 13" descr="Texto, Carta&#10;&#10;Descripción generada automáticamente">
            <a:extLst>
              <a:ext uri="{FF2B5EF4-FFF2-40B4-BE49-F238E27FC236}">
                <a16:creationId xmlns:a16="http://schemas.microsoft.com/office/drawing/2014/main" id="{1E96D9C4-72C6-3193-F184-767CBB4282AC}"/>
              </a:ext>
            </a:extLst>
          </p:cNvPr>
          <p:cNvPicPr>
            <a:picLocks noChangeAspect="1"/>
          </p:cNvPicPr>
          <p:nvPr/>
        </p:nvPicPr>
        <p:blipFill>
          <a:blip r:embed="rId3"/>
          <a:stretch>
            <a:fillRect/>
          </a:stretch>
        </p:blipFill>
        <p:spPr>
          <a:xfrm>
            <a:off x="4199271" y="643467"/>
            <a:ext cx="2483032"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8926152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5240F3C-E70C-6A87-40BF-2543E25E204D}"/>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GEST - Admin</a:t>
            </a:r>
          </a:p>
        </p:txBody>
      </p:sp>
    </p:spTree>
    <p:extLst>
      <p:ext uri="{BB962C8B-B14F-4D97-AF65-F5344CB8AC3E}">
        <p14:creationId xmlns:p14="http://schemas.microsoft.com/office/powerpoint/2010/main" val="39440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943925" y="1966197"/>
            <a:ext cx="2754360" cy="471728"/>
          </a:xfrm>
        </p:spPr>
        <p:txBody>
          <a:bodyPr vert="horz" lIns="91440" tIns="45720" rIns="91440" bIns="45720" rtlCol="0" anchor="b">
            <a:normAutofit fontScale="90000"/>
          </a:bodyPr>
          <a:lstStyle/>
          <a:p>
            <a:r>
              <a:rPr lang="en-US" sz="3200" i="1" u="sng" dirty="0">
                <a:solidFill>
                  <a:srgbClr val="FFFFFF"/>
                </a:solidFill>
                <a:ea typeface="+mj-lt"/>
                <a:cs typeface="+mj-lt"/>
              </a:rPr>
              <a:t>Panel General</a:t>
            </a:r>
            <a:endParaRPr lang="en-US" sz="3200" b="0" dirty="0">
              <a:ea typeface="+mj-lt"/>
              <a:cs typeface="+mj-lt"/>
            </a:endParaRPr>
          </a:p>
        </p:txBody>
      </p:sp>
      <p:sp>
        <p:nvSpPr>
          <p:cNvPr id="6" name="CuadroTexto 5">
            <a:extLst>
              <a:ext uri="{FF2B5EF4-FFF2-40B4-BE49-F238E27FC236}">
                <a16:creationId xmlns:a16="http://schemas.microsoft.com/office/drawing/2014/main" id="{BF587152-0E3B-13CA-4B28-56DB119E4CC4}"/>
              </a:ext>
            </a:extLst>
          </p:cNvPr>
          <p:cNvSpPr txBox="1"/>
          <p:nvPr/>
        </p:nvSpPr>
        <p:spPr>
          <a:xfrm>
            <a:off x="352553" y="2793031"/>
            <a:ext cx="3931996" cy="20552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pPr>
            <a:r>
              <a:rPr lang="en-US" sz="1600" dirty="0">
                <a:solidFill>
                  <a:srgbClr val="FFFFFF"/>
                </a:solidFill>
                <a:ea typeface="+mn-lt"/>
                <a:cs typeface="+mn-lt"/>
              </a:rPr>
              <a:t>    Este panel general </a:t>
            </a:r>
            <a:r>
              <a:rPr lang="en-US" sz="1600" dirty="0" err="1">
                <a:solidFill>
                  <a:srgbClr val="FFFFFF"/>
                </a:solidFill>
                <a:ea typeface="+mn-lt"/>
                <a:cs typeface="+mn-lt"/>
              </a:rPr>
              <a:t>esta</a:t>
            </a:r>
            <a:r>
              <a:rPr lang="en-US" sz="1600" dirty="0">
                <a:solidFill>
                  <a:srgbClr val="FFFFFF"/>
                </a:solidFill>
                <a:ea typeface="+mn-lt"/>
                <a:cs typeface="+mn-lt"/>
              </a:rPr>
              <a:t> </a:t>
            </a:r>
            <a:r>
              <a:rPr lang="en-US" sz="1600" dirty="0" err="1">
                <a:solidFill>
                  <a:srgbClr val="FFFFFF"/>
                </a:solidFill>
                <a:ea typeface="+mn-lt"/>
                <a:cs typeface="+mn-lt"/>
              </a:rPr>
              <a:t>orientado</a:t>
            </a:r>
            <a:r>
              <a:rPr lang="en-US" sz="1600" dirty="0">
                <a:solidFill>
                  <a:srgbClr val="FFFFFF"/>
                </a:solidFill>
                <a:ea typeface="+mn-lt"/>
                <a:cs typeface="+mn-lt"/>
              </a:rPr>
              <a:t> para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administrador</a:t>
            </a:r>
            <a:r>
              <a:rPr lang="en-US" sz="1600" dirty="0">
                <a:solidFill>
                  <a:srgbClr val="FFFFFF"/>
                </a:solidFill>
                <a:ea typeface="+mn-lt"/>
                <a:cs typeface="+mn-lt"/>
              </a:rPr>
              <a:t> del </a:t>
            </a:r>
            <a:r>
              <a:rPr lang="en-US" sz="1600" dirty="0" err="1">
                <a:solidFill>
                  <a:srgbClr val="FFFFFF"/>
                </a:solidFill>
                <a:ea typeface="+mn-lt"/>
                <a:cs typeface="+mn-lt"/>
              </a:rPr>
              <a:t>sistema</a:t>
            </a:r>
            <a:r>
              <a:rPr lang="en-US" sz="1600" dirty="0">
                <a:solidFill>
                  <a:srgbClr val="FFFFFF"/>
                </a:solidFill>
                <a:ea typeface="+mn-lt"/>
                <a:cs typeface="+mn-lt"/>
              </a:rPr>
              <a:t>, </a:t>
            </a:r>
            <a:r>
              <a:rPr lang="en-US" sz="1600" dirty="0" err="1">
                <a:solidFill>
                  <a:srgbClr val="FFFFFF"/>
                </a:solidFill>
                <a:ea typeface="+mn-lt"/>
                <a:cs typeface="+mn-lt"/>
              </a:rPr>
              <a:t>teniendo</a:t>
            </a:r>
            <a:r>
              <a:rPr lang="en-US" sz="1600" dirty="0">
                <a:solidFill>
                  <a:srgbClr val="FFFFFF"/>
                </a:solidFill>
                <a:ea typeface="+mn-lt"/>
                <a:cs typeface="+mn-lt"/>
              </a:rPr>
              <a:t> 4 </a:t>
            </a:r>
            <a:r>
              <a:rPr lang="en-US" sz="1600" dirty="0" err="1">
                <a:solidFill>
                  <a:srgbClr val="FFFFFF"/>
                </a:solidFill>
                <a:ea typeface="+mn-lt"/>
                <a:cs typeface="+mn-lt"/>
              </a:rPr>
              <a:t>posibles</a:t>
            </a:r>
            <a:r>
              <a:rPr lang="en-US" sz="1600" dirty="0">
                <a:solidFill>
                  <a:srgbClr val="FFFFFF"/>
                </a:solidFill>
                <a:ea typeface="+mn-lt"/>
                <a:cs typeface="+mn-lt"/>
              </a:rPr>
              <a:t> </a:t>
            </a:r>
            <a:r>
              <a:rPr lang="en-US" sz="1600" dirty="0" err="1">
                <a:solidFill>
                  <a:srgbClr val="FFFFFF"/>
                </a:solidFill>
                <a:ea typeface="+mn-lt"/>
                <a:cs typeface="+mn-lt"/>
              </a:rPr>
              <a:t>acciones</a:t>
            </a:r>
            <a:r>
              <a:rPr lang="en-US" sz="1600" dirty="0">
                <a:solidFill>
                  <a:srgbClr val="FFFFFF"/>
                </a:solidFill>
                <a:ea typeface="+mn-lt"/>
                <a:cs typeface="+mn-lt"/>
              </a:rPr>
              <a:t> a </a:t>
            </a:r>
            <a:r>
              <a:rPr lang="en-US" sz="1600" dirty="0" err="1">
                <a:solidFill>
                  <a:srgbClr val="FFFFFF"/>
                </a:solidFill>
                <a:ea typeface="+mn-lt"/>
                <a:cs typeface="+mn-lt"/>
              </a:rPr>
              <a:t>realizar</a:t>
            </a:r>
            <a:r>
              <a:rPr lang="en-US" sz="1600" dirty="0">
                <a:solidFill>
                  <a:srgbClr val="FFFFFF"/>
                </a:solidFill>
                <a:ea typeface="+mn-lt"/>
                <a:cs typeface="+mn-lt"/>
              </a:rPr>
              <a:t>, al </a:t>
            </a:r>
            <a:r>
              <a:rPr lang="en-US" sz="1600" dirty="0" err="1">
                <a:solidFill>
                  <a:srgbClr val="FFFFFF"/>
                </a:solidFill>
                <a:ea typeface="+mn-lt"/>
                <a:cs typeface="+mn-lt"/>
              </a:rPr>
              <a:t>apretar</a:t>
            </a:r>
            <a:r>
              <a:rPr lang="en-US" sz="1600" dirty="0">
                <a:solidFill>
                  <a:srgbClr val="FFFFFF"/>
                </a:solidFill>
                <a:ea typeface="+mn-lt"/>
                <a:cs typeface="+mn-lt"/>
              </a:rPr>
              <a:t> </a:t>
            </a:r>
            <a:r>
              <a:rPr lang="en-US" sz="1600" dirty="0" err="1">
                <a:solidFill>
                  <a:srgbClr val="FFFFFF"/>
                </a:solidFill>
                <a:ea typeface="+mn-lt"/>
                <a:cs typeface="+mn-lt"/>
              </a:rPr>
              <a:t>el</a:t>
            </a:r>
            <a:r>
              <a:rPr lang="en-US" sz="1600" dirty="0">
                <a:solidFill>
                  <a:srgbClr val="FFFFFF"/>
                </a:solidFill>
                <a:ea typeface="+mn-lt"/>
                <a:cs typeface="+mn-lt"/>
              </a:rPr>
              <a:t> </a:t>
            </a:r>
            <a:r>
              <a:rPr lang="en-US" sz="1600" dirty="0" err="1">
                <a:solidFill>
                  <a:srgbClr val="FFFFFF"/>
                </a:solidFill>
                <a:ea typeface="+mn-lt"/>
                <a:cs typeface="+mn-lt"/>
              </a:rPr>
              <a:t>boton</a:t>
            </a:r>
            <a:r>
              <a:rPr lang="en-US" sz="1600" dirty="0">
                <a:solidFill>
                  <a:srgbClr val="FFFFFF"/>
                </a:solidFill>
                <a:ea typeface="+mn-lt"/>
                <a:cs typeface="+mn-lt"/>
              </a:rPr>
              <a:t> de la que </a:t>
            </a:r>
            <a:r>
              <a:rPr lang="en-US" sz="1600" dirty="0" err="1">
                <a:solidFill>
                  <a:srgbClr val="FFFFFF"/>
                </a:solidFill>
                <a:ea typeface="+mn-lt"/>
                <a:cs typeface="+mn-lt"/>
              </a:rPr>
              <a:t>desee</a:t>
            </a:r>
            <a:r>
              <a:rPr lang="en-US" sz="1600" dirty="0">
                <a:solidFill>
                  <a:srgbClr val="FFFFFF"/>
                </a:solidFill>
                <a:ea typeface="+mn-lt"/>
                <a:cs typeface="+mn-lt"/>
              </a:rPr>
              <a:t> </a:t>
            </a:r>
            <a:r>
              <a:rPr lang="en-US" sz="1600" dirty="0" err="1">
                <a:solidFill>
                  <a:srgbClr val="FFFFFF"/>
                </a:solidFill>
                <a:ea typeface="+mn-lt"/>
                <a:cs typeface="+mn-lt"/>
              </a:rPr>
              <a:t>hacer</a:t>
            </a:r>
            <a:r>
              <a:rPr lang="en-US" sz="1600" dirty="0">
                <a:solidFill>
                  <a:srgbClr val="FFFFFF"/>
                </a:solidFill>
                <a:ea typeface="+mn-lt"/>
                <a:cs typeface="+mn-lt"/>
              </a:rPr>
              <a:t> lo </a:t>
            </a:r>
            <a:r>
              <a:rPr lang="en-US" sz="1600" dirty="0" err="1">
                <a:solidFill>
                  <a:srgbClr val="FFFFFF"/>
                </a:solidFill>
                <a:ea typeface="+mn-lt"/>
                <a:cs typeface="+mn-lt"/>
              </a:rPr>
              <a:t>enviara</a:t>
            </a:r>
            <a:r>
              <a:rPr lang="en-US" sz="1600" dirty="0">
                <a:solidFill>
                  <a:srgbClr val="FFFFFF"/>
                </a:solidFill>
                <a:ea typeface="+mn-lt"/>
                <a:cs typeface="+mn-lt"/>
              </a:rPr>
              <a:t> </a:t>
            </a:r>
            <a:r>
              <a:rPr lang="en-US" sz="1600" dirty="0" err="1">
                <a:solidFill>
                  <a:srgbClr val="FFFFFF"/>
                </a:solidFill>
                <a:ea typeface="+mn-lt"/>
                <a:cs typeface="+mn-lt"/>
              </a:rPr>
              <a:t>directamente</a:t>
            </a:r>
            <a:r>
              <a:rPr lang="en-US" sz="1600" dirty="0">
                <a:solidFill>
                  <a:srgbClr val="FFFFFF"/>
                </a:solidFill>
                <a:ea typeface="+mn-lt"/>
                <a:cs typeface="+mn-lt"/>
              </a:rPr>
              <a:t> a la </a:t>
            </a:r>
            <a:r>
              <a:rPr lang="en-US" sz="1600" dirty="0" err="1">
                <a:solidFill>
                  <a:srgbClr val="FFFFFF"/>
                </a:solidFill>
                <a:ea typeface="+mn-lt"/>
                <a:cs typeface="+mn-lt"/>
              </a:rPr>
              <a:t>pantalla</a:t>
            </a:r>
            <a:r>
              <a:rPr lang="en-US" sz="1600" dirty="0">
                <a:solidFill>
                  <a:srgbClr val="FFFFFF"/>
                </a:solidFill>
                <a:ea typeface="+mn-lt"/>
                <a:cs typeface="+mn-lt"/>
              </a:rPr>
              <a:t> </a:t>
            </a:r>
            <a:r>
              <a:rPr lang="en-US" sz="1600">
                <a:solidFill>
                  <a:srgbClr val="FFFFFF"/>
                </a:solidFill>
                <a:ea typeface="+mn-lt"/>
                <a:cs typeface="+mn-lt"/>
              </a:rPr>
              <a:t>correspondiente.</a:t>
            </a:r>
          </a:p>
          <a:p>
            <a:pPr algn="just">
              <a:spcBef>
                <a:spcPct val="20000"/>
              </a:spcBef>
              <a:spcAft>
                <a:spcPts val="600"/>
              </a:spcAft>
            </a:pPr>
            <a:endParaRPr lang="en-US" sz="1600" dirty="0">
              <a:solidFill>
                <a:srgbClr val="FFFFFF"/>
              </a:solidFill>
            </a:endParaRPr>
          </a:p>
        </p:txBody>
      </p:sp>
      <p:pic>
        <p:nvPicPr>
          <p:cNvPr id="4" name="Imagen 3" descr="Interfaz de usuario gráfica, Texto, Aplicación, Chat o mensaje de texto&#10;&#10;Descripción generada automáticamente">
            <a:extLst>
              <a:ext uri="{FF2B5EF4-FFF2-40B4-BE49-F238E27FC236}">
                <a16:creationId xmlns:a16="http://schemas.microsoft.com/office/drawing/2014/main" id="{FC86700D-D6AD-E08D-7D71-BADFABEC640C}"/>
              </a:ext>
            </a:extLst>
          </p:cNvPr>
          <p:cNvPicPr>
            <a:picLocks noChangeAspect="1"/>
          </p:cNvPicPr>
          <p:nvPr/>
        </p:nvPicPr>
        <p:blipFill>
          <a:blip r:embed="rId2"/>
          <a:stretch>
            <a:fillRect/>
          </a:stretch>
        </p:blipFill>
        <p:spPr>
          <a:xfrm>
            <a:off x="7506975" y="841389"/>
            <a:ext cx="2377773" cy="5110909"/>
          </a:xfrm>
          <a:prstGeom prst="roundRect">
            <a:avLst>
              <a:gd name="adj" fmla="val 3876"/>
            </a:avLst>
          </a:prstGeom>
          <a:ln>
            <a:solidFill>
              <a:schemeClr val="accent1"/>
            </a:solidFill>
          </a:ln>
          <a:effectLst/>
        </p:spPr>
      </p:pic>
      <p:sp>
        <p:nvSpPr>
          <p:cNvPr id="9" name="Título 1">
            <a:extLst>
              <a:ext uri="{FF2B5EF4-FFF2-40B4-BE49-F238E27FC236}">
                <a16:creationId xmlns:a16="http://schemas.microsoft.com/office/drawing/2014/main" id="{2AE49AB3-6E2D-F733-BBBA-DEB432D44DEB}"/>
              </a:ext>
            </a:extLst>
          </p:cNvPr>
          <p:cNvSpPr txBox="1">
            <a:spLocks/>
          </p:cNvSpPr>
          <p:nvPr/>
        </p:nvSpPr>
        <p:spPr>
          <a:xfrm>
            <a:off x="273384" y="1258785"/>
            <a:ext cx="4090335" cy="580585"/>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u="sng" dirty="0">
                <a:solidFill>
                  <a:srgbClr val="FFFFFF"/>
                </a:solidFill>
              </a:rPr>
              <a:t>GEST para </a:t>
            </a:r>
            <a:r>
              <a:rPr lang="en-US" sz="3200" u="sng" dirty="0" err="1">
                <a:solidFill>
                  <a:srgbClr val="FFFFFF"/>
                </a:solidFill>
              </a:rPr>
              <a:t>el</a:t>
            </a:r>
            <a:r>
              <a:rPr lang="en-US" sz="3200" u="sng" dirty="0">
                <a:solidFill>
                  <a:srgbClr val="FFFFFF"/>
                </a:solidFill>
              </a:rPr>
              <a:t> Admin</a:t>
            </a:r>
            <a:endParaRPr lang="es-ES" u="sng" dirty="0" err="1"/>
          </a:p>
        </p:txBody>
      </p:sp>
    </p:spTree>
    <p:extLst>
      <p:ext uri="{BB962C8B-B14F-4D97-AF65-F5344CB8AC3E}">
        <p14:creationId xmlns:p14="http://schemas.microsoft.com/office/powerpoint/2010/main" val="9631121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7970126" y="1672466"/>
            <a:ext cx="4086302" cy="808684"/>
          </a:xfrm>
        </p:spPr>
        <p:txBody>
          <a:bodyPr vert="horz" lIns="91440" tIns="45720" rIns="91440" bIns="45720" rtlCol="0" anchor="b">
            <a:noAutofit/>
          </a:bodyPr>
          <a:lstStyle/>
          <a:p>
            <a:pPr algn="ctr"/>
            <a:r>
              <a:rPr lang="en-US" sz="3600" dirty="0" err="1">
                <a:solidFill>
                  <a:srgbClr val="FFFFFF"/>
                </a:solidFill>
              </a:rPr>
              <a:t>Actualizar</a:t>
            </a:r>
            <a:r>
              <a:rPr lang="en-US" sz="3600" dirty="0">
                <a:solidFill>
                  <a:srgbClr val="FFFFFF"/>
                </a:solidFill>
              </a:rPr>
              <a:t> </a:t>
            </a:r>
            <a:r>
              <a:rPr lang="en-US" sz="3600" dirty="0" err="1">
                <a:solidFill>
                  <a:srgbClr val="FFFFFF"/>
                </a:solidFill>
              </a:rPr>
              <a:t>tarifa</a:t>
            </a:r>
            <a:endParaRPr lang="es-ES" dirty="0" err="1"/>
          </a:p>
        </p:txBody>
      </p:sp>
      <p:sp>
        <p:nvSpPr>
          <p:cNvPr id="6" name="CuadroTexto 5">
            <a:extLst>
              <a:ext uri="{FF2B5EF4-FFF2-40B4-BE49-F238E27FC236}">
                <a16:creationId xmlns:a16="http://schemas.microsoft.com/office/drawing/2014/main" id="{BF587152-0E3B-13CA-4B28-56DB119E4CC4}"/>
              </a:ext>
            </a:extLst>
          </p:cNvPr>
          <p:cNvSpPr txBox="1"/>
          <p:nvPr/>
        </p:nvSpPr>
        <p:spPr>
          <a:xfrm>
            <a:off x="7673244" y="2797128"/>
            <a:ext cx="4384039" cy="22749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Se </a:t>
            </a:r>
            <a:r>
              <a:rPr lang="en-US" sz="1600" dirty="0" err="1">
                <a:solidFill>
                  <a:srgbClr val="FFFFFF"/>
                </a:solidFill>
              </a:rPr>
              <a:t>encargan</a:t>
            </a:r>
            <a:r>
              <a:rPr lang="en-US" sz="1600" dirty="0">
                <a:solidFill>
                  <a:srgbClr val="FFFFFF"/>
                </a:solidFill>
              </a:rPr>
              <a:t> de </a:t>
            </a:r>
            <a:r>
              <a:rPr lang="en-US" sz="1600" dirty="0" err="1">
                <a:solidFill>
                  <a:srgbClr val="FFFFFF"/>
                </a:solidFill>
              </a:rPr>
              <a:t>actualizar</a:t>
            </a:r>
            <a:r>
              <a:rPr lang="en-US" sz="1600" dirty="0">
                <a:solidFill>
                  <a:srgbClr val="FFFFFF"/>
                </a:solidFill>
              </a:rPr>
              <a:t> las </a:t>
            </a:r>
            <a:r>
              <a:rPr lang="en-US" sz="1600" dirty="0" err="1">
                <a:solidFill>
                  <a:srgbClr val="FFFFFF"/>
                </a:solidFill>
              </a:rPr>
              <a:t>tarifas</a:t>
            </a:r>
            <a:r>
              <a:rPr lang="en-US" sz="1600" dirty="0">
                <a:solidFill>
                  <a:srgbClr val="FFFFFF"/>
                </a:solidFill>
              </a:rPr>
              <a:t>, </a:t>
            </a:r>
            <a:r>
              <a:rPr lang="en-US" sz="1600" dirty="0" err="1">
                <a:solidFill>
                  <a:srgbClr val="FFFFFF"/>
                </a:solidFill>
              </a:rPr>
              <a:t>ya</a:t>
            </a:r>
            <a:r>
              <a:rPr lang="en-US" sz="1600" dirty="0">
                <a:solidFill>
                  <a:srgbClr val="FFFFFF"/>
                </a:solidFill>
              </a:rPr>
              <a:t> </a:t>
            </a:r>
            <a:r>
              <a:rPr lang="en-US" sz="1600" dirty="0" err="1">
                <a:solidFill>
                  <a:srgbClr val="FFFFFF"/>
                </a:solidFill>
              </a:rPr>
              <a:t>sean</a:t>
            </a:r>
            <a:r>
              <a:rPr lang="en-US" sz="1600" dirty="0">
                <a:solidFill>
                  <a:srgbClr val="FFFFFF"/>
                </a:solidFill>
              </a:rPr>
              <a:t> </a:t>
            </a:r>
            <a:r>
              <a:rPr lang="en-US" sz="1600" dirty="0" err="1">
                <a:solidFill>
                  <a:srgbClr val="FFFFFF"/>
                </a:solidFill>
              </a:rPr>
              <a:t>xHora</a:t>
            </a:r>
            <a:r>
              <a:rPr lang="en-US" sz="1600" dirty="0">
                <a:solidFill>
                  <a:srgbClr val="FFFFFF"/>
                </a:solidFill>
              </a:rPr>
              <a:t> o </a:t>
            </a:r>
            <a:r>
              <a:rPr lang="en-US" sz="1600" dirty="0" err="1">
                <a:solidFill>
                  <a:srgbClr val="FFFFFF"/>
                </a:solidFill>
              </a:rPr>
              <a:t>xMes</a:t>
            </a:r>
            <a:r>
              <a:rPr lang="en-US" sz="1600" dirty="0">
                <a:solidFill>
                  <a:srgbClr val="FFFFFF"/>
                </a:solidFill>
              </a:rPr>
              <a:t>, al </a:t>
            </a:r>
            <a:r>
              <a:rPr lang="en-US" sz="1600" dirty="0" err="1">
                <a:solidFill>
                  <a:srgbClr val="FFFFFF"/>
                </a:solidFill>
              </a:rPr>
              <a:t>momento</a:t>
            </a:r>
            <a:r>
              <a:rPr lang="en-US" sz="1600" dirty="0">
                <a:solidFill>
                  <a:srgbClr val="FFFFFF"/>
                </a:solidFill>
              </a:rPr>
              <a:t> de que se concrete la </a:t>
            </a:r>
            <a:r>
              <a:rPr lang="en-US" sz="1600" dirty="0" err="1">
                <a:solidFill>
                  <a:srgbClr val="FFFFFF"/>
                </a:solidFill>
              </a:rPr>
              <a:t>accion</a:t>
            </a:r>
            <a:r>
              <a:rPr lang="en-US" sz="1600" dirty="0">
                <a:solidFill>
                  <a:srgbClr val="FFFFFF"/>
                </a:solidFill>
              </a:rPr>
              <a:t> </a:t>
            </a:r>
            <a:r>
              <a:rPr lang="en-US" sz="1600" dirty="0" err="1">
                <a:solidFill>
                  <a:srgbClr val="FFFFFF"/>
                </a:solidFill>
              </a:rPr>
              <a:t>saldra</a:t>
            </a:r>
            <a:r>
              <a:rPr lang="en-US" sz="1600" dirty="0">
                <a:solidFill>
                  <a:srgbClr val="FFFFFF"/>
                </a:solidFill>
              </a:rPr>
              <a:t> un cartel </a:t>
            </a:r>
            <a:r>
              <a:rPr lang="en-US" sz="1600" dirty="0" err="1">
                <a:solidFill>
                  <a:srgbClr val="FFFFFF"/>
                </a:solidFill>
              </a:rPr>
              <a:t>confirmando</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estado</a:t>
            </a:r>
            <a:r>
              <a:rPr lang="en-US" sz="1600" dirty="0">
                <a:solidFill>
                  <a:srgbClr val="FFFFFF"/>
                </a:solidFill>
              </a:rPr>
              <a:t> de la </a:t>
            </a:r>
            <a:r>
              <a:rPr lang="en-US" sz="1600" dirty="0" err="1">
                <a:solidFill>
                  <a:srgbClr val="FFFFFF"/>
                </a:solidFill>
              </a:rPr>
              <a:t>actualizacion</a:t>
            </a:r>
            <a:r>
              <a:rPr lang="en-US" sz="1600" dirty="0">
                <a:solidFill>
                  <a:srgbClr val="FFFFFF"/>
                </a:solidFill>
              </a:rPr>
              <a:t>.</a:t>
            </a:r>
          </a:p>
        </p:txBody>
      </p:sp>
      <p:sp>
        <p:nvSpPr>
          <p:cNvPr id="8" name="Flecha: a la derecha 7">
            <a:extLst>
              <a:ext uri="{FF2B5EF4-FFF2-40B4-BE49-F238E27FC236}">
                <a16:creationId xmlns:a16="http://schemas.microsoft.com/office/drawing/2014/main" id="{32872132-FFCA-8842-47BB-FE28B7D550CA}"/>
              </a:ext>
            </a:extLst>
          </p:cNvPr>
          <p:cNvSpPr/>
          <p:nvPr/>
        </p:nvSpPr>
        <p:spPr>
          <a:xfrm>
            <a:off x="3414870" y="2998535"/>
            <a:ext cx="658519"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4" descr="Interfaz de usuario gráfica, Texto, Aplicación&#10;&#10;Descripción generada automáticamente">
            <a:extLst>
              <a:ext uri="{FF2B5EF4-FFF2-40B4-BE49-F238E27FC236}">
                <a16:creationId xmlns:a16="http://schemas.microsoft.com/office/drawing/2014/main" id="{A7693324-67A4-1938-0A50-0B215D68B364}"/>
              </a:ext>
            </a:extLst>
          </p:cNvPr>
          <p:cNvPicPr>
            <a:picLocks noChangeAspect="1"/>
          </p:cNvPicPr>
          <p:nvPr/>
        </p:nvPicPr>
        <p:blipFill>
          <a:blip r:embed="rId2"/>
          <a:stretch>
            <a:fillRect/>
          </a:stretch>
        </p:blipFill>
        <p:spPr>
          <a:xfrm>
            <a:off x="837450" y="643467"/>
            <a:ext cx="2456042" cy="5397896"/>
          </a:xfrm>
          <a:prstGeom prst="roundRect">
            <a:avLst>
              <a:gd name="adj" fmla="val 3876"/>
            </a:avLst>
          </a:prstGeom>
          <a:ln>
            <a:solidFill>
              <a:schemeClr val="accent1"/>
            </a:solidFill>
          </a:ln>
          <a:effectLst/>
        </p:spPr>
      </p:pic>
      <p:pic>
        <p:nvPicPr>
          <p:cNvPr id="9" name="Imagen 5" descr="Interfaz de usuario gráfica, Texto, Aplicación, Chat o mensaje de texto&#10;&#10;Descripción generada automáticamente">
            <a:extLst>
              <a:ext uri="{FF2B5EF4-FFF2-40B4-BE49-F238E27FC236}">
                <a16:creationId xmlns:a16="http://schemas.microsoft.com/office/drawing/2014/main" id="{4C21E4FB-4AF4-4917-6A5F-E6EE4DCAC66E}"/>
              </a:ext>
            </a:extLst>
          </p:cNvPr>
          <p:cNvPicPr>
            <a:picLocks noChangeAspect="1"/>
          </p:cNvPicPr>
          <p:nvPr/>
        </p:nvPicPr>
        <p:blipFill>
          <a:blip r:embed="rId3"/>
          <a:stretch>
            <a:fillRect/>
          </a:stretch>
        </p:blipFill>
        <p:spPr>
          <a:xfrm>
            <a:off x="4198526" y="643467"/>
            <a:ext cx="2483032"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8381576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7772204" y="1405271"/>
            <a:ext cx="4422768" cy="808684"/>
          </a:xfrm>
        </p:spPr>
        <p:txBody>
          <a:bodyPr vert="horz" lIns="91440" tIns="45720" rIns="91440" bIns="45720" rtlCol="0" anchor="b">
            <a:noAutofit/>
          </a:bodyPr>
          <a:lstStyle/>
          <a:p>
            <a:pPr algn="ctr"/>
            <a:r>
              <a:rPr lang="en-US" sz="3200" dirty="0" err="1">
                <a:solidFill>
                  <a:srgbClr val="FFFFFF"/>
                </a:solidFill>
              </a:rPr>
              <a:t>Reportes</a:t>
            </a:r>
            <a:r>
              <a:rPr lang="en-US" sz="3200" dirty="0">
                <a:solidFill>
                  <a:srgbClr val="FFFFFF"/>
                </a:solidFill>
              </a:rPr>
              <a:t> </a:t>
            </a:r>
            <a:r>
              <a:rPr lang="en-US" sz="3200" dirty="0" err="1">
                <a:solidFill>
                  <a:srgbClr val="FFFFFF"/>
                </a:solidFill>
              </a:rPr>
              <a:t>por</a:t>
            </a:r>
            <a:r>
              <a:rPr lang="en-US" sz="3200" dirty="0">
                <a:solidFill>
                  <a:srgbClr val="FFFFFF"/>
                </a:solidFill>
              </a:rPr>
              <a:t> </a:t>
            </a:r>
            <a:r>
              <a:rPr lang="en-US" sz="3200" dirty="0" err="1">
                <a:solidFill>
                  <a:srgbClr val="FFFFFF"/>
                </a:solidFill>
              </a:rPr>
              <a:t>patente</a:t>
            </a:r>
            <a:endParaRPr lang="en-US" sz="3200">
              <a:solidFill>
                <a:srgbClr val="FFFFFF"/>
              </a:solidFill>
            </a:endParaRPr>
          </a:p>
        </p:txBody>
      </p:sp>
      <p:sp>
        <p:nvSpPr>
          <p:cNvPr id="8" name="Flecha: a la derecha 7">
            <a:extLst>
              <a:ext uri="{FF2B5EF4-FFF2-40B4-BE49-F238E27FC236}">
                <a16:creationId xmlns:a16="http://schemas.microsoft.com/office/drawing/2014/main" id="{32872132-FFCA-8842-47BB-FE28B7D550CA}"/>
              </a:ext>
            </a:extLst>
          </p:cNvPr>
          <p:cNvSpPr/>
          <p:nvPr/>
        </p:nvSpPr>
        <p:spPr>
          <a:xfrm>
            <a:off x="921053" y="415652"/>
            <a:ext cx="5646153"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6" descr="Imagen que contiene objeto, reloj, lado, plato&#10;&#10;Descripción generada automáticamente">
            <a:extLst>
              <a:ext uri="{FF2B5EF4-FFF2-40B4-BE49-F238E27FC236}">
                <a16:creationId xmlns:a16="http://schemas.microsoft.com/office/drawing/2014/main" id="{6607754D-9177-C380-A70C-4788A53C229F}"/>
              </a:ext>
            </a:extLst>
          </p:cNvPr>
          <p:cNvPicPr>
            <a:picLocks noChangeAspect="1"/>
          </p:cNvPicPr>
          <p:nvPr/>
        </p:nvPicPr>
        <p:blipFill>
          <a:blip r:embed="rId2"/>
          <a:stretch>
            <a:fillRect/>
          </a:stretch>
        </p:blipFill>
        <p:spPr>
          <a:xfrm>
            <a:off x="210397" y="1059103"/>
            <a:ext cx="2067396" cy="4487455"/>
          </a:xfrm>
          <a:prstGeom prst="roundRect">
            <a:avLst>
              <a:gd name="adj" fmla="val 3876"/>
            </a:avLst>
          </a:prstGeom>
          <a:ln>
            <a:solidFill>
              <a:schemeClr val="accent1"/>
            </a:solidFill>
          </a:ln>
          <a:effectLst/>
        </p:spPr>
      </p:pic>
      <p:pic>
        <p:nvPicPr>
          <p:cNvPr id="10" name="Imagen 7" descr="Imagen que contiene Icono&#10;&#10;Descripción generada automáticamente">
            <a:extLst>
              <a:ext uri="{FF2B5EF4-FFF2-40B4-BE49-F238E27FC236}">
                <a16:creationId xmlns:a16="http://schemas.microsoft.com/office/drawing/2014/main" id="{102B973A-21F1-FFA4-0BAF-4A880CF649E4}"/>
              </a:ext>
            </a:extLst>
          </p:cNvPr>
          <p:cNvPicPr>
            <a:picLocks noChangeAspect="1"/>
          </p:cNvPicPr>
          <p:nvPr/>
        </p:nvPicPr>
        <p:blipFill>
          <a:blip r:embed="rId3"/>
          <a:stretch>
            <a:fillRect/>
          </a:stretch>
        </p:blipFill>
        <p:spPr>
          <a:xfrm>
            <a:off x="2704214" y="1059104"/>
            <a:ext cx="2077293" cy="4487456"/>
          </a:xfrm>
          <a:prstGeom prst="roundRect">
            <a:avLst>
              <a:gd name="adj" fmla="val 3876"/>
            </a:avLst>
          </a:prstGeom>
          <a:ln>
            <a:solidFill>
              <a:schemeClr val="accent1"/>
            </a:solidFill>
          </a:ln>
          <a:effectLst/>
        </p:spPr>
      </p:pic>
      <p:pic>
        <p:nvPicPr>
          <p:cNvPr id="12" name="Imagen 8">
            <a:extLst>
              <a:ext uri="{FF2B5EF4-FFF2-40B4-BE49-F238E27FC236}">
                <a16:creationId xmlns:a16="http://schemas.microsoft.com/office/drawing/2014/main" id="{618C3B7F-3717-1C93-1DEB-640BD6A697DA}"/>
              </a:ext>
            </a:extLst>
          </p:cNvPr>
          <p:cNvPicPr>
            <a:picLocks noChangeAspect="1"/>
          </p:cNvPicPr>
          <p:nvPr/>
        </p:nvPicPr>
        <p:blipFill>
          <a:blip r:embed="rId4"/>
          <a:stretch>
            <a:fillRect/>
          </a:stretch>
        </p:blipFill>
        <p:spPr>
          <a:xfrm>
            <a:off x="5214677" y="1059104"/>
            <a:ext cx="2053900" cy="4487455"/>
          </a:xfrm>
          <a:prstGeom prst="roundRect">
            <a:avLst>
              <a:gd name="adj" fmla="val 3876"/>
            </a:avLst>
          </a:prstGeom>
          <a:ln>
            <a:solidFill>
              <a:schemeClr val="accent1"/>
            </a:solidFill>
          </a:ln>
          <a:effectLst/>
        </p:spPr>
      </p:pic>
      <p:sp>
        <p:nvSpPr>
          <p:cNvPr id="14" name="CuadroTexto 13">
            <a:extLst>
              <a:ext uri="{FF2B5EF4-FFF2-40B4-BE49-F238E27FC236}">
                <a16:creationId xmlns:a16="http://schemas.microsoft.com/office/drawing/2014/main" id="{0F725872-8FA9-6E93-4A80-82C940A0FFD4}"/>
              </a:ext>
            </a:extLst>
          </p:cNvPr>
          <p:cNvSpPr txBox="1"/>
          <p:nvPr/>
        </p:nvSpPr>
        <p:spPr>
          <a:xfrm>
            <a:off x="7932968" y="2456564"/>
            <a:ext cx="3892412" cy="15406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permiten</a:t>
            </a:r>
            <a:r>
              <a:rPr lang="en-US" sz="1600" dirty="0">
                <a:solidFill>
                  <a:srgbClr val="FFFFFF"/>
                </a:solidFill>
              </a:rPr>
              <a:t> la </a:t>
            </a:r>
            <a:r>
              <a:rPr lang="en-US" sz="1600" dirty="0" err="1">
                <a:solidFill>
                  <a:srgbClr val="FFFFFF"/>
                </a:solidFill>
              </a:rPr>
              <a:t>generacion</a:t>
            </a:r>
            <a:r>
              <a:rPr lang="en-US" sz="1600" dirty="0">
                <a:solidFill>
                  <a:srgbClr val="FFFFFF"/>
                </a:solidFill>
              </a:rPr>
              <a:t> de </a:t>
            </a:r>
            <a:r>
              <a:rPr lang="en-US" sz="1600" dirty="0" err="1">
                <a:solidFill>
                  <a:srgbClr val="FFFFFF"/>
                </a:solidFill>
              </a:rPr>
              <a:t>reportes</a:t>
            </a:r>
            <a:r>
              <a:rPr lang="en-US" sz="1600" dirty="0">
                <a:solidFill>
                  <a:srgbClr val="FFFFFF"/>
                </a:solidFill>
              </a:rPr>
              <a:t> de un </a:t>
            </a:r>
            <a:r>
              <a:rPr lang="en-US" sz="1600" dirty="0" err="1">
                <a:solidFill>
                  <a:srgbClr val="FFFFFF"/>
                </a:solidFill>
              </a:rPr>
              <a:t>vehiculo</a:t>
            </a:r>
            <a:r>
              <a:rPr lang="en-US" sz="1600" dirty="0">
                <a:solidFill>
                  <a:srgbClr val="FFFFFF"/>
                </a:solidFill>
              </a:rPr>
              <a:t> </a:t>
            </a:r>
            <a:r>
              <a:rPr lang="en-US" sz="1600" dirty="0" err="1">
                <a:solidFill>
                  <a:srgbClr val="FFFFFF"/>
                </a:solidFill>
              </a:rPr>
              <a:t>especifico</a:t>
            </a:r>
            <a:r>
              <a:rPr lang="en-US" sz="1600" dirty="0">
                <a:solidFill>
                  <a:srgbClr val="FFFFFF"/>
                </a:solidFill>
              </a:rPr>
              <a:t>, </a:t>
            </a:r>
            <a:r>
              <a:rPr lang="en-US" sz="1600" dirty="0" err="1">
                <a:solidFill>
                  <a:srgbClr val="FFFFFF"/>
                </a:solidFill>
              </a:rPr>
              <a:t>mediante</a:t>
            </a:r>
            <a:r>
              <a:rPr lang="en-US" sz="1600" dirty="0">
                <a:solidFill>
                  <a:srgbClr val="FFFFFF"/>
                </a:solidFill>
              </a:rPr>
              <a:t> la </a:t>
            </a:r>
            <a:r>
              <a:rPr lang="en-US" sz="1600" dirty="0" err="1">
                <a:solidFill>
                  <a:srgbClr val="FFFFFF"/>
                </a:solidFill>
              </a:rPr>
              <a:t>busqueda</a:t>
            </a:r>
            <a:r>
              <a:rPr lang="en-US" sz="1600" dirty="0">
                <a:solidFill>
                  <a:srgbClr val="FFFFFF"/>
                </a:solidFill>
              </a:rPr>
              <a:t> de la </a:t>
            </a:r>
            <a:r>
              <a:rPr lang="en-US" sz="1600" dirty="0" err="1">
                <a:solidFill>
                  <a:srgbClr val="FFFFFF"/>
                </a:solidFill>
              </a:rPr>
              <a:t>patente</a:t>
            </a:r>
            <a:r>
              <a:rPr lang="en-US" sz="1600" dirty="0">
                <a:solidFill>
                  <a:srgbClr val="FFFFFF"/>
                </a:solidFill>
              </a:rPr>
              <a:t> del </a:t>
            </a:r>
            <a:r>
              <a:rPr lang="en-US" sz="1600" dirty="0" err="1">
                <a:solidFill>
                  <a:srgbClr val="FFFFFF"/>
                </a:solidFill>
              </a:rPr>
              <a:t>mismo</a:t>
            </a:r>
            <a:r>
              <a:rPr lang="en-US" sz="1600" dirty="0">
                <a:solidFill>
                  <a:srgbClr val="FFFFFF"/>
                </a:solidFill>
              </a:rPr>
              <a:t>.</a:t>
            </a:r>
          </a:p>
          <a:p>
            <a:pPr algn="just">
              <a:spcBef>
                <a:spcPct val="20000"/>
              </a:spcBef>
              <a:spcAft>
                <a:spcPts val="600"/>
              </a:spcAft>
            </a:pPr>
            <a:r>
              <a:rPr lang="en-US" sz="1600" dirty="0">
                <a:solidFill>
                  <a:srgbClr val="FFFFFF"/>
                </a:solidFill>
              </a:rPr>
              <a:t>      Al </a:t>
            </a:r>
            <a:r>
              <a:rPr lang="en-US" sz="1600" dirty="0" err="1">
                <a:solidFill>
                  <a:srgbClr val="FFFFFF"/>
                </a:solidFill>
              </a:rPr>
              <a:t>abrir</a:t>
            </a:r>
            <a:r>
              <a:rPr lang="en-US" sz="1600" dirty="0">
                <a:solidFill>
                  <a:srgbClr val="FFFFFF"/>
                </a:solidFill>
              </a:rPr>
              <a:t> un </a:t>
            </a:r>
            <a:r>
              <a:rPr lang="en-US" sz="1600" dirty="0" err="1">
                <a:solidFill>
                  <a:srgbClr val="FFFFFF"/>
                </a:solidFill>
              </a:rPr>
              <a:t>reporte</a:t>
            </a:r>
            <a:r>
              <a:rPr lang="en-US" sz="1600" dirty="0">
                <a:solidFill>
                  <a:srgbClr val="FFFFFF"/>
                </a:solidFill>
              </a:rPr>
              <a:t> </a:t>
            </a:r>
            <a:r>
              <a:rPr lang="en-US" sz="1600" dirty="0" err="1">
                <a:solidFill>
                  <a:srgbClr val="FFFFFF"/>
                </a:solidFill>
              </a:rPr>
              <a:t>apareceran</a:t>
            </a:r>
            <a:r>
              <a:rPr lang="en-US" sz="1600" dirty="0">
                <a:solidFill>
                  <a:srgbClr val="FFFFFF"/>
                </a:solidFill>
              </a:rPr>
              <a:t> </a:t>
            </a:r>
            <a:r>
              <a:rPr lang="en-US" sz="1600" dirty="0" err="1">
                <a:solidFill>
                  <a:srgbClr val="FFFFFF"/>
                </a:solidFill>
              </a:rPr>
              <a:t>todas</a:t>
            </a:r>
            <a:r>
              <a:rPr lang="en-US" sz="1600" dirty="0">
                <a:solidFill>
                  <a:srgbClr val="FFFFFF"/>
                </a:solidFill>
              </a:rPr>
              <a:t> las </a:t>
            </a:r>
            <a:r>
              <a:rPr lang="en-US" sz="1600" dirty="0" err="1">
                <a:solidFill>
                  <a:srgbClr val="FFFFFF"/>
                </a:solidFill>
              </a:rPr>
              <a:t>parcelas</a:t>
            </a:r>
            <a:r>
              <a:rPr lang="en-US" sz="1600" dirty="0">
                <a:solidFill>
                  <a:srgbClr val="FFFFFF"/>
                </a:solidFill>
              </a:rPr>
              <a:t> </a:t>
            </a:r>
            <a:r>
              <a:rPr lang="en-US" sz="1600" dirty="0" err="1">
                <a:solidFill>
                  <a:srgbClr val="FFFFFF"/>
                </a:solidFill>
              </a:rPr>
              <a:t>usadas</a:t>
            </a:r>
            <a:r>
              <a:rPr lang="en-US" sz="1600" dirty="0">
                <a:solidFill>
                  <a:srgbClr val="FFFFFF"/>
                </a:solidFill>
              </a:rPr>
              <a:t> </a:t>
            </a:r>
            <a:r>
              <a:rPr lang="en-US" sz="1600" dirty="0" err="1">
                <a:solidFill>
                  <a:srgbClr val="FFFFFF"/>
                </a:solidFill>
              </a:rPr>
              <a:t>por</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vehiculo</a:t>
            </a:r>
            <a:r>
              <a:rPr lang="en-US" sz="1600" dirty="0">
                <a:solidFill>
                  <a:srgbClr val="FFFFFF"/>
                </a:solidFill>
              </a:rPr>
              <a:t>, junto con </a:t>
            </a:r>
            <a:r>
              <a:rPr lang="en-US" sz="1600" dirty="0" err="1">
                <a:solidFill>
                  <a:srgbClr val="FFFFFF"/>
                </a:solidFill>
              </a:rPr>
              <a:t>algunos</a:t>
            </a:r>
            <a:r>
              <a:rPr lang="en-US" sz="1600" dirty="0">
                <a:solidFill>
                  <a:srgbClr val="FFFFFF"/>
                </a:solidFill>
              </a:rPr>
              <a:t> </a:t>
            </a:r>
            <a:r>
              <a:rPr lang="en-US" sz="1600" dirty="0" err="1">
                <a:solidFill>
                  <a:srgbClr val="FFFFFF"/>
                </a:solidFill>
              </a:rPr>
              <a:t>datos</a:t>
            </a:r>
            <a:r>
              <a:rPr lang="en-US" sz="1600" dirty="0">
                <a:solidFill>
                  <a:srgbClr val="FFFFFF"/>
                </a:solidFill>
              </a:rPr>
              <a:t> del </a:t>
            </a:r>
            <a:r>
              <a:rPr lang="en-US" sz="1600" dirty="0" err="1">
                <a:solidFill>
                  <a:srgbClr val="FFFFFF"/>
                </a:solidFill>
              </a:rPr>
              <a:t>dueño</a:t>
            </a:r>
            <a:r>
              <a:rPr lang="en-US" sz="1600" dirty="0">
                <a:solidFill>
                  <a:srgbClr val="FFFFFF"/>
                </a:solidFill>
              </a:rPr>
              <a:t>.</a:t>
            </a:r>
          </a:p>
        </p:txBody>
      </p:sp>
    </p:spTree>
    <p:extLst>
      <p:ext uri="{BB962C8B-B14F-4D97-AF65-F5344CB8AC3E}">
        <p14:creationId xmlns:p14="http://schemas.microsoft.com/office/powerpoint/2010/main" val="400201118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77016" y="4087347"/>
            <a:ext cx="8079508" cy="861498"/>
          </a:xfrm>
        </p:spPr>
        <p:txBody>
          <a:bodyPr rtlCol="0"/>
          <a:lstStyle/>
          <a:p>
            <a:r>
              <a:rPr lang="es-ES" dirty="0"/>
              <a:t>GEST – General</a:t>
            </a:r>
          </a:p>
        </p:txBody>
      </p:sp>
    </p:spTree>
    <p:extLst>
      <p:ext uri="{BB962C8B-B14F-4D97-AF65-F5344CB8AC3E}">
        <p14:creationId xmlns:p14="http://schemas.microsoft.com/office/powerpoint/2010/main" val="137871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122549" y="1896925"/>
            <a:ext cx="4149708" cy="471728"/>
          </a:xfrm>
        </p:spPr>
        <p:txBody>
          <a:bodyPr vert="horz" lIns="91440" tIns="45720" rIns="91440" bIns="45720" rtlCol="0" anchor="b">
            <a:noAutofit/>
          </a:bodyPr>
          <a:lstStyle/>
          <a:p>
            <a:r>
              <a:rPr lang="en-US" sz="2400" dirty="0" err="1">
                <a:solidFill>
                  <a:srgbClr val="FFFFFF"/>
                </a:solidFill>
                <a:ea typeface="+mj-lt"/>
                <a:cs typeface="+mj-lt"/>
              </a:rPr>
              <a:t>Reporte</a:t>
            </a:r>
            <a:r>
              <a:rPr lang="en-US" sz="2400" dirty="0">
                <a:solidFill>
                  <a:srgbClr val="FFFFFF"/>
                </a:solidFill>
                <a:ea typeface="+mj-lt"/>
                <a:cs typeface="+mj-lt"/>
              </a:rPr>
              <a:t> de autos </a:t>
            </a:r>
            <a:r>
              <a:rPr lang="en-US" sz="2400" dirty="0" err="1">
                <a:solidFill>
                  <a:srgbClr val="FFFFFF"/>
                </a:solidFill>
                <a:ea typeface="+mj-lt"/>
                <a:cs typeface="+mj-lt"/>
              </a:rPr>
              <a:t>casuales</a:t>
            </a:r>
            <a:endParaRPr lang="es-ES" sz="2400"/>
          </a:p>
        </p:txBody>
      </p:sp>
      <p:pic>
        <p:nvPicPr>
          <p:cNvPr id="5" name="Imagen 3">
            <a:extLst>
              <a:ext uri="{FF2B5EF4-FFF2-40B4-BE49-F238E27FC236}">
                <a16:creationId xmlns:a16="http://schemas.microsoft.com/office/drawing/2014/main" id="{44F60700-2E9E-BAD3-4904-D5658C1EFCC9}"/>
              </a:ext>
            </a:extLst>
          </p:cNvPr>
          <p:cNvPicPr>
            <a:picLocks noChangeAspect="1"/>
          </p:cNvPicPr>
          <p:nvPr/>
        </p:nvPicPr>
        <p:blipFill>
          <a:blip r:embed="rId2"/>
          <a:stretch>
            <a:fillRect/>
          </a:stretch>
        </p:blipFill>
        <p:spPr>
          <a:xfrm>
            <a:off x="7576697" y="732532"/>
            <a:ext cx="2456042" cy="5397896"/>
          </a:xfrm>
          <a:prstGeom prst="roundRect">
            <a:avLst>
              <a:gd name="adj" fmla="val 3876"/>
            </a:avLst>
          </a:prstGeom>
          <a:ln>
            <a:solidFill>
              <a:schemeClr val="accent1"/>
            </a:solidFill>
          </a:ln>
          <a:effectLst/>
        </p:spPr>
      </p:pic>
      <p:sp>
        <p:nvSpPr>
          <p:cNvPr id="11" name="CuadroTexto 10">
            <a:extLst>
              <a:ext uri="{FF2B5EF4-FFF2-40B4-BE49-F238E27FC236}">
                <a16:creationId xmlns:a16="http://schemas.microsoft.com/office/drawing/2014/main" id="{324D64F1-78C9-3F69-8F37-77BF97AD4264}"/>
              </a:ext>
            </a:extLst>
          </p:cNvPr>
          <p:cNvSpPr txBox="1"/>
          <p:nvPr/>
        </p:nvSpPr>
        <p:spPr>
          <a:xfrm>
            <a:off x="122517" y="2717959"/>
            <a:ext cx="4384039" cy="227490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a:t>
            </a:r>
            <a:r>
              <a:rPr lang="en-US" sz="1600" dirty="0">
                <a:solidFill>
                  <a:srgbClr val="FFFFFF"/>
                </a:solidFill>
              </a:rPr>
              <a:t> </a:t>
            </a:r>
            <a:r>
              <a:rPr lang="en-US" sz="1600" dirty="0" err="1">
                <a:solidFill>
                  <a:srgbClr val="FFFFFF"/>
                </a:solidFill>
              </a:rPr>
              <a:t>pantalla</a:t>
            </a:r>
            <a:r>
              <a:rPr lang="en-US" sz="1600" dirty="0">
                <a:solidFill>
                  <a:srgbClr val="FFFFFF"/>
                </a:solidFill>
              </a:rPr>
              <a:t> consulta y </a:t>
            </a:r>
            <a:r>
              <a:rPr lang="en-US" sz="1600" dirty="0" err="1">
                <a:solidFill>
                  <a:srgbClr val="FFFFFF"/>
                </a:solidFill>
              </a:rPr>
              <a:t>muestra</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reportes</a:t>
            </a:r>
            <a:r>
              <a:rPr lang="en-US" sz="1600" dirty="0">
                <a:solidFill>
                  <a:srgbClr val="FFFFFF"/>
                </a:solidFill>
              </a:rPr>
              <a:t> de autos </a:t>
            </a:r>
            <a:r>
              <a:rPr lang="en-US" sz="1600" dirty="0" err="1">
                <a:solidFill>
                  <a:srgbClr val="FFFFFF"/>
                </a:solidFill>
              </a:rPr>
              <a:t>casuales</a:t>
            </a:r>
            <a:r>
              <a:rPr lang="en-US" sz="1600" dirty="0">
                <a:solidFill>
                  <a:srgbClr val="FFFFFF"/>
                </a:solidFill>
              </a:rPr>
              <a:t>, </a:t>
            </a:r>
            <a:r>
              <a:rPr lang="en-US" sz="1600" dirty="0" err="1">
                <a:solidFill>
                  <a:srgbClr val="FFFFFF"/>
                </a:solidFill>
                <a:ea typeface="+mn-lt"/>
                <a:cs typeface="+mn-lt"/>
              </a:rPr>
              <a:t>aparecen</a:t>
            </a:r>
            <a:r>
              <a:rPr lang="en-US" sz="1600" dirty="0">
                <a:solidFill>
                  <a:srgbClr val="FFFFFF"/>
                </a:solidFill>
                <a:ea typeface="+mn-lt"/>
                <a:cs typeface="+mn-lt"/>
              </a:rPr>
              <a:t> </a:t>
            </a:r>
            <a:r>
              <a:rPr lang="en-US" sz="1600" dirty="0" err="1">
                <a:solidFill>
                  <a:srgbClr val="FFFFFF"/>
                </a:solidFill>
                <a:ea typeface="+mn-lt"/>
                <a:cs typeface="+mn-lt"/>
              </a:rPr>
              <a:t>todos</a:t>
            </a:r>
            <a:r>
              <a:rPr lang="en-US" sz="1600" dirty="0">
                <a:solidFill>
                  <a:srgbClr val="FFFFFF"/>
                </a:solidFill>
                <a:ea typeface="+mn-lt"/>
                <a:cs typeface="+mn-lt"/>
              </a:rPr>
              <a:t> </a:t>
            </a:r>
            <a:r>
              <a:rPr lang="en-US" sz="1600" dirty="0" err="1">
                <a:solidFill>
                  <a:srgbClr val="FFFFFF"/>
                </a:solidFill>
                <a:ea typeface="+mn-lt"/>
                <a:cs typeface="+mn-lt"/>
              </a:rPr>
              <a:t>ordenados</a:t>
            </a:r>
            <a:r>
              <a:rPr lang="en-US" sz="1600" dirty="0">
                <a:solidFill>
                  <a:srgbClr val="FFFFFF"/>
                </a:solidFill>
                <a:ea typeface="+mn-lt"/>
                <a:cs typeface="+mn-lt"/>
              </a:rPr>
              <a:t> </a:t>
            </a:r>
            <a:r>
              <a:rPr lang="en-US" sz="1600" dirty="0" err="1">
                <a:solidFill>
                  <a:srgbClr val="FFFFFF"/>
                </a:solidFill>
                <a:ea typeface="+mn-lt"/>
                <a:cs typeface="+mn-lt"/>
              </a:rPr>
              <a:t>por</a:t>
            </a:r>
            <a:r>
              <a:rPr lang="en-US" sz="1600" dirty="0">
                <a:solidFill>
                  <a:srgbClr val="FFFFFF"/>
                </a:solidFill>
                <a:ea typeface="+mn-lt"/>
                <a:cs typeface="+mn-lt"/>
              </a:rPr>
              <a:t> </a:t>
            </a:r>
            <a:r>
              <a:rPr lang="en-US" sz="1600" dirty="0" err="1">
                <a:solidFill>
                  <a:srgbClr val="FFFFFF"/>
                </a:solidFill>
                <a:ea typeface="+mn-lt"/>
                <a:cs typeface="+mn-lt"/>
              </a:rPr>
              <a:t>filas</a:t>
            </a:r>
            <a:r>
              <a:rPr lang="en-US" sz="1600" dirty="0">
                <a:solidFill>
                  <a:srgbClr val="FFFFFF"/>
                </a:solidFill>
                <a:ea typeface="+mn-lt"/>
                <a:cs typeface="+mn-lt"/>
              </a:rPr>
              <a:t> y </a:t>
            </a:r>
            <a:r>
              <a:rPr lang="en-US" sz="1600" dirty="0" err="1">
                <a:solidFill>
                  <a:srgbClr val="FFFFFF"/>
                </a:solidFill>
                <a:ea typeface="+mn-lt"/>
                <a:cs typeface="+mn-lt"/>
              </a:rPr>
              <a:t>columnas</a:t>
            </a:r>
            <a:r>
              <a:rPr lang="en-US" sz="1600" dirty="0">
                <a:solidFill>
                  <a:srgbClr val="FFFFFF"/>
                </a:solidFill>
              </a:rPr>
              <a:t>, </a:t>
            </a:r>
            <a:r>
              <a:rPr lang="en-US" sz="1600" dirty="0" err="1">
                <a:solidFill>
                  <a:srgbClr val="FFFFFF"/>
                </a:solidFill>
              </a:rPr>
              <a:t>estos</a:t>
            </a:r>
            <a:r>
              <a:rPr lang="en-US" sz="1600" dirty="0">
                <a:solidFill>
                  <a:srgbClr val="FFFFFF"/>
                </a:solidFill>
              </a:rPr>
              <a:t> </a:t>
            </a:r>
            <a:r>
              <a:rPr lang="en-US" sz="1600" dirty="0" err="1">
                <a:solidFill>
                  <a:srgbClr val="FFFFFF"/>
                </a:solidFill>
              </a:rPr>
              <a:t>reportes</a:t>
            </a:r>
            <a:r>
              <a:rPr lang="en-US" sz="1600" dirty="0">
                <a:solidFill>
                  <a:srgbClr val="FFFFFF"/>
                </a:solidFill>
              </a:rPr>
              <a:t> se </a:t>
            </a:r>
            <a:r>
              <a:rPr lang="en-US" sz="1600" dirty="0" err="1">
                <a:solidFill>
                  <a:srgbClr val="FFFFFF"/>
                </a:solidFill>
              </a:rPr>
              <a:t>pueden</a:t>
            </a:r>
            <a:r>
              <a:rPr lang="en-US" sz="1600" dirty="0">
                <a:solidFill>
                  <a:srgbClr val="FFFFFF"/>
                </a:solidFill>
              </a:rPr>
              <a:t> </a:t>
            </a:r>
            <a:r>
              <a:rPr lang="en-US" sz="1600" dirty="0" err="1">
                <a:solidFill>
                  <a:srgbClr val="FFFFFF"/>
                </a:solidFill>
              </a:rPr>
              <a:t>ordenar</a:t>
            </a:r>
            <a:r>
              <a:rPr lang="en-US" sz="1600" dirty="0">
                <a:solidFill>
                  <a:srgbClr val="FFFFFF"/>
                </a:solidFill>
              </a:rPr>
              <a:t> </a:t>
            </a:r>
            <a:r>
              <a:rPr lang="en-US" sz="1600" dirty="0" err="1">
                <a:solidFill>
                  <a:srgbClr val="FFFFFF"/>
                </a:solidFill>
              </a:rPr>
              <a:t>por</a:t>
            </a:r>
            <a:r>
              <a:rPr lang="en-US" sz="1600" dirty="0">
                <a:solidFill>
                  <a:srgbClr val="FFFFFF"/>
                </a:solidFill>
              </a:rPr>
              <a:t> </a:t>
            </a:r>
            <a:r>
              <a:rPr lang="en-US" sz="1600" dirty="0" err="1">
                <a:solidFill>
                  <a:srgbClr val="FFFFFF"/>
                </a:solidFill>
              </a:rPr>
              <a:t>pisos</a:t>
            </a:r>
            <a:r>
              <a:rPr lang="en-US" sz="1600" dirty="0">
                <a:solidFill>
                  <a:srgbClr val="FFFFFF"/>
                </a:solidFill>
              </a:rPr>
              <a:t> y </a:t>
            </a:r>
            <a:r>
              <a:rPr lang="en-US" sz="1600" dirty="0" err="1">
                <a:solidFill>
                  <a:srgbClr val="FFFFFF"/>
                </a:solidFill>
              </a:rPr>
              <a:t>parcelas</a:t>
            </a:r>
            <a:r>
              <a:rPr lang="en-US" sz="1600" dirty="0">
                <a:solidFill>
                  <a:srgbClr val="FFFFFF"/>
                </a:solidFill>
              </a:rPr>
              <a:t>, </a:t>
            </a:r>
            <a:r>
              <a:rPr lang="en-US" sz="1600" dirty="0" err="1">
                <a:solidFill>
                  <a:srgbClr val="FFFFFF"/>
                </a:solidFill>
              </a:rPr>
              <a:t>ya</a:t>
            </a:r>
            <a:r>
              <a:rPr lang="en-US" sz="1600" dirty="0">
                <a:solidFill>
                  <a:srgbClr val="FFFFFF"/>
                </a:solidFill>
              </a:rPr>
              <a:t> sea de </a:t>
            </a:r>
            <a:r>
              <a:rPr lang="en-US" sz="1600" dirty="0" err="1">
                <a:solidFill>
                  <a:srgbClr val="FFFFFF"/>
                </a:solidFill>
              </a:rPr>
              <a:t>manera</a:t>
            </a:r>
            <a:r>
              <a:rPr lang="en-US" sz="1600" dirty="0">
                <a:solidFill>
                  <a:srgbClr val="FFFFFF"/>
                </a:solidFill>
              </a:rPr>
              <a:t> </a:t>
            </a:r>
            <a:r>
              <a:rPr lang="en-US" sz="1600" dirty="0" err="1">
                <a:solidFill>
                  <a:srgbClr val="FFFFFF"/>
                </a:solidFill>
              </a:rPr>
              <a:t>ascendente</a:t>
            </a:r>
            <a:r>
              <a:rPr lang="en-US" sz="1600" dirty="0">
                <a:solidFill>
                  <a:srgbClr val="FFFFFF"/>
                </a:solidFill>
              </a:rPr>
              <a:t> o </a:t>
            </a:r>
            <a:r>
              <a:rPr lang="en-US" sz="1600" dirty="0" err="1">
                <a:solidFill>
                  <a:srgbClr val="FFFFFF"/>
                </a:solidFill>
              </a:rPr>
              <a:t>descendente</a:t>
            </a:r>
            <a:r>
              <a:rPr lang="en-US" sz="1600" dirty="0">
                <a:solidFill>
                  <a:srgbClr val="FFFFFF"/>
                </a:solidFill>
              </a:rPr>
              <a:t>.</a:t>
            </a:r>
            <a:endParaRPr lang="en-US" dirty="0"/>
          </a:p>
        </p:txBody>
      </p:sp>
    </p:spTree>
    <p:extLst>
      <p:ext uri="{BB962C8B-B14F-4D97-AF65-F5344CB8AC3E}">
        <p14:creationId xmlns:p14="http://schemas.microsoft.com/office/powerpoint/2010/main" val="237706910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8088879" y="1949557"/>
            <a:ext cx="3284717" cy="501905"/>
          </a:xfrm>
        </p:spPr>
        <p:txBody>
          <a:bodyPr vert="horz" lIns="91440" tIns="45720" rIns="91440" bIns="45720" rtlCol="0" anchor="b">
            <a:noAutofit/>
          </a:bodyPr>
          <a:lstStyle/>
          <a:p>
            <a:pPr algn="ctr"/>
            <a:r>
              <a:rPr lang="en-US" sz="3200" dirty="0" err="1">
                <a:solidFill>
                  <a:srgbClr val="FFFFFF"/>
                </a:solidFill>
              </a:rPr>
              <a:t>Modificar</a:t>
            </a:r>
            <a:r>
              <a:rPr lang="en-US" sz="3200" dirty="0">
                <a:solidFill>
                  <a:srgbClr val="FFFFFF"/>
                </a:solidFill>
              </a:rPr>
              <a:t> </a:t>
            </a:r>
            <a:r>
              <a:rPr lang="en-US" sz="3200" dirty="0" err="1">
                <a:solidFill>
                  <a:srgbClr val="FFFFFF"/>
                </a:solidFill>
              </a:rPr>
              <a:t>datos</a:t>
            </a:r>
            <a:endParaRPr lang="es-ES" dirty="0" err="1"/>
          </a:p>
        </p:txBody>
      </p:sp>
      <p:sp>
        <p:nvSpPr>
          <p:cNvPr id="14" name="CuadroTexto 13">
            <a:extLst>
              <a:ext uri="{FF2B5EF4-FFF2-40B4-BE49-F238E27FC236}">
                <a16:creationId xmlns:a16="http://schemas.microsoft.com/office/drawing/2014/main" id="{0F725872-8FA9-6E93-4A80-82C940A0FFD4}"/>
              </a:ext>
            </a:extLst>
          </p:cNvPr>
          <p:cNvSpPr txBox="1"/>
          <p:nvPr/>
        </p:nvSpPr>
        <p:spPr>
          <a:xfrm>
            <a:off x="7784526" y="2585213"/>
            <a:ext cx="3892412" cy="15406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a:t>
            </a:r>
            <a:r>
              <a:rPr lang="en-US" sz="1600" dirty="0">
                <a:solidFill>
                  <a:srgbClr val="FFFFFF"/>
                </a:solidFill>
              </a:rPr>
              <a:t> </a:t>
            </a:r>
            <a:r>
              <a:rPr lang="en-US" sz="1600" dirty="0" err="1">
                <a:solidFill>
                  <a:srgbClr val="FFFFFF"/>
                </a:solidFill>
              </a:rPr>
              <a:t>pantalla</a:t>
            </a:r>
            <a:r>
              <a:rPr lang="en-US" sz="1600" dirty="0">
                <a:solidFill>
                  <a:srgbClr val="FFFFFF"/>
                </a:solidFill>
              </a:rPr>
              <a:t> se </a:t>
            </a:r>
            <a:r>
              <a:rPr lang="en-US" sz="1600" dirty="0" err="1">
                <a:solidFill>
                  <a:srgbClr val="FFFFFF"/>
                </a:solidFill>
              </a:rPr>
              <a:t>encarga</a:t>
            </a:r>
            <a:r>
              <a:rPr lang="en-US" sz="1600" dirty="0">
                <a:solidFill>
                  <a:srgbClr val="FFFFFF"/>
                </a:solidFill>
              </a:rPr>
              <a:t> de </a:t>
            </a:r>
            <a:r>
              <a:rPr lang="en-US" sz="1600" dirty="0" err="1">
                <a:solidFill>
                  <a:srgbClr val="FFFFFF"/>
                </a:solidFill>
              </a:rPr>
              <a:t>dividir</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procesos</a:t>
            </a:r>
            <a:r>
              <a:rPr lang="en-US" sz="1600" dirty="0">
                <a:solidFill>
                  <a:srgbClr val="FFFFFF"/>
                </a:solidFill>
              </a:rPr>
              <a:t> de las </a:t>
            </a:r>
            <a:r>
              <a:rPr lang="en-US" sz="1600" dirty="0" err="1">
                <a:solidFill>
                  <a:srgbClr val="FFFFFF"/>
                </a:solidFill>
              </a:rPr>
              <a:t>posibles</a:t>
            </a:r>
            <a:r>
              <a:rPr lang="en-US" sz="1600" dirty="0">
                <a:solidFill>
                  <a:srgbClr val="FFFFFF"/>
                </a:solidFill>
              </a:rPr>
              <a:t> </a:t>
            </a:r>
            <a:r>
              <a:rPr lang="en-US" sz="1600" dirty="0" err="1">
                <a:solidFill>
                  <a:srgbClr val="FFFFFF"/>
                </a:solidFill>
              </a:rPr>
              <a:t>acciones</a:t>
            </a:r>
            <a:endParaRPr lang="es-ES" dirty="0" err="1"/>
          </a:p>
        </p:txBody>
      </p:sp>
      <p:pic>
        <p:nvPicPr>
          <p:cNvPr id="4" name="Imagen 5" descr="Interfaz de usuario gráfica, Texto, Aplicación, Chat o mensaje de texto&#10;&#10;Descripción generada automáticamente">
            <a:extLst>
              <a:ext uri="{FF2B5EF4-FFF2-40B4-BE49-F238E27FC236}">
                <a16:creationId xmlns:a16="http://schemas.microsoft.com/office/drawing/2014/main" id="{3F65C81A-2AA6-47C4-414C-B83B2FE80463}"/>
              </a:ext>
            </a:extLst>
          </p:cNvPr>
          <p:cNvPicPr>
            <a:picLocks noChangeAspect="1"/>
          </p:cNvPicPr>
          <p:nvPr/>
        </p:nvPicPr>
        <p:blipFill>
          <a:blip r:embed="rId2"/>
          <a:stretch>
            <a:fillRect/>
          </a:stretch>
        </p:blipFill>
        <p:spPr>
          <a:xfrm>
            <a:off x="2612002" y="989830"/>
            <a:ext cx="2063796" cy="448745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7700595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lecha: a la derecha 7">
            <a:extLst>
              <a:ext uri="{FF2B5EF4-FFF2-40B4-BE49-F238E27FC236}">
                <a16:creationId xmlns:a16="http://schemas.microsoft.com/office/drawing/2014/main" id="{32872132-FFCA-8842-47BB-FE28B7D550CA}"/>
              </a:ext>
            </a:extLst>
          </p:cNvPr>
          <p:cNvSpPr/>
          <p:nvPr/>
        </p:nvSpPr>
        <p:spPr>
          <a:xfrm>
            <a:off x="3563313" y="3028223"/>
            <a:ext cx="628828" cy="39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F725872-8FA9-6E93-4A80-82C940A0FFD4}"/>
              </a:ext>
            </a:extLst>
          </p:cNvPr>
          <p:cNvSpPr txBox="1"/>
          <p:nvPr/>
        </p:nvSpPr>
        <p:spPr>
          <a:xfrm>
            <a:off x="7932968" y="2901889"/>
            <a:ext cx="3892412" cy="18968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a:t>
            </a:r>
            <a:r>
              <a:rPr lang="en-US" sz="1600" dirty="0" err="1">
                <a:solidFill>
                  <a:srgbClr val="FFFFFF"/>
                </a:solidFill>
              </a:rPr>
              <a:t>permiten</a:t>
            </a:r>
            <a:r>
              <a:rPr lang="en-US" sz="1600" dirty="0">
                <a:solidFill>
                  <a:srgbClr val="FFFFFF"/>
                </a:solidFill>
              </a:rPr>
              <a:t> </a:t>
            </a:r>
            <a:r>
              <a:rPr lang="en-US" sz="1600" dirty="0" err="1">
                <a:solidFill>
                  <a:srgbClr val="FFFFFF"/>
                </a:solidFill>
              </a:rPr>
              <a:t>ingresar</a:t>
            </a:r>
            <a:r>
              <a:rPr lang="en-US" sz="1600" dirty="0">
                <a:solidFill>
                  <a:srgbClr val="FFFFFF"/>
                </a:solidFill>
              </a:rPr>
              <a:t> a la base de </a:t>
            </a:r>
            <a:r>
              <a:rPr lang="en-US" sz="1600" dirty="0" err="1">
                <a:solidFill>
                  <a:srgbClr val="FFFFFF"/>
                </a:solidFill>
              </a:rPr>
              <a:t>datos</a:t>
            </a:r>
            <a:r>
              <a:rPr lang="en-US" sz="1600" dirty="0">
                <a:solidFill>
                  <a:srgbClr val="FFFFFF"/>
                </a:solidFill>
              </a:rPr>
              <a:t> un nuevo </a:t>
            </a:r>
            <a:r>
              <a:rPr lang="en-US" sz="1600" dirty="0" err="1">
                <a:solidFill>
                  <a:srgbClr val="FFFFFF"/>
                </a:solidFill>
              </a:rPr>
              <a:t>piso</a:t>
            </a:r>
            <a:r>
              <a:rPr lang="en-US" sz="1600" dirty="0">
                <a:solidFill>
                  <a:srgbClr val="FFFFFF"/>
                </a:solidFill>
              </a:rPr>
              <a:t>, con la </a:t>
            </a:r>
            <a:r>
              <a:rPr lang="en-US" sz="1600" dirty="0" err="1">
                <a:solidFill>
                  <a:srgbClr val="FFFFFF"/>
                </a:solidFill>
              </a:rPr>
              <a:t>informacion</a:t>
            </a:r>
            <a:r>
              <a:rPr lang="en-US" sz="1600" dirty="0">
                <a:solidFill>
                  <a:srgbClr val="FFFFFF"/>
                </a:solidFill>
              </a:rPr>
              <a:t> de </a:t>
            </a:r>
            <a:r>
              <a:rPr lang="en-US" sz="1600" dirty="0" err="1">
                <a:solidFill>
                  <a:srgbClr val="FFFFFF"/>
                </a:solidFill>
              </a:rPr>
              <a:t>cual</a:t>
            </a:r>
            <a:r>
              <a:rPr lang="en-US" sz="1600" dirty="0">
                <a:solidFill>
                  <a:srgbClr val="FFFFFF"/>
                </a:solidFill>
              </a:rPr>
              <a:t> es </a:t>
            </a:r>
            <a:r>
              <a:rPr lang="en-US" sz="1600" dirty="0" err="1">
                <a:solidFill>
                  <a:srgbClr val="FFFFFF"/>
                </a:solidFill>
              </a:rPr>
              <a:t>el</a:t>
            </a:r>
            <a:r>
              <a:rPr lang="en-US" sz="1600" dirty="0">
                <a:solidFill>
                  <a:srgbClr val="FFFFFF"/>
                </a:solidFill>
              </a:rPr>
              <a:t> </a:t>
            </a:r>
            <a:r>
              <a:rPr lang="en-US" sz="1600" dirty="0" err="1">
                <a:solidFill>
                  <a:srgbClr val="FFFFFF"/>
                </a:solidFill>
              </a:rPr>
              <a:t>numero</a:t>
            </a:r>
            <a:r>
              <a:rPr lang="en-US" sz="1600" dirty="0">
                <a:solidFill>
                  <a:srgbClr val="FFFFFF"/>
                </a:solidFill>
              </a:rPr>
              <a:t> de </a:t>
            </a:r>
            <a:r>
              <a:rPr lang="en-US" sz="1600" dirty="0" err="1">
                <a:solidFill>
                  <a:srgbClr val="FFFFFF"/>
                </a:solidFill>
              </a:rPr>
              <a:t>piso</a:t>
            </a:r>
            <a:r>
              <a:rPr lang="en-US" sz="1600" dirty="0">
                <a:solidFill>
                  <a:srgbClr val="FFFFFF"/>
                </a:solidFill>
              </a:rPr>
              <a:t> y </a:t>
            </a:r>
            <a:r>
              <a:rPr lang="en-US" sz="1600" dirty="0" err="1">
                <a:solidFill>
                  <a:srgbClr val="FFFFFF"/>
                </a:solidFill>
              </a:rPr>
              <a:t>cuantas</a:t>
            </a:r>
            <a:r>
              <a:rPr lang="en-US" sz="1600" dirty="0">
                <a:solidFill>
                  <a:srgbClr val="FFFFFF"/>
                </a:solidFill>
              </a:rPr>
              <a:t> son las </a:t>
            </a:r>
            <a:r>
              <a:rPr lang="en-US" sz="1600" dirty="0" err="1">
                <a:solidFill>
                  <a:srgbClr val="FFFFFF"/>
                </a:solidFill>
              </a:rPr>
              <a:t>parcelas</a:t>
            </a:r>
            <a:r>
              <a:rPr lang="en-US" sz="1600" dirty="0">
                <a:solidFill>
                  <a:srgbClr val="FFFFFF"/>
                </a:solidFill>
              </a:rPr>
              <a:t> </a:t>
            </a:r>
            <a:r>
              <a:rPr lang="en-US" sz="1600" dirty="0" err="1">
                <a:solidFill>
                  <a:srgbClr val="FFFFFF"/>
                </a:solidFill>
              </a:rPr>
              <a:t>totales</a:t>
            </a:r>
            <a:r>
              <a:rPr lang="en-US" sz="1600" dirty="0">
                <a:solidFill>
                  <a:srgbClr val="FFFFFF"/>
                </a:solidFill>
              </a:rPr>
              <a:t>.</a:t>
            </a:r>
          </a:p>
          <a:p>
            <a:pPr algn="just">
              <a:spcBef>
                <a:spcPct val="20000"/>
              </a:spcBef>
              <a:spcAft>
                <a:spcPts val="600"/>
              </a:spcAft>
            </a:pPr>
            <a:r>
              <a:rPr lang="en-US" sz="1600" dirty="0">
                <a:solidFill>
                  <a:srgbClr val="FFFFFF"/>
                </a:solidFill>
              </a:rPr>
              <a:t>      Al </a:t>
            </a:r>
            <a:r>
              <a:rPr lang="en-US" sz="1600" dirty="0" err="1">
                <a:solidFill>
                  <a:srgbClr val="FFFFFF"/>
                </a:solidFill>
              </a:rPr>
              <a:t>agregarlo</a:t>
            </a:r>
            <a:r>
              <a:rPr lang="en-US" sz="1600" dirty="0">
                <a:solidFill>
                  <a:srgbClr val="FFFFFF"/>
                </a:solidFill>
              </a:rPr>
              <a:t> a la base de </a:t>
            </a:r>
            <a:r>
              <a:rPr lang="en-US" sz="1600" dirty="0" err="1">
                <a:solidFill>
                  <a:srgbClr val="FFFFFF"/>
                </a:solidFill>
              </a:rPr>
              <a:t>datos</a:t>
            </a:r>
            <a:r>
              <a:rPr lang="en-US" sz="1600" dirty="0">
                <a:solidFill>
                  <a:srgbClr val="FFFFFF"/>
                </a:solidFill>
              </a:rPr>
              <a:t> se </a:t>
            </a:r>
            <a:r>
              <a:rPr lang="en-US" sz="1600" dirty="0" err="1">
                <a:solidFill>
                  <a:srgbClr val="FFFFFF"/>
                </a:solidFill>
              </a:rPr>
              <a:t>mostrara</a:t>
            </a:r>
            <a:r>
              <a:rPr lang="en-US" sz="1600" dirty="0">
                <a:solidFill>
                  <a:srgbClr val="FFFFFF"/>
                </a:solidFill>
              </a:rPr>
              <a:t> un cartel </a:t>
            </a:r>
            <a:r>
              <a:rPr lang="en-US" sz="1600" dirty="0" err="1">
                <a:solidFill>
                  <a:srgbClr val="FFFFFF"/>
                </a:solidFill>
              </a:rPr>
              <a:t>mostrando</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resultado</a:t>
            </a:r>
            <a:r>
              <a:rPr lang="en-US" sz="1600" dirty="0">
                <a:solidFill>
                  <a:srgbClr val="FFFFFF"/>
                </a:solidFill>
              </a:rPr>
              <a:t> de la </a:t>
            </a:r>
            <a:r>
              <a:rPr lang="en-US" sz="1600" dirty="0" err="1">
                <a:solidFill>
                  <a:srgbClr val="FFFFFF"/>
                </a:solidFill>
              </a:rPr>
              <a:t>insercion</a:t>
            </a:r>
            <a:r>
              <a:rPr lang="en-US" sz="1600" dirty="0">
                <a:solidFill>
                  <a:srgbClr val="FFFFFF"/>
                </a:solidFill>
              </a:rPr>
              <a:t>.</a:t>
            </a:r>
          </a:p>
        </p:txBody>
      </p:sp>
      <p:sp>
        <p:nvSpPr>
          <p:cNvPr id="4" name="Título 1">
            <a:extLst>
              <a:ext uri="{FF2B5EF4-FFF2-40B4-BE49-F238E27FC236}">
                <a16:creationId xmlns:a16="http://schemas.microsoft.com/office/drawing/2014/main" id="{1D808767-7EA1-6217-45CC-4722BA5C46F7}"/>
              </a:ext>
            </a:extLst>
          </p:cNvPr>
          <p:cNvSpPr txBox="1">
            <a:spLocks/>
          </p:cNvSpPr>
          <p:nvPr/>
        </p:nvSpPr>
        <p:spPr>
          <a:xfrm>
            <a:off x="8237321" y="1029219"/>
            <a:ext cx="328471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u="sng" dirty="0" err="1">
                <a:solidFill>
                  <a:srgbClr val="FFFFFF"/>
                </a:solidFill>
              </a:rPr>
              <a:t>Modificar</a:t>
            </a:r>
            <a:r>
              <a:rPr lang="en-US" sz="3200" u="sng" dirty="0">
                <a:solidFill>
                  <a:srgbClr val="FFFFFF"/>
                </a:solidFill>
              </a:rPr>
              <a:t> </a:t>
            </a:r>
            <a:r>
              <a:rPr lang="en-US" sz="3200" u="sng" dirty="0" err="1">
                <a:solidFill>
                  <a:srgbClr val="FFFFFF"/>
                </a:solidFill>
              </a:rPr>
              <a:t>datos</a:t>
            </a:r>
            <a:endParaRPr lang="es-ES" u="sng" dirty="0"/>
          </a:p>
        </p:txBody>
      </p:sp>
      <p:sp>
        <p:nvSpPr>
          <p:cNvPr id="11" name="Título 1">
            <a:extLst>
              <a:ext uri="{FF2B5EF4-FFF2-40B4-BE49-F238E27FC236}">
                <a16:creationId xmlns:a16="http://schemas.microsoft.com/office/drawing/2014/main" id="{5A3FBB24-76FD-FB2A-85DD-1D9AE6CCA67F}"/>
              </a:ext>
            </a:extLst>
          </p:cNvPr>
          <p:cNvSpPr txBox="1">
            <a:spLocks/>
          </p:cNvSpPr>
          <p:nvPr/>
        </p:nvSpPr>
        <p:spPr>
          <a:xfrm>
            <a:off x="7505010" y="1830803"/>
            <a:ext cx="4739443" cy="5711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i="1" dirty="0" err="1">
                <a:solidFill>
                  <a:srgbClr val="FFFFFF"/>
                </a:solidFill>
              </a:rPr>
              <a:t>Agregar</a:t>
            </a:r>
            <a:r>
              <a:rPr lang="en-US" sz="2400" i="1" dirty="0">
                <a:solidFill>
                  <a:srgbClr val="FFFFFF"/>
                </a:solidFill>
              </a:rPr>
              <a:t> </a:t>
            </a:r>
            <a:r>
              <a:rPr lang="en-US" sz="2400" i="1" dirty="0" err="1">
                <a:solidFill>
                  <a:srgbClr val="FFFFFF"/>
                </a:solidFill>
              </a:rPr>
              <a:t>piso</a:t>
            </a:r>
          </a:p>
        </p:txBody>
      </p:sp>
      <p:pic>
        <p:nvPicPr>
          <p:cNvPr id="15" name="Imagen 8" descr="Interfaz de usuario gráfica, Aplicación&#10;&#10;Descripción generada automáticamente">
            <a:extLst>
              <a:ext uri="{FF2B5EF4-FFF2-40B4-BE49-F238E27FC236}">
                <a16:creationId xmlns:a16="http://schemas.microsoft.com/office/drawing/2014/main" id="{14E41890-A352-EB93-55DC-863168227E55}"/>
              </a:ext>
            </a:extLst>
          </p:cNvPr>
          <p:cNvPicPr>
            <a:picLocks noChangeAspect="1"/>
          </p:cNvPicPr>
          <p:nvPr/>
        </p:nvPicPr>
        <p:blipFill>
          <a:blip r:embed="rId2"/>
          <a:stretch>
            <a:fillRect/>
          </a:stretch>
        </p:blipFill>
        <p:spPr>
          <a:xfrm>
            <a:off x="1226546" y="1059103"/>
            <a:ext cx="2073692" cy="4487455"/>
          </a:xfrm>
          <a:prstGeom prst="roundRect">
            <a:avLst>
              <a:gd name="adj" fmla="val 3876"/>
            </a:avLst>
          </a:prstGeom>
          <a:ln>
            <a:solidFill>
              <a:schemeClr val="accent1"/>
            </a:solidFill>
          </a:ln>
          <a:effectLst/>
        </p:spPr>
      </p:pic>
      <p:pic>
        <p:nvPicPr>
          <p:cNvPr id="17" name="Imagen 9" descr="Interfaz de usuario gráfica, Texto, Aplicación, Chat o mensaje de texto&#10;&#10;Descripción generada automáticamente">
            <a:extLst>
              <a:ext uri="{FF2B5EF4-FFF2-40B4-BE49-F238E27FC236}">
                <a16:creationId xmlns:a16="http://schemas.microsoft.com/office/drawing/2014/main" id="{E6B3BDB9-39A3-6997-8ED8-F888E71D618E}"/>
              </a:ext>
            </a:extLst>
          </p:cNvPr>
          <p:cNvPicPr>
            <a:picLocks noChangeAspect="1"/>
          </p:cNvPicPr>
          <p:nvPr/>
        </p:nvPicPr>
        <p:blipFill>
          <a:blip r:embed="rId3"/>
          <a:stretch>
            <a:fillRect/>
          </a:stretch>
        </p:blipFill>
        <p:spPr>
          <a:xfrm>
            <a:off x="4462573" y="1029415"/>
            <a:ext cx="2053900" cy="448745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1811300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3279C7E-C7CC-E8A6-9A5C-1DA94FF581FE}"/>
              </a:ext>
            </a:extLst>
          </p:cNvPr>
          <p:cNvSpPr>
            <a:spLocks noGrp="1"/>
          </p:cNvSpPr>
          <p:nvPr>
            <p:ph type="title"/>
          </p:nvPr>
        </p:nvSpPr>
        <p:spPr>
          <a:xfrm>
            <a:off x="7505010" y="1652673"/>
            <a:ext cx="4739443" cy="571178"/>
          </a:xfrm>
        </p:spPr>
        <p:txBody>
          <a:bodyPr vert="horz" lIns="91440" tIns="45720" rIns="91440" bIns="45720" rtlCol="0" anchor="b">
            <a:noAutofit/>
          </a:bodyPr>
          <a:lstStyle/>
          <a:p>
            <a:pPr algn="ctr"/>
            <a:r>
              <a:rPr lang="en-US" sz="2400" i="1" dirty="0">
                <a:solidFill>
                  <a:srgbClr val="FFFFFF"/>
                </a:solidFill>
              </a:rPr>
              <a:t>Gestion de </a:t>
            </a:r>
            <a:r>
              <a:rPr lang="en-US" sz="2400" i="1" dirty="0" err="1">
                <a:solidFill>
                  <a:srgbClr val="FFFFFF"/>
                </a:solidFill>
              </a:rPr>
              <a:t>empleados</a:t>
            </a:r>
            <a:endParaRPr lang="es-ES" sz="2400" i="1"/>
          </a:p>
        </p:txBody>
      </p:sp>
      <p:pic>
        <p:nvPicPr>
          <p:cNvPr id="4" name="Imagen 6" descr="Interfaz de usuario gráfica, Texto, Aplicación, Chat o mensaje de texto&#10;&#10;Descripción generada automáticamente">
            <a:extLst>
              <a:ext uri="{FF2B5EF4-FFF2-40B4-BE49-F238E27FC236}">
                <a16:creationId xmlns:a16="http://schemas.microsoft.com/office/drawing/2014/main" id="{B1447177-8616-9DEC-55E4-19563DCD3B51}"/>
              </a:ext>
            </a:extLst>
          </p:cNvPr>
          <p:cNvPicPr>
            <a:picLocks noChangeAspect="1"/>
          </p:cNvPicPr>
          <p:nvPr/>
        </p:nvPicPr>
        <p:blipFill>
          <a:blip r:embed="rId2"/>
          <a:stretch>
            <a:fillRect/>
          </a:stretch>
        </p:blipFill>
        <p:spPr>
          <a:xfrm>
            <a:off x="2733904" y="989830"/>
            <a:ext cx="2067396" cy="4487455"/>
          </a:xfrm>
          <a:prstGeom prst="roundRect">
            <a:avLst>
              <a:gd name="adj" fmla="val 3876"/>
            </a:avLst>
          </a:prstGeom>
          <a:ln>
            <a:solidFill>
              <a:schemeClr val="accent1"/>
            </a:solidFill>
          </a:ln>
          <a:effectLst/>
        </p:spPr>
      </p:pic>
      <p:sp>
        <p:nvSpPr>
          <p:cNvPr id="7" name="Título 1">
            <a:extLst>
              <a:ext uri="{FF2B5EF4-FFF2-40B4-BE49-F238E27FC236}">
                <a16:creationId xmlns:a16="http://schemas.microsoft.com/office/drawing/2014/main" id="{823C6A28-CCD4-3634-6FA1-5FBEC6A7B943}"/>
              </a:ext>
            </a:extLst>
          </p:cNvPr>
          <p:cNvSpPr txBox="1">
            <a:spLocks/>
          </p:cNvSpPr>
          <p:nvPr/>
        </p:nvSpPr>
        <p:spPr>
          <a:xfrm>
            <a:off x="8237321" y="989635"/>
            <a:ext cx="328471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u="sng" dirty="0" err="1">
                <a:solidFill>
                  <a:srgbClr val="FFFFFF"/>
                </a:solidFill>
              </a:rPr>
              <a:t>Modificar</a:t>
            </a:r>
            <a:r>
              <a:rPr lang="en-US" sz="3200" u="sng" dirty="0">
                <a:solidFill>
                  <a:srgbClr val="FFFFFF"/>
                </a:solidFill>
              </a:rPr>
              <a:t> </a:t>
            </a:r>
            <a:r>
              <a:rPr lang="en-US" sz="3200" u="sng" dirty="0" err="1">
                <a:solidFill>
                  <a:srgbClr val="FFFFFF"/>
                </a:solidFill>
              </a:rPr>
              <a:t>datos</a:t>
            </a:r>
            <a:endParaRPr lang="es-ES" u="sng" dirty="0"/>
          </a:p>
        </p:txBody>
      </p:sp>
      <p:sp>
        <p:nvSpPr>
          <p:cNvPr id="11" name="CuadroTexto 10">
            <a:extLst>
              <a:ext uri="{FF2B5EF4-FFF2-40B4-BE49-F238E27FC236}">
                <a16:creationId xmlns:a16="http://schemas.microsoft.com/office/drawing/2014/main" id="{2ECAC060-3A02-5EE7-09C5-53B25E2FC958}"/>
              </a:ext>
            </a:extLst>
          </p:cNvPr>
          <p:cNvSpPr txBox="1"/>
          <p:nvPr/>
        </p:nvSpPr>
        <p:spPr>
          <a:xfrm>
            <a:off x="7932967" y="2298226"/>
            <a:ext cx="3892412" cy="154061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a:t>
            </a:r>
            <a:r>
              <a:rPr lang="en-US" sz="1600" dirty="0" err="1">
                <a:solidFill>
                  <a:srgbClr val="FFFFFF"/>
                </a:solidFill>
              </a:rPr>
              <a:t>Esta</a:t>
            </a:r>
            <a:r>
              <a:rPr lang="en-US" sz="1600" dirty="0">
                <a:solidFill>
                  <a:srgbClr val="FFFFFF"/>
                </a:solidFill>
              </a:rPr>
              <a:t> </a:t>
            </a:r>
            <a:r>
              <a:rPr lang="en-US" sz="1600" dirty="0" err="1">
                <a:solidFill>
                  <a:srgbClr val="FFFFFF"/>
                </a:solidFill>
              </a:rPr>
              <a:t>pantalla</a:t>
            </a:r>
            <a:r>
              <a:rPr lang="en-US" sz="1600" dirty="0">
                <a:solidFill>
                  <a:srgbClr val="FFFFFF"/>
                </a:solidFill>
              </a:rPr>
              <a:t> se </a:t>
            </a:r>
            <a:r>
              <a:rPr lang="en-US" sz="1600" dirty="0" err="1">
                <a:solidFill>
                  <a:srgbClr val="FFFFFF"/>
                </a:solidFill>
              </a:rPr>
              <a:t>encarga</a:t>
            </a:r>
            <a:r>
              <a:rPr lang="en-US" sz="1600" dirty="0">
                <a:solidFill>
                  <a:srgbClr val="FFFFFF"/>
                </a:solidFill>
              </a:rPr>
              <a:t> de </a:t>
            </a:r>
            <a:r>
              <a:rPr lang="en-US" sz="1600" dirty="0" err="1">
                <a:solidFill>
                  <a:srgbClr val="FFFFFF"/>
                </a:solidFill>
              </a:rPr>
              <a:t>dividir</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procesos</a:t>
            </a:r>
            <a:r>
              <a:rPr lang="en-US" sz="1600" dirty="0">
                <a:solidFill>
                  <a:srgbClr val="FFFFFF"/>
                </a:solidFill>
              </a:rPr>
              <a:t> de las </a:t>
            </a:r>
            <a:r>
              <a:rPr lang="en-US" sz="1600" dirty="0" err="1">
                <a:solidFill>
                  <a:srgbClr val="FFFFFF"/>
                </a:solidFill>
              </a:rPr>
              <a:t>posibles</a:t>
            </a:r>
            <a:r>
              <a:rPr lang="en-US" sz="1600" dirty="0">
                <a:solidFill>
                  <a:srgbClr val="FFFFFF"/>
                </a:solidFill>
              </a:rPr>
              <a:t> </a:t>
            </a:r>
            <a:r>
              <a:rPr lang="en-US" sz="1600" dirty="0" err="1">
                <a:solidFill>
                  <a:srgbClr val="FFFFFF"/>
                </a:solidFill>
              </a:rPr>
              <a:t>acciones</a:t>
            </a:r>
            <a:r>
              <a:rPr lang="en-US" sz="1600" dirty="0">
                <a:solidFill>
                  <a:srgbClr val="FFFFFF"/>
                </a:solidFill>
              </a:rPr>
              <a:t> de la gestion de </a:t>
            </a:r>
            <a:r>
              <a:rPr lang="en-US" sz="1600" dirty="0" err="1">
                <a:solidFill>
                  <a:srgbClr val="FFFFFF"/>
                </a:solidFill>
              </a:rPr>
              <a:t>empleados</a:t>
            </a:r>
            <a:r>
              <a:rPr lang="en-US" sz="1600" dirty="0">
                <a:solidFill>
                  <a:srgbClr val="FFFFFF"/>
                </a:solidFill>
              </a:rPr>
              <a:t>.</a:t>
            </a:r>
            <a:endParaRPr lang="es-ES" dirty="0" err="1"/>
          </a:p>
        </p:txBody>
      </p:sp>
    </p:spTree>
    <p:extLst>
      <p:ext uri="{BB962C8B-B14F-4D97-AF65-F5344CB8AC3E}">
        <p14:creationId xmlns:p14="http://schemas.microsoft.com/office/powerpoint/2010/main" val="117716851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lecha: a la derecha 7">
            <a:extLst>
              <a:ext uri="{FF2B5EF4-FFF2-40B4-BE49-F238E27FC236}">
                <a16:creationId xmlns:a16="http://schemas.microsoft.com/office/drawing/2014/main" id="{32872132-FFCA-8842-47BB-FE28B7D550CA}"/>
              </a:ext>
            </a:extLst>
          </p:cNvPr>
          <p:cNvSpPr/>
          <p:nvPr/>
        </p:nvSpPr>
        <p:spPr>
          <a:xfrm>
            <a:off x="921053" y="415652"/>
            <a:ext cx="5646153"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F725872-8FA9-6E93-4A80-82C940A0FFD4}"/>
              </a:ext>
            </a:extLst>
          </p:cNvPr>
          <p:cNvSpPr txBox="1"/>
          <p:nvPr/>
        </p:nvSpPr>
        <p:spPr>
          <a:xfrm>
            <a:off x="7932968" y="2456564"/>
            <a:ext cx="3892412" cy="32714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Esto </a:t>
            </a:r>
            <a:r>
              <a:rPr lang="en-US" sz="1600" dirty="0" err="1">
                <a:solidFill>
                  <a:srgbClr val="FFFFFF"/>
                </a:solidFill>
              </a:rPr>
              <a:t>permite</a:t>
            </a:r>
            <a:r>
              <a:rPr lang="en-US" sz="1600" dirty="0">
                <a:solidFill>
                  <a:srgbClr val="FFFFFF"/>
                </a:solidFill>
              </a:rPr>
              <a:t> </a:t>
            </a:r>
            <a:r>
              <a:rPr lang="en-US" sz="1600" dirty="0" err="1">
                <a:solidFill>
                  <a:srgbClr val="FFFFFF"/>
                </a:solidFill>
              </a:rPr>
              <a:t>agregar</a:t>
            </a:r>
            <a:r>
              <a:rPr lang="en-US" sz="1600" dirty="0">
                <a:solidFill>
                  <a:srgbClr val="FFFFFF"/>
                </a:solidFill>
              </a:rPr>
              <a:t> </a:t>
            </a:r>
            <a:r>
              <a:rPr lang="en-US" sz="1600" dirty="0" err="1">
                <a:solidFill>
                  <a:srgbClr val="FFFFFF"/>
                </a:solidFill>
              </a:rPr>
              <a:t>nuevos</a:t>
            </a:r>
            <a:r>
              <a:rPr lang="en-US" sz="1600" dirty="0">
                <a:solidFill>
                  <a:srgbClr val="FFFFFF"/>
                </a:solidFill>
              </a:rPr>
              <a:t> </a:t>
            </a:r>
            <a:r>
              <a:rPr lang="en-US" sz="1600" dirty="0" err="1">
                <a:solidFill>
                  <a:srgbClr val="FFFFFF"/>
                </a:solidFill>
              </a:rPr>
              <a:t>empleados</a:t>
            </a:r>
            <a:r>
              <a:rPr lang="en-US" sz="1600" dirty="0">
                <a:solidFill>
                  <a:srgbClr val="FFFFFF"/>
                </a:solidFill>
              </a:rPr>
              <a:t>, </a:t>
            </a:r>
            <a:r>
              <a:rPr lang="en-US" sz="1600" dirty="0" err="1">
                <a:solidFill>
                  <a:srgbClr val="FFFFFF"/>
                </a:solidFill>
              </a:rPr>
              <a:t>pidiendo</a:t>
            </a:r>
            <a:r>
              <a:rPr lang="en-US" sz="1600" dirty="0">
                <a:solidFill>
                  <a:srgbClr val="FFFFFF"/>
                </a:solidFill>
              </a:rPr>
              <a:t> </a:t>
            </a:r>
            <a:r>
              <a:rPr lang="en-US" sz="1600" dirty="0" err="1">
                <a:solidFill>
                  <a:srgbClr val="FFFFFF"/>
                </a:solidFill>
              </a:rPr>
              <a:t>el</a:t>
            </a:r>
            <a:r>
              <a:rPr lang="en-US" sz="1600" dirty="0">
                <a:solidFill>
                  <a:srgbClr val="FFFFFF"/>
                </a:solidFill>
              </a:rPr>
              <a:t> mail, </a:t>
            </a:r>
            <a:r>
              <a:rPr lang="en-US" sz="1600" dirty="0" err="1">
                <a:solidFill>
                  <a:srgbClr val="FFFFFF"/>
                </a:solidFill>
              </a:rPr>
              <a:t>nombre</a:t>
            </a:r>
            <a:r>
              <a:rPr lang="en-US" sz="1600" dirty="0">
                <a:solidFill>
                  <a:srgbClr val="FFFFFF"/>
                </a:solidFill>
              </a:rPr>
              <a:t>, </a:t>
            </a:r>
            <a:r>
              <a:rPr lang="en-US" sz="1600" dirty="0" err="1">
                <a:solidFill>
                  <a:srgbClr val="FFFFFF"/>
                </a:solidFill>
              </a:rPr>
              <a:t>apellido</a:t>
            </a:r>
            <a:r>
              <a:rPr lang="en-US" sz="1600" dirty="0">
                <a:solidFill>
                  <a:srgbClr val="FFFFFF"/>
                </a:solidFill>
              </a:rPr>
              <a:t>, </a:t>
            </a:r>
            <a:r>
              <a:rPr lang="en-US" sz="1600" dirty="0" err="1">
                <a:solidFill>
                  <a:srgbClr val="FFFFFF"/>
                </a:solidFill>
              </a:rPr>
              <a:t>numero</a:t>
            </a:r>
            <a:r>
              <a:rPr lang="en-US" sz="1600" dirty="0">
                <a:solidFill>
                  <a:srgbClr val="FFFFFF"/>
                </a:solidFill>
              </a:rPr>
              <a:t> </a:t>
            </a:r>
            <a:r>
              <a:rPr lang="en-US" sz="1600" dirty="0" err="1">
                <a:solidFill>
                  <a:srgbClr val="FFFFFF"/>
                </a:solidFill>
              </a:rPr>
              <a:t>telefonico</a:t>
            </a:r>
            <a:r>
              <a:rPr lang="en-US" sz="1600" dirty="0">
                <a:solidFill>
                  <a:srgbClr val="FFFFFF"/>
                </a:solidFill>
              </a:rPr>
              <a:t>, </a:t>
            </a:r>
            <a:r>
              <a:rPr lang="en-US" sz="1600" dirty="0" err="1">
                <a:solidFill>
                  <a:srgbClr val="FFFFFF"/>
                </a:solidFill>
              </a:rPr>
              <a:t>salario</a:t>
            </a:r>
            <a:r>
              <a:rPr lang="en-US" sz="1600" dirty="0">
                <a:solidFill>
                  <a:srgbClr val="FFFFFF"/>
                </a:solidFill>
              </a:rPr>
              <a:t>, </a:t>
            </a:r>
            <a:r>
              <a:rPr lang="en-US" sz="1600" dirty="0" err="1">
                <a:solidFill>
                  <a:srgbClr val="FFFFFF"/>
                </a:solidFill>
              </a:rPr>
              <a:t>contraseña</a:t>
            </a:r>
            <a:r>
              <a:rPr lang="en-US" sz="1600" dirty="0">
                <a:solidFill>
                  <a:srgbClr val="FFFFFF"/>
                </a:solidFill>
              </a:rPr>
              <a:t>, hora de </a:t>
            </a:r>
            <a:r>
              <a:rPr lang="en-US" sz="1600" dirty="0" err="1">
                <a:solidFill>
                  <a:srgbClr val="FFFFFF"/>
                </a:solidFill>
              </a:rPr>
              <a:t>ingreso</a:t>
            </a:r>
            <a:r>
              <a:rPr lang="en-US" sz="1600" dirty="0">
                <a:solidFill>
                  <a:srgbClr val="FFFFFF"/>
                </a:solidFill>
              </a:rPr>
              <a:t>, hora de </a:t>
            </a:r>
            <a:r>
              <a:rPr lang="en-US" sz="1600" dirty="0" err="1">
                <a:solidFill>
                  <a:srgbClr val="FFFFFF"/>
                </a:solidFill>
              </a:rPr>
              <a:t>salida</a:t>
            </a:r>
            <a:r>
              <a:rPr lang="en-US" sz="1600" dirty="0">
                <a:solidFill>
                  <a:srgbClr val="FFFFFF"/>
                </a:solidFill>
              </a:rPr>
              <a:t> y </a:t>
            </a:r>
            <a:r>
              <a:rPr lang="en-US" sz="1600" dirty="0" err="1">
                <a:solidFill>
                  <a:srgbClr val="FFFFFF"/>
                </a:solidFill>
              </a:rPr>
              <a:t>los</a:t>
            </a:r>
            <a:r>
              <a:rPr lang="en-US" sz="1600" dirty="0">
                <a:solidFill>
                  <a:srgbClr val="FFFFFF"/>
                </a:solidFill>
              </a:rPr>
              <a:t> </a:t>
            </a:r>
            <a:r>
              <a:rPr lang="en-US" sz="1600" dirty="0" err="1">
                <a:solidFill>
                  <a:srgbClr val="FFFFFF"/>
                </a:solidFill>
              </a:rPr>
              <a:t>dias</a:t>
            </a:r>
            <a:r>
              <a:rPr lang="en-US" sz="1600" dirty="0">
                <a:solidFill>
                  <a:srgbClr val="FFFFFF"/>
                </a:solidFill>
              </a:rPr>
              <a:t> </a:t>
            </a:r>
            <a:r>
              <a:rPr lang="en-US" sz="1600" dirty="0" err="1">
                <a:solidFill>
                  <a:srgbClr val="FFFFFF"/>
                </a:solidFill>
              </a:rPr>
              <a:t>laborables</a:t>
            </a:r>
            <a:r>
              <a:rPr lang="en-US" sz="1600" dirty="0">
                <a:solidFill>
                  <a:srgbClr val="FFFFFF"/>
                </a:solidFill>
              </a:rPr>
              <a:t>.</a:t>
            </a:r>
          </a:p>
          <a:p>
            <a:pPr algn="just">
              <a:spcBef>
                <a:spcPct val="20000"/>
              </a:spcBef>
              <a:spcAft>
                <a:spcPts val="600"/>
              </a:spcAft>
            </a:pPr>
            <a:r>
              <a:rPr lang="en-US" sz="1600" dirty="0">
                <a:solidFill>
                  <a:srgbClr val="FFFFFF"/>
                </a:solidFill>
              </a:rPr>
              <a:t>      Al </a:t>
            </a:r>
            <a:r>
              <a:rPr lang="en-US" sz="1600" dirty="0" err="1">
                <a:solidFill>
                  <a:srgbClr val="FFFFFF"/>
                </a:solidFill>
              </a:rPr>
              <a:t>precionar</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boton</a:t>
            </a:r>
            <a:r>
              <a:rPr lang="en-US" sz="1600" dirty="0">
                <a:solidFill>
                  <a:srgbClr val="FFFFFF"/>
                </a:solidFill>
              </a:rPr>
              <a:t> "</a:t>
            </a:r>
            <a:r>
              <a:rPr lang="en-US" sz="1600" dirty="0" err="1">
                <a:solidFill>
                  <a:srgbClr val="FFFFFF"/>
                </a:solidFill>
              </a:rPr>
              <a:t>Agregar</a:t>
            </a:r>
            <a:r>
              <a:rPr lang="en-US" sz="1600" dirty="0">
                <a:solidFill>
                  <a:srgbClr val="FFFFFF"/>
                </a:solidFill>
              </a:rPr>
              <a:t>" se </a:t>
            </a:r>
            <a:r>
              <a:rPr lang="en-US" sz="1600" dirty="0" err="1">
                <a:solidFill>
                  <a:srgbClr val="FFFFFF"/>
                </a:solidFill>
              </a:rPr>
              <a:t>mandaran</a:t>
            </a:r>
            <a:r>
              <a:rPr lang="en-US" sz="1600" dirty="0">
                <a:solidFill>
                  <a:srgbClr val="FFFFFF"/>
                </a:solidFill>
              </a:rPr>
              <a:t> </a:t>
            </a:r>
            <a:r>
              <a:rPr lang="en-US" sz="1600" dirty="0" err="1">
                <a:solidFill>
                  <a:srgbClr val="FFFFFF"/>
                </a:solidFill>
              </a:rPr>
              <a:t>los</a:t>
            </a:r>
            <a:r>
              <a:rPr lang="en-US" sz="1600" dirty="0">
                <a:solidFill>
                  <a:srgbClr val="FFFFFF"/>
                </a:solidFill>
              </a:rPr>
              <a:t> </a:t>
            </a:r>
            <a:r>
              <a:rPr lang="en-US" sz="1600" dirty="0" err="1">
                <a:solidFill>
                  <a:srgbClr val="FFFFFF"/>
                </a:solidFill>
              </a:rPr>
              <a:t>datos</a:t>
            </a:r>
            <a:r>
              <a:rPr lang="en-US" sz="1600" dirty="0">
                <a:solidFill>
                  <a:srgbClr val="FFFFFF"/>
                </a:solidFill>
              </a:rPr>
              <a:t> a traves del </a:t>
            </a:r>
            <a:r>
              <a:rPr lang="en-US" sz="1600" dirty="0" err="1">
                <a:solidFill>
                  <a:srgbClr val="FFFFFF"/>
                </a:solidFill>
              </a:rPr>
              <a:t>sistema</a:t>
            </a:r>
            <a:r>
              <a:rPr lang="en-US" sz="1600" dirty="0">
                <a:solidFill>
                  <a:srgbClr val="FFFFFF"/>
                </a:solidFill>
              </a:rPr>
              <a:t>, </a:t>
            </a:r>
            <a:r>
              <a:rPr lang="en-US" sz="1600" dirty="0" err="1">
                <a:solidFill>
                  <a:srgbClr val="FFFFFF"/>
                </a:solidFill>
              </a:rPr>
              <a:t>llegando</a:t>
            </a:r>
            <a:r>
              <a:rPr lang="en-US" sz="1600" dirty="0">
                <a:solidFill>
                  <a:srgbClr val="FFFFFF"/>
                </a:solidFill>
              </a:rPr>
              <a:t> a la base de </a:t>
            </a:r>
            <a:r>
              <a:rPr lang="en-US" sz="1600" dirty="0" err="1">
                <a:solidFill>
                  <a:srgbClr val="FFFFFF"/>
                </a:solidFill>
              </a:rPr>
              <a:t>datos</a:t>
            </a:r>
            <a:r>
              <a:rPr lang="en-US" sz="1600" dirty="0">
                <a:solidFill>
                  <a:srgbClr val="FFFFFF"/>
                </a:solidFill>
              </a:rPr>
              <a:t>. El </a:t>
            </a:r>
            <a:r>
              <a:rPr lang="en-US" sz="1600" dirty="0" err="1">
                <a:solidFill>
                  <a:srgbClr val="FFFFFF"/>
                </a:solidFill>
              </a:rPr>
              <a:t>resultado</a:t>
            </a:r>
            <a:r>
              <a:rPr lang="en-US" sz="1600" dirty="0">
                <a:solidFill>
                  <a:srgbClr val="FFFFFF"/>
                </a:solidFill>
              </a:rPr>
              <a:t> de la </a:t>
            </a:r>
            <a:r>
              <a:rPr lang="en-US" sz="1600" dirty="0" err="1">
                <a:solidFill>
                  <a:srgbClr val="FFFFFF"/>
                </a:solidFill>
              </a:rPr>
              <a:t>insercion</a:t>
            </a:r>
            <a:r>
              <a:rPr lang="en-US" sz="1600" dirty="0">
                <a:solidFill>
                  <a:srgbClr val="FFFFFF"/>
                </a:solidFill>
              </a:rPr>
              <a:t> se </a:t>
            </a:r>
            <a:r>
              <a:rPr lang="en-US" sz="1600" dirty="0" err="1">
                <a:solidFill>
                  <a:srgbClr val="FFFFFF"/>
                </a:solidFill>
              </a:rPr>
              <a:t>avisara</a:t>
            </a:r>
            <a:r>
              <a:rPr lang="en-US" sz="1600" dirty="0">
                <a:solidFill>
                  <a:srgbClr val="FFFFFF"/>
                </a:solidFill>
              </a:rPr>
              <a:t> </a:t>
            </a:r>
            <a:r>
              <a:rPr lang="en-US" sz="1600" dirty="0" err="1">
                <a:solidFill>
                  <a:srgbClr val="FFFFFF"/>
                </a:solidFill>
              </a:rPr>
              <a:t>en</a:t>
            </a:r>
            <a:r>
              <a:rPr lang="en-US" sz="1600" dirty="0">
                <a:solidFill>
                  <a:srgbClr val="FFFFFF"/>
                </a:solidFill>
              </a:rPr>
              <a:t> un cartel de </a:t>
            </a:r>
            <a:r>
              <a:rPr lang="en-US" sz="1600" dirty="0" err="1">
                <a:solidFill>
                  <a:srgbClr val="FFFFFF"/>
                </a:solidFill>
              </a:rPr>
              <a:t>notificacion</a:t>
            </a:r>
            <a:r>
              <a:rPr lang="en-US" sz="1600" dirty="0">
                <a:solidFill>
                  <a:srgbClr val="FFFFFF"/>
                </a:solidFill>
              </a:rPr>
              <a:t>.</a:t>
            </a:r>
          </a:p>
        </p:txBody>
      </p:sp>
      <p:sp>
        <p:nvSpPr>
          <p:cNvPr id="4" name="Título 1">
            <a:extLst>
              <a:ext uri="{FF2B5EF4-FFF2-40B4-BE49-F238E27FC236}">
                <a16:creationId xmlns:a16="http://schemas.microsoft.com/office/drawing/2014/main" id="{93E9125E-6C7B-A466-8DAF-F8FAAF68814E}"/>
              </a:ext>
            </a:extLst>
          </p:cNvPr>
          <p:cNvSpPr txBox="1">
            <a:spLocks/>
          </p:cNvSpPr>
          <p:nvPr/>
        </p:nvSpPr>
        <p:spPr>
          <a:xfrm>
            <a:off x="7445633" y="801609"/>
            <a:ext cx="485819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u="sng" dirty="0">
                <a:solidFill>
                  <a:srgbClr val="FFFFFF"/>
                </a:solidFill>
              </a:rPr>
              <a:t>Gestion de </a:t>
            </a:r>
            <a:r>
              <a:rPr lang="en-US" sz="3200" u="sng" dirty="0" err="1">
                <a:solidFill>
                  <a:srgbClr val="FFFFFF"/>
                </a:solidFill>
              </a:rPr>
              <a:t>empleados</a:t>
            </a:r>
            <a:endParaRPr lang="es-ES" dirty="0" err="1"/>
          </a:p>
        </p:txBody>
      </p:sp>
      <p:sp>
        <p:nvSpPr>
          <p:cNvPr id="7" name="Título 1">
            <a:extLst>
              <a:ext uri="{FF2B5EF4-FFF2-40B4-BE49-F238E27FC236}">
                <a16:creationId xmlns:a16="http://schemas.microsoft.com/office/drawing/2014/main" id="{2AB89930-785C-D4DF-F030-29B0DEE7FE36}"/>
              </a:ext>
            </a:extLst>
          </p:cNvPr>
          <p:cNvSpPr txBox="1">
            <a:spLocks/>
          </p:cNvSpPr>
          <p:nvPr/>
        </p:nvSpPr>
        <p:spPr>
          <a:xfrm>
            <a:off x="7564387" y="1306309"/>
            <a:ext cx="4739443" cy="5711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i="1" dirty="0" err="1">
                <a:solidFill>
                  <a:srgbClr val="FFFFFF"/>
                </a:solidFill>
              </a:rPr>
              <a:t>Agregar</a:t>
            </a:r>
            <a:r>
              <a:rPr lang="en-US" sz="2400" i="1" dirty="0">
                <a:solidFill>
                  <a:srgbClr val="FFFFFF"/>
                </a:solidFill>
              </a:rPr>
              <a:t> </a:t>
            </a:r>
            <a:r>
              <a:rPr lang="en-US" sz="2400" i="1" dirty="0" err="1">
                <a:solidFill>
                  <a:srgbClr val="FFFFFF"/>
                </a:solidFill>
              </a:rPr>
              <a:t>empleado</a:t>
            </a:r>
            <a:endParaRPr lang="es-ES" dirty="0" err="1"/>
          </a:p>
        </p:txBody>
      </p:sp>
      <p:pic>
        <p:nvPicPr>
          <p:cNvPr id="15" name="Imagen 10" descr="Interfaz de usuario gráfica&#10;&#10;Descripción generada automáticamente">
            <a:extLst>
              <a:ext uri="{FF2B5EF4-FFF2-40B4-BE49-F238E27FC236}">
                <a16:creationId xmlns:a16="http://schemas.microsoft.com/office/drawing/2014/main" id="{B6E1867D-CE19-4FE2-D004-BDC4C00400E6}"/>
              </a:ext>
            </a:extLst>
          </p:cNvPr>
          <p:cNvPicPr>
            <a:picLocks noChangeAspect="1"/>
          </p:cNvPicPr>
          <p:nvPr/>
        </p:nvPicPr>
        <p:blipFill>
          <a:blip r:embed="rId2"/>
          <a:stretch>
            <a:fillRect/>
          </a:stretch>
        </p:blipFill>
        <p:spPr>
          <a:xfrm>
            <a:off x="268783" y="1060093"/>
            <a:ext cx="2067396" cy="4497351"/>
          </a:xfrm>
          <a:prstGeom prst="roundRect">
            <a:avLst>
              <a:gd name="adj" fmla="val 3876"/>
            </a:avLst>
          </a:prstGeom>
          <a:ln>
            <a:solidFill>
              <a:schemeClr val="accent1"/>
            </a:solidFill>
          </a:ln>
          <a:effectLst/>
        </p:spPr>
      </p:pic>
      <p:pic>
        <p:nvPicPr>
          <p:cNvPr id="17" name="Imagen 11" descr="Interfaz de usuario gráfica&#10;&#10;Descripción generada automáticamente">
            <a:extLst>
              <a:ext uri="{FF2B5EF4-FFF2-40B4-BE49-F238E27FC236}">
                <a16:creationId xmlns:a16="http://schemas.microsoft.com/office/drawing/2014/main" id="{418F9893-D8F1-61FA-1A9A-255DAF6A4C2A}"/>
              </a:ext>
            </a:extLst>
          </p:cNvPr>
          <p:cNvPicPr>
            <a:picLocks noChangeAspect="1"/>
          </p:cNvPicPr>
          <p:nvPr/>
        </p:nvPicPr>
        <p:blipFill>
          <a:blip r:embed="rId3"/>
          <a:stretch>
            <a:fillRect/>
          </a:stretch>
        </p:blipFill>
        <p:spPr>
          <a:xfrm>
            <a:off x="2699267" y="1046239"/>
            <a:ext cx="2080261" cy="4505268"/>
          </a:xfrm>
          <a:prstGeom prst="roundRect">
            <a:avLst>
              <a:gd name="adj" fmla="val 3876"/>
            </a:avLst>
          </a:prstGeom>
          <a:ln>
            <a:solidFill>
              <a:schemeClr val="accent1"/>
            </a:solidFill>
          </a:ln>
          <a:effectLst/>
        </p:spPr>
      </p:pic>
      <p:pic>
        <p:nvPicPr>
          <p:cNvPr id="19" name="Imagen 12" descr="Interfaz de usuario gráfica, Texto, Aplicación, Chat o mensaje de texto&#10;&#10;Descripción generada automáticamente">
            <a:extLst>
              <a:ext uri="{FF2B5EF4-FFF2-40B4-BE49-F238E27FC236}">
                <a16:creationId xmlns:a16="http://schemas.microsoft.com/office/drawing/2014/main" id="{3CA61326-AB30-3962-F110-B2E6912B90CC}"/>
              </a:ext>
            </a:extLst>
          </p:cNvPr>
          <p:cNvPicPr>
            <a:picLocks noChangeAspect="1"/>
          </p:cNvPicPr>
          <p:nvPr/>
        </p:nvPicPr>
        <p:blipFill>
          <a:blip r:embed="rId4"/>
          <a:stretch>
            <a:fillRect/>
          </a:stretch>
        </p:blipFill>
        <p:spPr>
          <a:xfrm>
            <a:off x="5137667" y="1057124"/>
            <a:ext cx="2058490" cy="44943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1718992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lecha: a la derecha 7">
            <a:extLst>
              <a:ext uri="{FF2B5EF4-FFF2-40B4-BE49-F238E27FC236}">
                <a16:creationId xmlns:a16="http://schemas.microsoft.com/office/drawing/2014/main" id="{32872132-FFCA-8842-47BB-FE28B7D550CA}"/>
              </a:ext>
            </a:extLst>
          </p:cNvPr>
          <p:cNvSpPr/>
          <p:nvPr/>
        </p:nvSpPr>
        <p:spPr>
          <a:xfrm>
            <a:off x="921053" y="415652"/>
            <a:ext cx="5646153"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F725872-8FA9-6E93-4A80-82C940A0FFD4}"/>
              </a:ext>
            </a:extLst>
          </p:cNvPr>
          <p:cNvSpPr txBox="1"/>
          <p:nvPr/>
        </p:nvSpPr>
        <p:spPr>
          <a:xfrm>
            <a:off x="7932968" y="2456564"/>
            <a:ext cx="3892412" cy="32714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Esto </a:t>
            </a:r>
            <a:r>
              <a:rPr lang="en-US" sz="1600" dirty="0" err="1">
                <a:solidFill>
                  <a:srgbClr val="FFFFFF"/>
                </a:solidFill>
              </a:rPr>
              <a:t>permite</a:t>
            </a:r>
            <a:r>
              <a:rPr lang="en-US" sz="1600" dirty="0">
                <a:solidFill>
                  <a:srgbClr val="FFFFFF"/>
                </a:solidFill>
              </a:rPr>
              <a:t> </a:t>
            </a:r>
            <a:r>
              <a:rPr lang="en-US" sz="1600" dirty="0" err="1">
                <a:solidFill>
                  <a:srgbClr val="FFFFFF"/>
                </a:solidFill>
              </a:rPr>
              <a:t>eliminar</a:t>
            </a:r>
            <a:r>
              <a:rPr lang="en-US" sz="1600" dirty="0">
                <a:solidFill>
                  <a:srgbClr val="FFFFFF"/>
                </a:solidFill>
              </a:rPr>
              <a:t> </a:t>
            </a:r>
            <a:r>
              <a:rPr lang="en-US" sz="1600" dirty="0" err="1">
                <a:solidFill>
                  <a:srgbClr val="FFFFFF"/>
                </a:solidFill>
              </a:rPr>
              <a:t>empleados</a:t>
            </a:r>
            <a:r>
              <a:rPr lang="en-US" sz="1600" dirty="0">
                <a:solidFill>
                  <a:srgbClr val="FFFFFF"/>
                </a:solidFill>
              </a:rPr>
              <a:t>, </a:t>
            </a:r>
            <a:r>
              <a:rPr lang="en-US" sz="1600" dirty="0" err="1">
                <a:solidFill>
                  <a:srgbClr val="FFFFFF"/>
                </a:solidFill>
              </a:rPr>
              <a:t>pidiendo</a:t>
            </a:r>
            <a:r>
              <a:rPr lang="en-US" sz="1600" dirty="0">
                <a:solidFill>
                  <a:srgbClr val="FFFFFF"/>
                </a:solidFill>
              </a:rPr>
              <a:t> </a:t>
            </a:r>
            <a:r>
              <a:rPr lang="en-US" sz="1600" dirty="0" err="1">
                <a:solidFill>
                  <a:srgbClr val="FFFFFF"/>
                </a:solidFill>
              </a:rPr>
              <a:t>solamente</a:t>
            </a:r>
            <a:r>
              <a:rPr lang="en-US" sz="1600" dirty="0">
                <a:solidFill>
                  <a:srgbClr val="FFFFFF"/>
                </a:solidFill>
              </a:rPr>
              <a:t> </a:t>
            </a:r>
            <a:r>
              <a:rPr lang="en-US" sz="1600" dirty="0" err="1">
                <a:solidFill>
                  <a:srgbClr val="FFFFFF"/>
                </a:solidFill>
              </a:rPr>
              <a:t>el</a:t>
            </a:r>
            <a:r>
              <a:rPr lang="en-US" sz="1600" dirty="0">
                <a:solidFill>
                  <a:srgbClr val="FFFFFF"/>
                </a:solidFill>
              </a:rPr>
              <a:t> mail, </a:t>
            </a:r>
            <a:r>
              <a:rPr lang="en-US" sz="1600" dirty="0" err="1">
                <a:solidFill>
                  <a:srgbClr val="FFFFFF"/>
                </a:solidFill>
              </a:rPr>
              <a:t>nombre</a:t>
            </a:r>
            <a:r>
              <a:rPr lang="en-US" sz="1600" dirty="0">
                <a:solidFill>
                  <a:srgbClr val="FFFFFF"/>
                </a:solidFill>
              </a:rPr>
              <a:t> y </a:t>
            </a:r>
            <a:r>
              <a:rPr lang="en-US" sz="1600" dirty="0" err="1">
                <a:solidFill>
                  <a:srgbClr val="FFFFFF"/>
                </a:solidFill>
              </a:rPr>
              <a:t>apellido</a:t>
            </a:r>
            <a:r>
              <a:rPr lang="en-US" sz="1600" dirty="0">
                <a:solidFill>
                  <a:srgbClr val="FFFFFF"/>
                </a:solidFill>
              </a:rPr>
              <a:t>.</a:t>
            </a:r>
          </a:p>
          <a:p>
            <a:pPr algn="just">
              <a:spcBef>
                <a:spcPct val="20000"/>
              </a:spcBef>
              <a:spcAft>
                <a:spcPts val="600"/>
              </a:spcAft>
            </a:pPr>
            <a:r>
              <a:rPr lang="en-US" sz="1600" dirty="0">
                <a:solidFill>
                  <a:srgbClr val="FFFFFF"/>
                </a:solidFill>
              </a:rPr>
              <a:t>      Al </a:t>
            </a:r>
            <a:r>
              <a:rPr lang="en-US" sz="1600" dirty="0" err="1">
                <a:solidFill>
                  <a:srgbClr val="FFFFFF"/>
                </a:solidFill>
              </a:rPr>
              <a:t>precionar</a:t>
            </a:r>
            <a:r>
              <a:rPr lang="en-US" sz="1600" dirty="0">
                <a:solidFill>
                  <a:srgbClr val="FFFFFF"/>
                </a:solidFill>
              </a:rPr>
              <a:t> </a:t>
            </a:r>
            <a:r>
              <a:rPr lang="en-US" sz="1600" dirty="0" err="1">
                <a:solidFill>
                  <a:srgbClr val="FFFFFF"/>
                </a:solidFill>
              </a:rPr>
              <a:t>el</a:t>
            </a:r>
            <a:r>
              <a:rPr lang="en-US" sz="1600" dirty="0">
                <a:solidFill>
                  <a:srgbClr val="FFFFFF"/>
                </a:solidFill>
              </a:rPr>
              <a:t> </a:t>
            </a:r>
            <a:r>
              <a:rPr lang="en-US" sz="1600" dirty="0" err="1">
                <a:solidFill>
                  <a:srgbClr val="FFFFFF"/>
                </a:solidFill>
              </a:rPr>
              <a:t>boton</a:t>
            </a:r>
            <a:r>
              <a:rPr lang="en-US" sz="1600" dirty="0">
                <a:solidFill>
                  <a:srgbClr val="FFFFFF"/>
                </a:solidFill>
              </a:rPr>
              <a:t> "</a:t>
            </a:r>
            <a:r>
              <a:rPr lang="en-US" sz="1600" dirty="0" err="1">
                <a:solidFill>
                  <a:srgbClr val="FFFFFF"/>
                </a:solidFill>
              </a:rPr>
              <a:t>Eliminar</a:t>
            </a:r>
            <a:r>
              <a:rPr lang="en-US" sz="1600" dirty="0">
                <a:solidFill>
                  <a:srgbClr val="FFFFFF"/>
                </a:solidFill>
              </a:rPr>
              <a:t>" se </a:t>
            </a:r>
            <a:r>
              <a:rPr lang="en-US" sz="1600" dirty="0" err="1">
                <a:solidFill>
                  <a:srgbClr val="FFFFFF"/>
                </a:solidFill>
              </a:rPr>
              <a:t>preguntara</a:t>
            </a:r>
            <a:r>
              <a:rPr lang="en-US" sz="1600" dirty="0">
                <a:solidFill>
                  <a:srgbClr val="FFFFFF"/>
                </a:solidFill>
              </a:rPr>
              <a:t> </a:t>
            </a:r>
            <a:r>
              <a:rPr lang="en-US" sz="1600" dirty="0" err="1">
                <a:solidFill>
                  <a:srgbClr val="FFFFFF"/>
                </a:solidFill>
              </a:rPr>
              <a:t>si</a:t>
            </a:r>
            <a:r>
              <a:rPr lang="en-US" sz="1600" dirty="0">
                <a:solidFill>
                  <a:srgbClr val="FFFFFF"/>
                </a:solidFill>
              </a:rPr>
              <a:t> se </a:t>
            </a:r>
            <a:r>
              <a:rPr lang="en-US" sz="1600" dirty="0" err="1">
                <a:solidFill>
                  <a:srgbClr val="FFFFFF"/>
                </a:solidFill>
              </a:rPr>
              <a:t>esta</a:t>
            </a:r>
            <a:r>
              <a:rPr lang="en-US" sz="1600" dirty="0">
                <a:solidFill>
                  <a:srgbClr val="FFFFFF"/>
                </a:solidFill>
              </a:rPr>
              <a:t> </a:t>
            </a:r>
            <a:r>
              <a:rPr lang="en-US" sz="1600" dirty="0" err="1">
                <a:solidFill>
                  <a:srgbClr val="FFFFFF"/>
                </a:solidFill>
              </a:rPr>
              <a:t>seguro</a:t>
            </a:r>
            <a:r>
              <a:rPr lang="en-US" sz="1600" dirty="0">
                <a:solidFill>
                  <a:srgbClr val="FFFFFF"/>
                </a:solidFill>
              </a:rPr>
              <a:t> de </a:t>
            </a:r>
            <a:r>
              <a:rPr lang="en-US" sz="1600" dirty="0" err="1">
                <a:solidFill>
                  <a:srgbClr val="FFFFFF"/>
                </a:solidFill>
              </a:rPr>
              <a:t>eliminarlo</a:t>
            </a:r>
            <a:r>
              <a:rPr lang="en-US" sz="1600" dirty="0">
                <a:solidFill>
                  <a:srgbClr val="FFFFFF"/>
                </a:solidFill>
              </a:rPr>
              <a:t>, </a:t>
            </a:r>
            <a:r>
              <a:rPr lang="en-US" sz="1600" dirty="0" err="1">
                <a:solidFill>
                  <a:srgbClr val="FFFFFF"/>
                </a:solidFill>
              </a:rPr>
              <a:t>luego</a:t>
            </a:r>
            <a:r>
              <a:rPr lang="en-US" sz="1600" dirty="0">
                <a:solidFill>
                  <a:srgbClr val="FFFFFF"/>
                </a:solidFill>
              </a:rPr>
              <a:t> </a:t>
            </a:r>
            <a:r>
              <a:rPr lang="en-US" sz="1600" dirty="0" err="1">
                <a:solidFill>
                  <a:srgbClr val="FFFFFF"/>
                </a:solidFill>
              </a:rPr>
              <a:t>si</a:t>
            </a:r>
            <a:r>
              <a:rPr lang="en-US" sz="1600" dirty="0">
                <a:solidFill>
                  <a:srgbClr val="FFFFFF"/>
                </a:solidFill>
              </a:rPr>
              <a:t> a </a:t>
            </a:r>
            <a:r>
              <a:rPr lang="en-US" sz="1600" dirty="0" err="1">
                <a:solidFill>
                  <a:srgbClr val="FFFFFF"/>
                </a:solidFill>
              </a:rPr>
              <a:t>si</a:t>
            </a:r>
            <a:r>
              <a:rPr lang="en-US" sz="1600" dirty="0">
                <a:solidFill>
                  <a:srgbClr val="FFFFFF"/>
                </a:solidFill>
              </a:rPr>
              <a:t> es se </a:t>
            </a:r>
            <a:r>
              <a:rPr lang="en-US" sz="1600" dirty="0" err="1">
                <a:solidFill>
                  <a:srgbClr val="FFFFFF"/>
                </a:solidFill>
              </a:rPr>
              <a:t>mandara</a:t>
            </a:r>
            <a:r>
              <a:rPr lang="en-US" sz="1600" dirty="0">
                <a:solidFill>
                  <a:srgbClr val="FFFFFF"/>
                </a:solidFill>
              </a:rPr>
              <a:t> la </a:t>
            </a:r>
            <a:r>
              <a:rPr lang="en-US" sz="1600" dirty="0" err="1">
                <a:solidFill>
                  <a:srgbClr val="FFFFFF"/>
                </a:solidFill>
              </a:rPr>
              <a:t>actualizacion</a:t>
            </a:r>
            <a:r>
              <a:rPr lang="en-US" sz="1600" dirty="0">
                <a:solidFill>
                  <a:srgbClr val="FFFFFF"/>
                </a:solidFill>
              </a:rPr>
              <a:t> a traves del </a:t>
            </a:r>
            <a:r>
              <a:rPr lang="en-US" sz="1600" dirty="0" err="1">
                <a:solidFill>
                  <a:srgbClr val="FFFFFF"/>
                </a:solidFill>
              </a:rPr>
              <a:t>sistema</a:t>
            </a:r>
            <a:r>
              <a:rPr lang="en-US" sz="1600" dirty="0">
                <a:solidFill>
                  <a:srgbClr val="FFFFFF"/>
                </a:solidFill>
              </a:rPr>
              <a:t>, </a:t>
            </a:r>
            <a:r>
              <a:rPr lang="en-US" sz="1600" dirty="0" err="1">
                <a:solidFill>
                  <a:srgbClr val="FFFFFF"/>
                </a:solidFill>
              </a:rPr>
              <a:t>llegando</a:t>
            </a:r>
            <a:r>
              <a:rPr lang="en-US" sz="1600" dirty="0">
                <a:solidFill>
                  <a:srgbClr val="FFFFFF"/>
                </a:solidFill>
              </a:rPr>
              <a:t> a la base de </a:t>
            </a:r>
            <a:r>
              <a:rPr lang="en-US" sz="1600" dirty="0" err="1">
                <a:solidFill>
                  <a:srgbClr val="FFFFFF"/>
                </a:solidFill>
              </a:rPr>
              <a:t>datos</a:t>
            </a:r>
            <a:r>
              <a:rPr lang="en-US" sz="1600" dirty="0">
                <a:solidFill>
                  <a:srgbClr val="FFFFFF"/>
                </a:solidFill>
              </a:rPr>
              <a:t>. El </a:t>
            </a:r>
            <a:r>
              <a:rPr lang="en-US" sz="1600" dirty="0" err="1">
                <a:solidFill>
                  <a:srgbClr val="FFFFFF"/>
                </a:solidFill>
              </a:rPr>
              <a:t>resultado</a:t>
            </a:r>
            <a:r>
              <a:rPr lang="en-US" sz="1600" dirty="0">
                <a:solidFill>
                  <a:srgbClr val="FFFFFF"/>
                </a:solidFill>
              </a:rPr>
              <a:t> de la </a:t>
            </a:r>
            <a:r>
              <a:rPr lang="en-US" sz="1600" dirty="0" err="1">
                <a:solidFill>
                  <a:srgbClr val="FFFFFF"/>
                </a:solidFill>
              </a:rPr>
              <a:t>actualizacion</a:t>
            </a:r>
            <a:r>
              <a:rPr lang="en-US" sz="1600" dirty="0">
                <a:solidFill>
                  <a:srgbClr val="FFFFFF"/>
                </a:solidFill>
              </a:rPr>
              <a:t> se </a:t>
            </a:r>
            <a:r>
              <a:rPr lang="en-US" sz="1600" dirty="0" err="1">
                <a:solidFill>
                  <a:srgbClr val="FFFFFF"/>
                </a:solidFill>
              </a:rPr>
              <a:t>avisara</a:t>
            </a:r>
            <a:r>
              <a:rPr lang="en-US" sz="1600" dirty="0">
                <a:solidFill>
                  <a:srgbClr val="FFFFFF"/>
                </a:solidFill>
              </a:rPr>
              <a:t> </a:t>
            </a:r>
            <a:r>
              <a:rPr lang="en-US" sz="1600" dirty="0" err="1">
                <a:solidFill>
                  <a:srgbClr val="FFFFFF"/>
                </a:solidFill>
              </a:rPr>
              <a:t>en</a:t>
            </a:r>
            <a:r>
              <a:rPr lang="en-US" sz="1600" dirty="0">
                <a:solidFill>
                  <a:srgbClr val="FFFFFF"/>
                </a:solidFill>
              </a:rPr>
              <a:t> un cartel de </a:t>
            </a:r>
            <a:r>
              <a:rPr lang="en-US" sz="1600" dirty="0" err="1">
                <a:solidFill>
                  <a:srgbClr val="FFFFFF"/>
                </a:solidFill>
              </a:rPr>
              <a:t>notificacion</a:t>
            </a:r>
            <a:r>
              <a:rPr lang="en-US" sz="1600" dirty="0">
                <a:solidFill>
                  <a:srgbClr val="FFFFFF"/>
                </a:solidFill>
              </a:rPr>
              <a:t>.</a:t>
            </a:r>
          </a:p>
        </p:txBody>
      </p:sp>
      <p:sp>
        <p:nvSpPr>
          <p:cNvPr id="4" name="Título 1">
            <a:extLst>
              <a:ext uri="{FF2B5EF4-FFF2-40B4-BE49-F238E27FC236}">
                <a16:creationId xmlns:a16="http://schemas.microsoft.com/office/drawing/2014/main" id="{93E9125E-6C7B-A466-8DAF-F8FAAF68814E}"/>
              </a:ext>
            </a:extLst>
          </p:cNvPr>
          <p:cNvSpPr txBox="1">
            <a:spLocks/>
          </p:cNvSpPr>
          <p:nvPr/>
        </p:nvSpPr>
        <p:spPr>
          <a:xfrm>
            <a:off x="7445633" y="801609"/>
            <a:ext cx="485819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u="sng" dirty="0">
                <a:solidFill>
                  <a:srgbClr val="FFFFFF"/>
                </a:solidFill>
              </a:rPr>
              <a:t>Gestion de </a:t>
            </a:r>
            <a:r>
              <a:rPr lang="en-US" sz="3200" u="sng" dirty="0" err="1">
                <a:solidFill>
                  <a:srgbClr val="FFFFFF"/>
                </a:solidFill>
              </a:rPr>
              <a:t>empleados</a:t>
            </a:r>
            <a:endParaRPr lang="es-ES" dirty="0" err="1"/>
          </a:p>
        </p:txBody>
      </p:sp>
      <p:sp>
        <p:nvSpPr>
          <p:cNvPr id="7" name="Título 1">
            <a:extLst>
              <a:ext uri="{FF2B5EF4-FFF2-40B4-BE49-F238E27FC236}">
                <a16:creationId xmlns:a16="http://schemas.microsoft.com/office/drawing/2014/main" id="{2AB89930-785C-D4DF-F030-29B0DEE7FE36}"/>
              </a:ext>
            </a:extLst>
          </p:cNvPr>
          <p:cNvSpPr txBox="1">
            <a:spLocks/>
          </p:cNvSpPr>
          <p:nvPr/>
        </p:nvSpPr>
        <p:spPr>
          <a:xfrm>
            <a:off x="7564387" y="1306309"/>
            <a:ext cx="4739443" cy="5711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i="1" dirty="0" err="1">
                <a:solidFill>
                  <a:srgbClr val="FFFFFF"/>
                </a:solidFill>
              </a:rPr>
              <a:t>Eliminar</a:t>
            </a:r>
            <a:r>
              <a:rPr lang="en-US" sz="2400" i="1" dirty="0">
                <a:solidFill>
                  <a:srgbClr val="FFFFFF"/>
                </a:solidFill>
              </a:rPr>
              <a:t> </a:t>
            </a:r>
            <a:r>
              <a:rPr lang="en-US" sz="2400" i="1" dirty="0" err="1">
                <a:solidFill>
                  <a:srgbClr val="FFFFFF"/>
                </a:solidFill>
              </a:rPr>
              <a:t>empleado</a:t>
            </a:r>
            <a:endParaRPr lang="es-ES" dirty="0" err="1"/>
          </a:p>
        </p:txBody>
      </p:sp>
      <p:pic>
        <p:nvPicPr>
          <p:cNvPr id="3" name="Imagen 13" descr="Interfaz de usuario gráfica, Aplicación&#10;&#10;Descripción generada automáticamente">
            <a:extLst>
              <a:ext uri="{FF2B5EF4-FFF2-40B4-BE49-F238E27FC236}">
                <a16:creationId xmlns:a16="http://schemas.microsoft.com/office/drawing/2014/main" id="{C374EF57-5C2A-7EAD-000D-0F7170075832}"/>
              </a:ext>
            </a:extLst>
          </p:cNvPr>
          <p:cNvPicPr>
            <a:picLocks noChangeAspect="1"/>
          </p:cNvPicPr>
          <p:nvPr/>
        </p:nvPicPr>
        <p:blipFill>
          <a:blip r:embed="rId2"/>
          <a:stretch>
            <a:fillRect/>
          </a:stretch>
        </p:blipFill>
        <p:spPr>
          <a:xfrm>
            <a:off x="278500" y="1057124"/>
            <a:ext cx="2066765" cy="4494383"/>
          </a:xfrm>
          <a:prstGeom prst="roundRect">
            <a:avLst>
              <a:gd name="adj" fmla="val 3876"/>
            </a:avLst>
          </a:prstGeom>
          <a:ln>
            <a:solidFill>
              <a:schemeClr val="accent1"/>
            </a:solidFill>
          </a:ln>
          <a:effectLst/>
        </p:spPr>
      </p:pic>
      <p:pic>
        <p:nvPicPr>
          <p:cNvPr id="6" name="Imagen 14" descr="Interfaz de usuario gráfica, Texto, Aplicación, Chat o mensaje de texto&#10;&#10;Descripción generada automáticamente">
            <a:extLst>
              <a:ext uri="{FF2B5EF4-FFF2-40B4-BE49-F238E27FC236}">
                <a16:creationId xmlns:a16="http://schemas.microsoft.com/office/drawing/2014/main" id="{72E3BACB-12FE-7F6C-0D25-8F599F9FAC7F}"/>
              </a:ext>
            </a:extLst>
          </p:cNvPr>
          <p:cNvPicPr>
            <a:picLocks noChangeAspect="1"/>
          </p:cNvPicPr>
          <p:nvPr/>
        </p:nvPicPr>
        <p:blipFill>
          <a:blip r:embed="rId3"/>
          <a:stretch>
            <a:fillRect/>
          </a:stretch>
        </p:blipFill>
        <p:spPr>
          <a:xfrm>
            <a:off x="2699267" y="1057123"/>
            <a:ext cx="2080261" cy="4494383"/>
          </a:xfrm>
          <a:prstGeom prst="roundRect">
            <a:avLst>
              <a:gd name="adj" fmla="val 3876"/>
            </a:avLst>
          </a:prstGeom>
          <a:ln>
            <a:solidFill>
              <a:schemeClr val="accent1"/>
            </a:solidFill>
          </a:ln>
          <a:effectLst/>
        </p:spPr>
      </p:pic>
      <p:pic>
        <p:nvPicPr>
          <p:cNvPr id="10" name="Imagen 15" descr="Interfaz de usuario gráfica, Texto, Aplicación, Chat o mensaje de texto&#10;&#10;Descripción generada automáticamente">
            <a:extLst>
              <a:ext uri="{FF2B5EF4-FFF2-40B4-BE49-F238E27FC236}">
                <a16:creationId xmlns:a16="http://schemas.microsoft.com/office/drawing/2014/main" id="{960466CD-FE45-DB37-AC7C-7B5516880718}"/>
              </a:ext>
            </a:extLst>
          </p:cNvPr>
          <p:cNvPicPr>
            <a:picLocks noChangeAspect="1"/>
          </p:cNvPicPr>
          <p:nvPr/>
        </p:nvPicPr>
        <p:blipFill>
          <a:blip r:embed="rId4"/>
          <a:stretch>
            <a:fillRect/>
          </a:stretch>
        </p:blipFill>
        <p:spPr>
          <a:xfrm>
            <a:off x="5137666" y="1057124"/>
            <a:ext cx="2069375" cy="44943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9915417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5240F3C-E70C-6A87-40BF-2543E25E204D}"/>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GEST – </a:t>
            </a:r>
            <a:r>
              <a:rPr lang="en-US" sz="5400" dirty="0" err="1">
                <a:solidFill>
                  <a:schemeClr val="tx1"/>
                </a:solidFill>
              </a:rPr>
              <a:t>Simulacion</a:t>
            </a:r>
            <a:r>
              <a:rPr lang="en-US" sz="5400" dirty="0">
                <a:solidFill>
                  <a:schemeClr val="tx1"/>
                </a:solidFill>
              </a:rPr>
              <a:t> Sistema</a:t>
            </a:r>
          </a:p>
        </p:txBody>
      </p:sp>
    </p:spTree>
    <p:extLst>
      <p:ext uri="{BB962C8B-B14F-4D97-AF65-F5344CB8AC3E}">
        <p14:creationId xmlns:p14="http://schemas.microsoft.com/office/powerpoint/2010/main" val="442294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lecha: a la derecha 7">
            <a:extLst>
              <a:ext uri="{FF2B5EF4-FFF2-40B4-BE49-F238E27FC236}">
                <a16:creationId xmlns:a16="http://schemas.microsoft.com/office/drawing/2014/main" id="{32872132-FFCA-8842-47BB-FE28B7D550CA}"/>
              </a:ext>
            </a:extLst>
          </p:cNvPr>
          <p:cNvSpPr/>
          <p:nvPr/>
        </p:nvSpPr>
        <p:spPr>
          <a:xfrm>
            <a:off x="3563313" y="3028223"/>
            <a:ext cx="628828" cy="39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F725872-8FA9-6E93-4A80-82C940A0FFD4}"/>
              </a:ext>
            </a:extLst>
          </p:cNvPr>
          <p:cNvSpPr txBox="1"/>
          <p:nvPr/>
        </p:nvSpPr>
        <p:spPr>
          <a:xfrm>
            <a:off x="7932968" y="2901889"/>
            <a:ext cx="3892412" cy="18968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just">
              <a:spcBef>
                <a:spcPct val="20000"/>
              </a:spcBef>
              <a:spcAft>
                <a:spcPts val="600"/>
              </a:spcAft>
              <a:buClr>
                <a:schemeClr val="accent1"/>
              </a:buClr>
            </a:pPr>
            <a:r>
              <a:rPr lang="en-US" sz="1600" dirty="0">
                <a:solidFill>
                  <a:srgbClr val="FFFFFF"/>
                </a:solidFill>
              </a:rPr>
              <a:t>     En </a:t>
            </a:r>
            <a:r>
              <a:rPr lang="en-US" sz="1600" dirty="0" err="1">
                <a:solidFill>
                  <a:srgbClr val="FFFFFF"/>
                </a:solidFill>
              </a:rPr>
              <a:t>reprecentacion</a:t>
            </a:r>
            <a:r>
              <a:rPr lang="en-US" sz="1600" dirty="0">
                <a:solidFill>
                  <a:srgbClr val="FFFFFF"/>
                </a:solidFill>
              </a:rPr>
              <a:t> del </a:t>
            </a:r>
            <a:r>
              <a:rPr lang="en-US" sz="1600" dirty="0" err="1">
                <a:solidFill>
                  <a:srgbClr val="FFFFFF"/>
                </a:solidFill>
              </a:rPr>
              <a:t>sistema</a:t>
            </a:r>
            <a:r>
              <a:rPr lang="en-US" sz="1600" dirty="0">
                <a:solidFill>
                  <a:srgbClr val="FFFFFF"/>
                </a:solidFill>
              </a:rPr>
              <a:t> </a:t>
            </a:r>
            <a:r>
              <a:rPr lang="en-US" sz="1600" dirty="0" err="1">
                <a:solidFill>
                  <a:srgbClr val="FFFFFF"/>
                </a:solidFill>
              </a:rPr>
              <a:t>una</a:t>
            </a:r>
            <a:r>
              <a:rPr lang="en-US" sz="1600" dirty="0">
                <a:solidFill>
                  <a:srgbClr val="FFFFFF"/>
                </a:solidFill>
              </a:rPr>
              <a:t> </a:t>
            </a:r>
            <a:r>
              <a:rPr lang="en-US" sz="1600" dirty="0" err="1">
                <a:solidFill>
                  <a:srgbClr val="FFFFFF"/>
                </a:solidFill>
              </a:rPr>
              <a:t>vez</a:t>
            </a:r>
            <a:r>
              <a:rPr lang="en-US" sz="1600" dirty="0">
                <a:solidFill>
                  <a:srgbClr val="FFFFFF"/>
                </a:solidFill>
              </a:rPr>
              <a:t> </a:t>
            </a:r>
            <a:r>
              <a:rPr lang="en-US" sz="1600" dirty="0" err="1">
                <a:solidFill>
                  <a:srgbClr val="FFFFFF"/>
                </a:solidFill>
              </a:rPr>
              <a:t>instalado</a:t>
            </a:r>
            <a:r>
              <a:rPr lang="en-US" sz="1600" dirty="0">
                <a:solidFill>
                  <a:srgbClr val="FFFFFF"/>
                </a:solidFill>
              </a:rPr>
              <a:t> </a:t>
            </a:r>
            <a:r>
              <a:rPr lang="en-US" sz="1600" dirty="0" err="1">
                <a:solidFill>
                  <a:srgbClr val="FFFFFF"/>
                </a:solidFill>
              </a:rPr>
              <a:t>estan</a:t>
            </a:r>
            <a:r>
              <a:rPr lang="en-US" sz="1600" dirty="0">
                <a:solidFill>
                  <a:srgbClr val="FFFFFF"/>
                </a:solidFill>
              </a:rPr>
              <a:t> </a:t>
            </a:r>
            <a:r>
              <a:rPr lang="en-US" sz="1600" dirty="0" err="1">
                <a:solidFill>
                  <a:srgbClr val="FFFFFF"/>
                </a:solidFill>
              </a:rPr>
              <a:t>estas</a:t>
            </a:r>
            <a:r>
              <a:rPr lang="en-US" sz="1600" dirty="0">
                <a:solidFill>
                  <a:srgbClr val="FFFFFF"/>
                </a:solidFill>
              </a:rPr>
              <a:t> </a:t>
            </a:r>
            <a:r>
              <a:rPr lang="en-US" sz="1600" dirty="0" err="1">
                <a:solidFill>
                  <a:srgbClr val="FFFFFF"/>
                </a:solidFill>
              </a:rPr>
              <a:t>pantallas</a:t>
            </a:r>
            <a:r>
              <a:rPr lang="en-US" sz="1600" dirty="0">
                <a:solidFill>
                  <a:srgbClr val="FFFFFF"/>
                </a:solidFill>
              </a:rPr>
              <a:t> que </a:t>
            </a:r>
            <a:r>
              <a:rPr lang="en-US" sz="1600" dirty="0" err="1">
                <a:solidFill>
                  <a:srgbClr val="FFFFFF"/>
                </a:solidFill>
              </a:rPr>
              <a:t>imitaria</a:t>
            </a:r>
            <a:r>
              <a:rPr lang="en-US" sz="1600" dirty="0">
                <a:solidFill>
                  <a:srgbClr val="FFFFFF"/>
                </a:solidFill>
              </a:rPr>
              <a:t> las </a:t>
            </a:r>
            <a:r>
              <a:rPr lang="en-US" sz="1600" dirty="0" err="1">
                <a:solidFill>
                  <a:srgbClr val="FFFFFF"/>
                </a:solidFill>
              </a:rPr>
              <a:t>sequencias</a:t>
            </a:r>
            <a:r>
              <a:rPr lang="en-US" sz="1600" dirty="0">
                <a:solidFill>
                  <a:srgbClr val="FFFFFF"/>
                </a:solidFill>
              </a:rPr>
              <a:t> de </a:t>
            </a:r>
            <a:r>
              <a:rPr lang="en-US" sz="1600" dirty="0" err="1">
                <a:solidFill>
                  <a:srgbClr val="FFFFFF"/>
                </a:solidFill>
              </a:rPr>
              <a:t>sucesos</a:t>
            </a:r>
            <a:r>
              <a:rPr lang="en-US" sz="1600" dirty="0">
                <a:solidFill>
                  <a:srgbClr val="FFFFFF"/>
                </a:solidFill>
              </a:rPr>
              <a:t> y </a:t>
            </a:r>
            <a:r>
              <a:rPr lang="en-US" sz="1600" dirty="0" err="1">
                <a:solidFill>
                  <a:srgbClr val="FFFFFF"/>
                </a:solidFill>
              </a:rPr>
              <a:t>acciones</a:t>
            </a:r>
            <a:r>
              <a:rPr lang="en-US" sz="1600" dirty="0">
                <a:solidFill>
                  <a:srgbClr val="FFFFFF"/>
                </a:solidFill>
              </a:rPr>
              <a:t> que </a:t>
            </a:r>
            <a:r>
              <a:rPr lang="en-US" sz="1600" dirty="0" err="1">
                <a:solidFill>
                  <a:srgbClr val="FFFFFF"/>
                </a:solidFill>
              </a:rPr>
              <a:t>deberian</a:t>
            </a:r>
            <a:r>
              <a:rPr lang="en-US" sz="1600" dirty="0">
                <a:solidFill>
                  <a:srgbClr val="FFFFFF"/>
                </a:solidFill>
              </a:rPr>
              <a:t> </a:t>
            </a:r>
            <a:r>
              <a:rPr lang="en-US" sz="1600" dirty="0" err="1">
                <a:solidFill>
                  <a:srgbClr val="FFFFFF"/>
                </a:solidFill>
              </a:rPr>
              <a:t>ocurrir</a:t>
            </a:r>
            <a:r>
              <a:rPr lang="en-US" sz="1600" dirty="0">
                <a:solidFill>
                  <a:srgbClr val="FFFFFF"/>
                </a:solidFill>
              </a:rPr>
              <a:t>.</a:t>
            </a:r>
          </a:p>
          <a:p>
            <a:pPr algn="just">
              <a:spcBef>
                <a:spcPct val="20000"/>
              </a:spcBef>
              <a:spcAft>
                <a:spcPts val="600"/>
              </a:spcAft>
            </a:pPr>
            <a:r>
              <a:rPr lang="en-US" sz="1600" dirty="0">
                <a:solidFill>
                  <a:srgbClr val="FFFFFF"/>
                </a:solidFill>
                <a:ea typeface="+mn-lt"/>
                <a:cs typeface="+mn-lt"/>
              </a:rPr>
              <a:t>          </a:t>
            </a:r>
            <a:r>
              <a:rPr lang="en-US" sz="1600" dirty="0" err="1">
                <a:solidFill>
                  <a:srgbClr val="FFFFFF"/>
                </a:solidFill>
                <a:ea typeface="+mn-lt"/>
                <a:cs typeface="+mn-lt"/>
              </a:rPr>
              <a:t>Empieza</a:t>
            </a:r>
            <a:r>
              <a:rPr lang="en-US" sz="1600" dirty="0">
                <a:solidFill>
                  <a:srgbClr val="FFFFFF"/>
                </a:solidFill>
                <a:ea typeface="+mn-lt"/>
                <a:cs typeface="+mn-lt"/>
              </a:rPr>
              <a:t> </a:t>
            </a:r>
            <a:r>
              <a:rPr lang="en-US" sz="1600" dirty="0" err="1">
                <a:solidFill>
                  <a:srgbClr val="FFFFFF"/>
                </a:solidFill>
                <a:ea typeface="+mn-lt"/>
                <a:cs typeface="+mn-lt"/>
              </a:rPr>
              <a:t>dando</a:t>
            </a:r>
            <a:r>
              <a:rPr lang="en-US" sz="1600" dirty="0">
                <a:solidFill>
                  <a:srgbClr val="FFFFFF"/>
                </a:solidFill>
                <a:ea typeface="+mn-lt"/>
                <a:cs typeface="+mn-lt"/>
              </a:rPr>
              <a:t> </a:t>
            </a:r>
            <a:r>
              <a:rPr lang="en-US" sz="1600" dirty="0" err="1">
                <a:solidFill>
                  <a:srgbClr val="FFFFFF"/>
                </a:solidFill>
                <a:ea typeface="+mn-lt"/>
                <a:cs typeface="+mn-lt"/>
              </a:rPr>
              <a:t>una</a:t>
            </a:r>
            <a:r>
              <a:rPr lang="en-US" sz="1600" dirty="0">
                <a:solidFill>
                  <a:srgbClr val="FFFFFF"/>
                </a:solidFill>
                <a:ea typeface="+mn-lt"/>
                <a:cs typeface="+mn-lt"/>
              </a:rPr>
              <a:t> </a:t>
            </a:r>
            <a:r>
              <a:rPr lang="en-US" sz="1600" dirty="0" err="1">
                <a:solidFill>
                  <a:srgbClr val="FFFFFF"/>
                </a:solidFill>
                <a:ea typeface="+mn-lt"/>
                <a:cs typeface="+mn-lt"/>
              </a:rPr>
              <a:t>bienvenida</a:t>
            </a:r>
            <a:r>
              <a:rPr lang="en-US" sz="1600" dirty="0">
                <a:solidFill>
                  <a:srgbClr val="FFFFFF"/>
                </a:solidFill>
                <a:ea typeface="+mn-lt"/>
                <a:cs typeface="+mn-lt"/>
              </a:rPr>
              <a:t>, para </a:t>
            </a:r>
            <a:r>
              <a:rPr lang="en-US" sz="1600" dirty="0" err="1">
                <a:solidFill>
                  <a:srgbClr val="FFFFFF"/>
                </a:solidFill>
                <a:ea typeface="+mn-lt"/>
                <a:cs typeface="+mn-lt"/>
              </a:rPr>
              <a:t>seguir</a:t>
            </a:r>
            <a:r>
              <a:rPr lang="en-US" sz="1600" dirty="0">
                <a:solidFill>
                  <a:srgbClr val="FFFFFF"/>
                </a:solidFill>
                <a:ea typeface="+mn-lt"/>
                <a:cs typeface="+mn-lt"/>
              </a:rPr>
              <a:t> con la </a:t>
            </a:r>
            <a:r>
              <a:rPr lang="en-US" sz="1600" dirty="0" err="1">
                <a:solidFill>
                  <a:srgbClr val="FFFFFF"/>
                </a:solidFill>
                <a:ea typeface="+mn-lt"/>
                <a:cs typeface="+mn-lt"/>
              </a:rPr>
              <a:t>lectura</a:t>
            </a:r>
            <a:r>
              <a:rPr lang="en-US" sz="1600" dirty="0">
                <a:solidFill>
                  <a:srgbClr val="FFFFFF"/>
                </a:solidFill>
                <a:ea typeface="+mn-lt"/>
                <a:cs typeface="+mn-lt"/>
              </a:rPr>
              <a:t> del QR...</a:t>
            </a:r>
            <a:endParaRPr lang="en-US" dirty="0"/>
          </a:p>
        </p:txBody>
      </p:sp>
      <p:sp>
        <p:nvSpPr>
          <p:cNvPr id="4" name="Título 1">
            <a:extLst>
              <a:ext uri="{FF2B5EF4-FFF2-40B4-BE49-F238E27FC236}">
                <a16:creationId xmlns:a16="http://schemas.microsoft.com/office/drawing/2014/main" id="{1D808767-7EA1-6217-45CC-4722BA5C46F7}"/>
              </a:ext>
            </a:extLst>
          </p:cNvPr>
          <p:cNvSpPr txBox="1">
            <a:spLocks/>
          </p:cNvSpPr>
          <p:nvPr/>
        </p:nvSpPr>
        <p:spPr>
          <a:xfrm>
            <a:off x="8117579" y="1932733"/>
            <a:ext cx="399228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u="sng" dirty="0" err="1">
                <a:solidFill>
                  <a:srgbClr val="FFFFFF"/>
                </a:solidFill>
              </a:rPr>
              <a:t>Simulacion</a:t>
            </a:r>
            <a:r>
              <a:rPr lang="en-US" sz="3200" u="sng" dirty="0">
                <a:solidFill>
                  <a:srgbClr val="FFFFFF"/>
                </a:solidFill>
              </a:rPr>
              <a:t> Sistema</a:t>
            </a:r>
            <a:endParaRPr lang="es-ES" dirty="0"/>
          </a:p>
        </p:txBody>
      </p:sp>
      <p:pic>
        <p:nvPicPr>
          <p:cNvPr id="2" name="Imagen 2" descr="Interfaz de usuario gráfica&#10;&#10;Descripción generada automáticamente">
            <a:extLst>
              <a:ext uri="{FF2B5EF4-FFF2-40B4-BE49-F238E27FC236}">
                <a16:creationId xmlns:a16="http://schemas.microsoft.com/office/drawing/2014/main" id="{2BCD754F-D499-32CC-66AD-0F66DE16A314}"/>
              </a:ext>
            </a:extLst>
          </p:cNvPr>
          <p:cNvPicPr>
            <a:picLocks noChangeAspect="1"/>
          </p:cNvPicPr>
          <p:nvPr/>
        </p:nvPicPr>
        <p:blipFill>
          <a:blip r:embed="rId2"/>
          <a:stretch>
            <a:fillRect/>
          </a:stretch>
        </p:blipFill>
        <p:spPr>
          <a:xfrm>
            <a:off x="1219200" y="1034143"/>
            <a:ext cx="2035628" cy="4484914"/>
          </a:xfrm>
          <a:prstGeom prst="rect">
            <a:avLst/>
          </a:prstGeom>
        </p:spPr>
      </p:pic>
      <p:pic>
        <p:nvPicPr>
          <p:cNvPr id="5" name="Imagen 5" descr="Icono&#10;&#10;Descripción generada automáticamente">
            <a:extLst>
              <a:ext uri="{FF2B5EF4-FFF2-40B4-BE49-F238E27FC236}">
                <a16:creationId xmlns:a16="http://schemas.microsoft.com/office/drawing/2014/main" id="{DD8FADBA-00ED-3F3C-BD80-DF69A5B2648D}"/>
              </a:ext>
            </a:extLst>
          </p:cNvPr>
          <p:cNvPicPr>
            <a:picLocks noChangeAspect="1"/>
          </p:cNvPicPr>
          <p:nvPr/>
        </p:nvPicPr>
        <p:blipFill>
          <a:blip r:embed="rId3"/>
          <a:stretch>
            <a:fillRect/>
          </a:stretch>
        </p:blipFill>
        <p:spPr>
          <a:xfrm>
            <a:off x="4506295" y="1035352"/>
            <a:ext cx="2058490" cy="44834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53879136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lecha: a la derecha 7">
            <a:extLst>
              <a:ext uri="{FF2B5EF4-FFF2-40B4-BE49-F238E27FC236}">
                <a16:creationId xmlns:a16="http://schemas.microsoft.com/office/drawing/2014/main" id="{32872132-FFCA-8842-47BB-FE28B7D550CA}"/>
              </a:ext>
            </a:extLst>
          </p:cNvPr>
          <p:cNvSpPr/>
          <p:nvPr/>
        </p:nvSpPr>
        <p:spPr>
          <a:xfrm>
            <a:off x="3563313" y="3028223"/>
            <a:ext cx="628828" cy="39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F725872-8FA9-6E93-4A80-82C940A0FFD4}"/>
              </a:ext>
            </a:extLst>
          </p:cNvPr>
          <p:cNvSpPr txBox="1"/>
          <p:nvPr/>
        </p:nvSpPr>
        <p:spPr>
          <a:xfrm>
            <a:off x="7927612" y="2326070"/>
            <a:ext cx="3892412" cy="227339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Para </a:t>
            </a:r>
            <a:r>
              <a:rPr lang="en-US" sz="1600" dirty="0" err="1">
                <a:solidFill>
                  <a:srgbClr val="FFFFFF"/>
                </a:solidFill>
              </a:rPr>
              <a:t>simular</a:t>
            </a:r>
            <a:r>
              <a:rPr lang="en-US" sz="1600" dirty="0">
                <a:solidFill>
                  <a:srgbClr val="FFFFFF"/>
                </a:solidFill>
              </a:rPr>
              <a:t> </a:t>
            </a:r>
            <a:r>
              <a:rPr lang="en-US" sz="1600" dirty="0" err="1">
                <a:solidFill>
                  <a:srgbClr val="FFFFFF"/>
                </a:solidFill>
              </a:rPr>
              <a:t>si</a:t>
            </a:r>
            <a:r>
              <a:rPr lang="en-US" sz="1600" dirty="0">
                <a:solidFill>
                  <a:srgbClr val="FFFFFF"/>
                </a:solidFill>
              </a:rPr>
              <a:t> </a:t>
            </a:r>
            <a:r>
              <a:rPr lang="en-US" sz="1600" dirty="0" err="1">
                <a:solidFill>
                  <a:srgbClr val="FFFFFF"/>
                </a:solidFill>
              </a:rPr>
              <a:t>el</a:t>
            </a:r>
            <a:r>
              <a:rPr lang="en-US" sz="1600" dirty="0">
                <a:solidFill>
                  <a:srgbClr val="FFFFFF"/>
                </a:solidFill>
              </a:rPr>
              <a:t> lector QR </a:t>
            </a:r>
            <a:r>
              <a:rPr lang="en-US" sz="1600" dirty="0" err="1">
                <a:solidFill>
                  <a:srgbClr val="FFFFFF"/>
                </a:solidFill>
              </a:rPr>
              <a:t>logro</a:t>
            </a:r>
            <a:r>
              <a:rPr lang="en-US" sz="1600" dirty="0">
                <a:solidFill>
                  <a:srgbClr val="FFFFFF"/>
                </a:solidFill>
              </a:rPr>
              <a:t> leer uno o no se </a:t>
            </a:r>
            <a:r>
              <a:rPr lang="en-US" sz="1600" dirty="0" err="1">
                <a:solidFill>
                  <a:srgbClr val="FFFFFF"/>
                </a:solidFill>
              </a:rPr>
              <a:t>usan</a:t>
            </a:r>
            <a:r>
              <a:rPr lang="en-US" sz="1600" dirty="0">
                <a:solidFill>
                  <a:srgbClr val="FFFFFF"/>
                </a:solidFill>
              </a:rPr>
              <a:t> </a:t>
            </a:r>
            <a:r>
              <a:rPr lang="en-US" sz="1600" dirty="0" err="1">
                <a:solidFill>
                  <a:srgbClr val="FFFFFF"/>
                </a:solidFill>
              </a:rPr>
              <a:t>los</a:t>
            </a:r>
            <a:r>
              <a:rPr lang="en-US" sz="1600" dirty="0">
                <a:solidFill>
                  <a:srgbClr val="FFFFFF"/>
                </a:solidFill>
              </a:rPr>
              <a:t> dos </a:t>
            </a:r>
            <a:r>
              <a:rPr lang="en-US" sz="1600" dirty="0" err="1">
                <a:solidFill>
                  <a:srgbClr val="FFFFFF"/>
                </a:solidFill>
              </a:rPr>
              <a:t>botones</a:t>
            </a:r>
            <a:r>
              <a:rPr lang="en-US" sz="1600" dirty="0">
                <a:solidFill>
                  <a:srgbClr val="FFFFFF"/>
                </a:solidFill>
              </a:rPr>
              <a:t> </a:t>
            </a:r>
            <a:r>
              <a:rPr lang="en-US" sz="1600" dirty="0" err="1">
                <a:solidFill>
                  <a:srgbClr val="FFFFFF"/>
                </a:solidFill>
              </a:rPr>
              <a:t>disponibles</a:t>
            </a:r>
            <a:r>
              <a:rPr lang="en-US" sz="1600" dirty="0">
                <a:solidFill>
                  <a:srgbClr val="FFFFFF"/>
                </a:solidFill>
              </a:rPr>
              <a:t>, </a:t>
            </a:r>
            <a:r>
              <a:rPr lang="en-US" sz="1600" dirty="0" err="1">
                <a:solidFill>
                  <a:srgbClr val="FFFFFF"/>
                </a:solidFill>
              </a:rPr>
              <a:t>haciendo</a:t>
            </a:r>
            <a:r>
              <a:rPr lang="en-US" sz="1600" dirty="0">
                <a:solidFill>
                  <a:srgbClr val="FFFFFF"/>
                </a:solidFill>
              </a:rPr>
              <a:t> uno </a:t>
            </a:r>
            <a:r>
              <a:rPr lang="en-US" sz="1600" dirty="0" err="1">
                <a:solidFill>
                  <a:srgbClr val="FFFFFF"/>
                </a:solidFill>
              </a:rPr>
              <a:t>como</a:t>
            </a:r>
            <a:r>
              <a:rPr lang="en-US" sz="1600" dirty="0">
                <a:solidFill>
                  <a:srgbClr val="FFFFFF"/>
                </a:solidFill>
              </a:rPr>
              <a:t> que lo </a:t>
            </a:r>
            <a:r>
              <a:rPr lang="en-US" sz="1600" dirty="0" err="1">
                <a:solidFill>
                  <a:srgbClr val="FFFFFF"/>
                </a:solidFill>
              </a:rPr>
              <a:t>logro</a:t>
            </a:r>
            <a:r>
              <a:rPr lang="en-US" sz="1600" dirty="0">
                <a:solidFill>
                  <a:srgbClr val="FFFFFF"/>
                </a:solidFill>
              </a:rPr>
              <a:t> leer, y </a:t>
            </a:r>
            <a:r>
              <a:rPr lang="en-US" sz="1600" dirty="0" err="1">
                <a:solidFill>
                  <a:srgbClr val="FFFFFF"/>
                </a:solidFill>
              </a:rPr>
              <a:t>el</a:t>
            </a:r>
            <a:r>
              <a:rPr lang="en-US" sz="1600" dirty="0">
                <a:solidFill>
                  <a:srgbClr val="FFFFFF"/>
                </a:solidFill>
              </a:rPr>
              <a:t> </a:t>
            </a:r>
            <a:r>
              <a:rPr lang="en-US" sz="1600" dirty="0" err="1">
                <a:solidFill>
                  <a:srgbClr val="FFFFFF"/>
                </a:solidFill>
              </a:rPr>
              <a:t>otro</a:t>
            </a:r>
            <a:r>
              <a:rPr lang="en-US" sz="1600" dirty="0">
                <a:solidFill>
                  <a:srgbClr val="FFFFFF"/>
                </a:solidFill>
              </a:rPr>
              <a:t> </a:t>
            </a:r>
            <a:r>
              <a:rPr lang="en-US" sz="1600" dirty="0" err="1">
                <a:solidFill>
                  <a:srgbClr val="FFFFFF"/>
                </a:solidFill>
              </a:rPr>
              <a:t>como</a:t>
            </a:r>
            <a:r>
              <a:rPr lang="en-US" sz="1600" dirty="0">
                <a:solidFill>
                  <a:srgbClr val="FFFFFF"/>
                </a:solidFill>
              </a:rPr>
              <a:t> que no </a:t>
            </a:r>
            <a:r>
              <a:rPr lang="en-US" sz="1600" dirty="0" err="1">
                <a:solidFill>
                  <a:srgbClr val="FFFFFF"/>
                </a:solidFill>
              </a:rPr>
              <a:t>tiene</a:t>
            </a:r>
            <a:r>
              <a:rPr lang="en-US" sz="1600" dirty="0">
                <a:solidFill>
                  <a:srgbClr val="FFFFFF"/>
                </a:solidFill>
              </a:rPr>
              <a:t> QR.</a:t>
            </a:r>
          </a:p>
          <a:p>
            <a:pPr>
              <a:spcBef>
                <a:spcPct val="20000"/>
              </a:spcBef>
              <a:spcAft>
                <a:spcPts val="600"/>
              </a:spcAft>
            </a:pPr>
            <a:r>
              <a:rPr lang="en-US" sz="1600" dirty="0">
                <a:solidFill>
                  <a:srgbClr val="FFFFFF"/>
                </a:solidFill>
                <a:ea typeface="+mn-lt"/>
                <a:cs typeface="+mn-lt"/>
              </a:rPr>
              <a:t>       En </a:t>
            </a:r>
            <a:r>
              <a:rPr lang="en-US" sz="1600" dirty="0" err="1">
                <a:solidFill>
                  <a:srgbClr val="FFFFFF"/>
                </a:solidFill>
                <a:ea typeface="+mn-lt"/>
                <a:cs typeface="+mn-lt"/>
              </a:rPr>
              <a:t>caso</a:t>
            </a:r>
            <a:r>
              <a:rPr lang="en-US" sz="1600" dirty="0">
                <a:solidFill>
                  <a:srgbClr val="FFFFFF"/>
                </a:solidFill>
                <a:ea typeface="+mn-lt"/>
                <a:cs typeface="+mn-lt"/>
              </a:rPr>
              <a:t> de que </a:t>
            </a:r>
            <a:r>
              <a:rPr lang="en-US" sz="1600" dirty="0" err="1">
                <a:solidFill>
                  <a:srgbClr val="FFFFFF"/>
                </a:solidFill>
                <a:ea typeface="+mn-lt"/>
                <a:cs typeface="+mn-lt"/>
              </a:rPr>
              <a:t>si</a:t>
            </a:r>
            <a:r>
              <a:rPr lang="en-US" sz="1600" dirty="0">
                <a:solidFill>
                  <a:srgbClr val="FFFFFF"/>
                </a:solidFill>
                <a:ea typeface="+mn-lt"/>
                <a:cs typeface="+mn-lt"/>
              </a:rPr>
              <a:t> </a:t>
            </a:r>
            <a:r>
              <a:rPr lang="en-US" sz="1600" dirty="0" err="1">
                <a:solidFill>
                  <a:srgbClr val="FFFFFF"/>
                </a:solidFill>
                <a:ea typeface="+mn-lt"/>
                <a:cs typeface="+mn-lt"/>
              </a:rPr>
              <a:t>tuviera</a:t>
            </a:r>
            <a:r>
              <a:rPr lang="en-US" sz="1600" dirty="0">
                <a:solidFill>
                  <a:srgbClr val="FFFFFF"/>
                </a:solidFill>
                <a:ea typeface="+mn-lt"/>
                <a:cs typeface="+mn-lt"/>
              </a:rPr>
              <a:t> </a:t>
            </a:r>
            <a:r>
              <a:rPr lang="en-US" sz="1600" dirty="0" err="1">
                <a:solidFill>
                  <a:srgbClr val="FFFFFF"/>
                </a:solidFill>
                <a:ea typeface="+mn-lt"/>
                <a:cs typeface="+mn-lt"/>
              </a:rPr>
              <a:t>el</a:t>
            </a:r>
            <a:r>
              <a:rPr lang="en-US" sz="1600" dirty="0">
                <a:solidFill>
                  <a:srgbClr val="FFFFFF"/>
                </a:solidFill>
                <a:ea typeface="+mn-lt"/>
                <a:cs typeface="+mn-lt"/>
              </a:rPr>
              <a:t> QR </a:t>
            </a:r>
            <a:r>
              <a:rPr lang="en-US" sz="1600" dirty="0" err="1">
                <a:solidFill>
                  <a:srgbClr val="FFFFFF"/>
                </a:solidFill>
                <a:ea typeface="+mn-lt"/>
                <a:cs typeface="+mn-lt"/>
              </a:rPr>
              <a:t>ya</a:t>
            </a:r>
            <a:r>
              <a:rPr lang="en-US" sz="1600" dirty="0">
                <a:solidFill>
                  <a:srgbClr val="FFFFFF"/>
                </a:solidFill>
                <a:ea typeface="+mn-lt"/>
                <a:cs typeface="+mn-lt"/>
              </a:rPr>
              <a:t> </a:t>
            </a:r>
            <a:r>
              <a:rPr lang="en-US" sz="1600" dirty="0" err="1">
                <a:solidFill>
                  <a:srgbClr val="FFFFFF"/>
                </a:solidFill>
                <a:ea typeface="+mn-lt"/>
                <a:cs typeface="+mn-lt"/>
              </a:rPr>
              <a:t>podria</a:t>
            </a:r>
            <a:r>
              <a:rPr lang="en-US" sz="1600" dirty="0">
                <a:solidFill>
                  <a:srgbClr val="FFFFFF"/>
                </a:solidFill>
                <a:ea typeface="+mn-lt"/>
                <a:cs typeface="+mn-lt"/>
              </a:rPr>
              <a:t> </a:t>
            </a:r>
            <a:r>
              <a:rPr lang="en-US" sz="1600" dirty="0" err="1">
                <a:solidFill>
                  <a:srgbClr val="FFFFFF"/>
                </a:solidFill>
                <a:ea typeface="+mn-lt"/>
                <a:cs typeface="+mn-lt"/>
              </a:rPr>
              <a:t>ingresar</a:t>
            </a:r>
            <a:r>
              <a:rPr lang="en-US" sz="1600" dirty="0">
                <a:solidFill>
                  <a:srgbClr val="FFFFFF"/>
                </a:solidFill>
                <a:ea typeface="+mn-lt"/>
                <a:cs typeface="+mn-lt"/>
              </a:rPr>
              <a:t> a </a:t>
            </a:r>
            <a:r>
              <a:rPr lang="en-US" sz="1600" dirty="0" err="1">
                <a:solidFill>
                  <a:srgbClr val="FFFFFF"/>
                </a:solidFill>
                <a:ea typeface="+mn-lt"/>
                <a:cs typeface="+mn-lt"/>
              </a:rPr>
              <a:t>su</a:t>
            </a:r>
            <a:r>
              <a:rPr lang="en-US" sz="1600" dirty="0">
                <a:solidFill>
                  <a:srgbClr val="FFFFFF"/>
                </a:solidFill>
                <a:ea typeface="+mn-lt"/>
                <a:cs typeface="+mn-lt"/>
              </a:rPr>
              <a:t> </a:t>
            </a:r>
            <a:r>
              <a:rPr lang="en-US" sz="1600" dirty="0" err="1">
                <a:solidFill>
                  <a:srgbClr val="FFFFFF"/>
                </a:solidFill>
                <a:ea typeface="+mn-lt"/>
                <a:cs typeface="+mn-lt"/>
              </a:rPr>
              <a:t>respectiva</a:t>
            </a:r>
            <a:r>
              <a:rPr lang="en-US" sz="1600" dirty="0">
                <a:solidFill>
                  <a:srgbClr val="FFFFFF"/>
                </a:solidFill>
                <a:ea typeface="+mn-lt"/>
                <a:cs typeface="+mn-lt"/>
              </a:rPr>
              <a:t> </a:t>
            </a:r>
            <a:r>
              <a:rPr lang="en-US" sz="1600" dirty="0" err="1">
                <a:solidFill>
                  <a:srgbClr val="FFFFFF"/>
                </a:solidFill>
                <a:ea typeface="+mn-lt"/>
                <a:cs typeface="+mn-lt"/>
              </a:rPr>
              <a:t>parcela</a:t>
            </a:r>
            <a:r>
              <a:rPr lang="en-US" sz="1600" dirty="0">
                <a:solidFill>
                  <a:srgbClr val="FFFFFF"/>
                </a:solidFill>
                <a:ea typeface="+mn-lt"/>
                <a:cs typeface="+mn-lt"/>
              </a:rPr>
              <a:t>...</a:t>
            </a:r>
            <a:endParaRPr lang="en-US" dirty="0">
              <a:ea typeface="+mn-lt"/>
              <a:cs typeface="+mn-lt"/>
            </a:endParaRPr>
          </a:p>
        </p:txBody>
      </p:sp>
      <p:sp>
        <p:nvSpPr>
          <p:cNvPr id="4" name="Título 1">
            <a:extLst>
              <a:ext uri="{FF2B5EF4-FFF2-40B4-BE49-F238E27FC236}">
                <a16:creationId xmlns:a16="http://schemas.microsoft.com/office/drawing/2014/main" id="{1D808767-7EA1-6217-45CC-4722BA5C46F7}"/>
              </a:ext>
            </a:extLst>
          </p:cNvPr>
          <p:cNvSpPr txBox="1">
            <a:spLocks/>
          </p:cNvSpPr>
          <p:nvPr/>
        </p:nvSpPr>
        <p:spPr>
          <a:xfrm>
            <a:off x="7885262" y="287928"/>
            <a:ext cx="399228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err="1">
                <a:solidFill>
                  <a:srgbClr val="FFFFFF"/>
                </a:solidFill>
              </a:rPr>
              <a:t>Continuacion</a:t>
            </a:r>
            <a:r>
              <a:rPr lang="en-US" sz="2400" dirty="0">
                <a:solidFill>
                  <a:srgbClr val="FFFFFF"/>
                </a:solidFill>
              </a:rPr>
              <a:t>...</a:t>
            </a:r>
            <a:endParaRPr lang="es-ES" sz="2400" dirty="0"/>
          </a:p>
        </p:txBody>
      </p:sp>
      <p:pic>
        <p:nvPicPr>
          <p:cNvPr id="6" name="Imagen 3" descr="Icono&#10;&#10;Descripción generada automáticamente">
            <a:extLst>
              <a:ext uri="{FF2B5EF4-FFF2-40B4-BE49-F238E27FC236}">
                <a16:creationId xmlns:a16="http://schemas.microsoft.com/office/drawing/2014/main" id="{8FAFA46E-3574-5649-A554-3519ABF6EC6A}"/>
              </a:ext>
            </a:extLst>
          </p:cNvPr>
          <p:cNvPicPr>
            <a:picLocks noChangeAspect="1"/>
          </p:cNvPicPr>
          <p:nvPr/>
        </p:nvPicPr>
        <p:blipFill>
          <a:blip r:embed="rId2"/>
          <a:stretch>
            <a:fillRect/>
          </a:stretch>
        </p:blipFill>
        <p:spPr>
          <a:xfrm>
            <a:off x="1188062" y="1038578"/>
            <a:ext cx="2055611" cy="4485378"/>
          </a:xfrm>
          <a:prstGeom prst="roundRect">
            <a:avLst>
              <a:gd name="adj" fmla="val 3876"/>
            </a:avLst>
          </a:prstGeom>
          <a:ln>
            <a:solidFill>
              <a:schemeClr val="accent1"/>
            </a:solidFill>
          </a:ln>
          <a:effectLst/>
        </p:spPr>
      </p:pic>
      <p:pic>
        <p:nvPicPr>
          <p:cNvPr id="9" name="Imagen 5" descr="Icono&#10;&#10;Descripción generada automáticamente">
            <a:extLst>
              <a:ext uri="{FF2B5EF4-FFF2-40B4-BE49-F238E27FC236}">
                <a16:creationId xmlns:a16="http://schemas.microsoft.com/office/drawing/2014/main" id="{39E9BE6B-D719-F81D-0DBA-7789A853C901}"/>
              </a:ext>
            </a:extLst>
          </p:cNvPr>
          <p:cNvPicPr>
            <a:picLocks noChangeAspect="1"/>
          </p:cNvPicPr>
          <p:nvPr/>
        </p:nvPicPr>
        <p:blipFill>
          <a:blip r:embed="rId3"/>
          <a:stretch>
            <a:fillRect/>
          </a:stretch>
        </p:blipFill>
        <p:spPr>
          <a:xfrm>
            <a:off x="4506217" y="1038578"/>
            <a:ext cx="2032709" cy="448537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597715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8" name="Flecha: a la derecha 7">
            <a:extLst>
              <a:ext uri="{FF2B5EF4-FFF2-40B4-BE49-F238E27FC236}">
                <a16:creationId xmlns:a16="http://schemas.microsoft.com/office/drawing/2014/main" id="{32872132-FFCA-8842-47BB-FE28B7D550CA}"/>
              </a:ext>
            </a:extLst>
          </p:cNvPr>
          <p:cNvSpPr/>
          <p:nvPr/>
        </p:nvSpPr>
        <p:spPr>
          <a:xfrm>
            <a:off x="921053" y="415652"/>
            <a:ext cx="5646153" cy="385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F725872-8FA9-6E93-4A80-82C940A0FFD4}"/>
              </a:ext>
            </a:extLst>
          </p:cNvPr>
          <p:cNvSpPr txBox="1"/>
          <p:nvPr/>
        </p:nvSpPr>
        <p:spPr>
          <a:xfrm>
            <a:off x="7888145" y="923599"/>
            <a:ext cx="3892412" cy="32714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spcBef>
                <a:spcPct val="20000"/>
              </a:spcBef>
              <a:spcAft>
                <a:spcPts val="600"/>
              </a:spcAft>
              <a:buClr>
                <a:schemeClr val="accent1"/>
              </a:buClr>
            </a:pPr>
            <a:r>
              <a:rPr lang="en-US" sz="1600" dirty="0">
                <a:solidFill>
                  <a:srgbClr val="FFFFFF"/>
                </a:solidFill>
              </a:rPr>
              <a:t>     En </a:t>
            </a:r>
            <a:r>
              <a:rPr lang="en-US" sz="1600" dirty="0" err="1">
                <a:solidFill>
                  <a:srgbClr val="FFFFFF"/>
                </a:solidFill>
              </a:rPr>
              <a:t>el</a:t>
            </a:r>
            <a:r>
              <a:rPr lang="en-US" sz="1600" dirty="0">
                <a:solidFill>
                  <a:srgbClr val="FFFFFF"/>
                </a:solidFill>
              </a:rPr>
              <a:t> </a:t>
            </a:r>
            <a:r>
              <a:rPr lang="en-US" sz="1600" dirty="0" err="1">
                <a:solidFill>
                  <a:srgbClr val="FFFFFF"/>
                </a:solidFill>
              </a:rPr>
              <a:t>caso</a:t>
            </a:r>
            <a:r>
              <a:rPr lang="en-US" sz="1600" dirty="0">
                <a:solidFill>
                  <a:srgbClr val="FFFFFF"/>
                </a:solidFill>
              </a:rPr>
              <a:t> </a:t>
            </a:r>
            <a:r>
              <a:rPr lang="en-US" sz="1600" dirty="0" err="1">
                <a:solidFill>
                  <a:srgbClr val="FFFFFF"/>
                </a:solidFill>
              </a:rPr>
              <a:t>contrario</a:t>
            </a:r>
            <a:r>
              <a:rPr lang="en-US" sz="1600" dirty="0">
                <a:solidFill>
                  <a:srgbClr val="FFFFFF"/>
                </a:solidFill>
              </a:rPr>
              <a:t>, o sea que no </a:t>
            </a:r>
            <a:r>
              <a:rPr lang="en-US" sz="1600" dirty="0" err="1">
                <a:solidFill>
                  <a:srgbClr val="FFFFFF"/>
                </a:solidFill>
              </a:rPr>
              <a:t>tenga</a:t>
            </a:r>
            <a:r>
              <a:rPr lang="en-US" sz="1600" dirty="0">
                <a:solidFill>
                  <a:srgbClr val="FFFFFF"/>
                </a:solidFill>
              </a:rPr>
              <a:t> QR hay un </a:t>
            </a:r>
            <a:r>
              <a:rPr lang="en-US" sz="1600" dirty="0" err="1">
                <a:solidFill>
                  <a:srgbClr val="FFFFFF"/>
                </a:solidFill>
              </a:rPr>
              <a:t>boton</a:t>
            </a:r>
            <a:r>
              <a:rPr lang="en-US" sz="1600" dirty="0">
                <a:solidFill>
                  <a:srgbClr val="FFFFFF"/>
                </a:solidFill>
              </a:rPr>
              <a:t> </a:t>
            </a:r>
            <a:r>
              <a:rPr lang="en-US" sz="1600" dirty="0" err="1">
                <a:solidFill>
                  <a:srgbClr val="FFFFFF"/>
                </a:solidFill>
              </a:rPr>
              <a:t>en</a:t>
            </a:r>
            <a:r>
              <a:rPr lang="en-US" sz="1600" dirty="0">
                <a:solidFill>
                  <a:srgbClr val="FFFFFF"/>
                </a:solidFill>
              </a:rPr>
              <a:t> </a:t>
            </a:r>
            <a:r>
              <a:rPr lang="en-US" sz="1600" dirty="0" err="1">
                <a:solidFill>
                  <a:srgbClr val="FFFFFF"/>
                </a:solidFill>
              </a:rPr>
              <a:t>pantalla</a:t>
            </a:r>
            <a:r>
              <a:rPr lang="en-US" sz="1600" dirty="0">
                <a:solidFill>
                  <a:srgbClr val="FFFFFF"/>
                </a:solidFill>
              </a:rPr>
              <a:t> para </a:t>
            </a:r>
            <a:r>
              <a:rPr lang="en-US" sz="1600" dirty="0" err="1">
                <a:solidFill>
                  <a:srgbClr val="FFFFFF"/>
                </a:solidFill>
              </a:rPr>
              <a:t>pedor</a:t>
            </a:r>
            <a:r>
              <a:rPr lang="en-US" sz="1600" dirty="0">
                <a:solidFill>
                  <a:srgbClr val="FFFFFF"/>
                </a:solidFill>
              </a:rPr>
              <a:t> un ticket, </a:t>
            </a:r>
            <a:r>
              <a:rPr lang="en-US" sz="1600" dirty="0" err="1">
                <a:solidFill>
                  <a:srgbClr val="FFFFFF"/>
                </a:solidFill>
              </a:rPr>
              <a:t>luego</a:t>
            </a:r>
            <a:r>
              <a:rPr lang="en-US" sz="1600" dirty="0">
                <a:solidFill>
                  <a:srgbClr val="FFFFFF"/>
                </a:solidFill>
              </a:rPr>
              <a:t> se </a:t>
            </a:r>
            <a:r>
              <a:rPr lang="en-US" sz="1600" dirty="0" err="1">
                <a:solidFill>
                  <a:srgbClr val="FFFFFF"/>
                </a:solidFill>
              </a:rPr>
              <a:t>imprime</a:t>
            </a:r>
            <a:r>
              <a:rPr lang="en-US" sz="1600" dirty="0">
                <a:solidFill>
                  <a:srgbClr val="FFFFFF"/>
                </a:solidFill>
              </a:rPr>
              <a:t> </a:t>
            </a:r>
            <a:r>
              <a:rPr lang="en-US" sz="1600" dirty="0" err="1">
                <a:solidFill>
                  <a:srgbClr val="FFFFFF"/>
                </a:solidFill>
              </a:rPr>
              <a:t>el</a:t>
            </a:r>
            <a:r>
              <a:rPr lang="en-US" sz="1600" dirty="0">
                <a:solidFill>
                  <a:srgbClr val="FFFFFF"/>
                </a:solidFill>
              </a:rPr>
              <a:t> ticket y lo </a:t>
            </a:r>
            <a:r>
              <a:rPr lang="en-US" sz="1600" dirty="0" err="1">
                <a:solidFill>
                  <a:srgbClr val="FFFFFF"/>
                </a:solidFill>
              </a:rPr>
              <a:t>entrega</a:t>
            </a:r>
            <a:r>
              <a:rPr lang="en-US" sz="1600" dirty="0">
                <a:solidFill>
                  <a:srgbClr val="FFFFFF"/>
                </a:solidFill>
              </a:rPr>
              <a:t>.</a:t>
            </a:r>
            <a:endParaRPr lang="es-ES" dirty="0"/>
          </a:p>
        </p:txBody>
      </p:sp>
      <p:sp>
        <p:nvSpPr>
          <p:cNvPr id="5" name="Título 1">
            <a:extLst>
              <a:ext uri="{FF2B5EF4-FFF2-40B4-BE49-F238E27FC236}">
                <a16:creationId xmlns:a16="http://schemas.microsoft.com/office/drawing/2014/main" id="{34FCCDCA-F640-0919-FB08-198622E162A6}"/>
              </a:ext>
            </a:extLst>
          </p:cNvPr>
          <p:cNvSpPr txBox="1">
            <a:spLocks/>
          </p:cNvSpPr>
          <p:nvPr/>
        </p:nvSpPr>
        <p:spPr>
          <a:xfrm>
            <a:off x="7885262" y="287928"/>
            <a:ext cx="3992287" cy="50190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err="1">
                <a:solidFill>
                  <a:srgbClr val="FFFFFF"/>
                </a:solidFill>
              </a:rPr>
              <a:t>Continuacion</a:t>
            </a:r>
            <a:r>
              <a:rPr lang="en-US" sz="2400" dirty="0">
                <a:solidFill>
                  <a:srgbClr val="FFFFFF"/>
                </a:solidFill>
              </a:rPr>
              <a:t>...</a:t>
            </a:r>
            <a:endParaRPr lang="es-ES" sz="2400" dirty="0"/>
          </a:p>
        </p:txBody>
      </p:sp>
      <p:pic>
        <p:nvPicPr>
          <p:cNvPr id="11" name="Imagen 6" descr="Texto&#10;&#10;Descripción generada automáticamente">
            <a:extLst>
              <a:ext uri="{FF2B5EF4-FFF2-40B4-BE49-F238E27FC236}">
                <a16:creationId xmlns:a16="http://schemas.microsoft.com/office/drawing/2014/main" id="{D58C624C-1220-DC44-0620-D672C684D8C7}"/>
              </a:ext>
            </a:extLst>
          </p:cNvPr>
          <p:cNvPicPr>
            <a:picLocks noChangeAspect="1"/>
          </p:cNvPicPr>
          <p:nvPr/>
        </p:nvPicPr>
        <p:blipFill>
          <a:blip r:embed="rId2"/>
          <a:stretch>
            <a:fillRect/>
          </a:stretch>
        </p:blipFill>
        <p:spPr>
          <a:xfrm>
            <a:off x="289681" y="1055843"/>
            <a:ext cx="2047604" cy="4494382"/>
          </a:xfrm>
          <a:prstGeom prst="roundRect">
            <a:avLst>
              <a:gd name="adj" fmla="val 3876"/>
            </a:avLst>
          </a:prstGeom>
          <a:ln>
            <a:solidFill>
              <a:schemeClr val="accent1"/>
            </a:solidFill>
          </a:ln>
          <a:effectLst/>
        </p:spPr>
      </p:pic>
      <p:pic>
        <p:nvPicPr>
          <p:cNvPr id="13" name="Imagen 7" descr="Interfaz de usuario gráfica, Texto, Aplicación&#10;&#10;Descripción generada automáticamente">
            <a:extLst>
              <a:ext uri="{FF2B5EF4-FFF2-40B4-BE49-F238E27FC236}">
                <a16:creationId xmlns:a16="http://schemas.microsoft.com/office/drawing/2014/main" id="{F7286F0F-BCA4-865F-CCE4-41ED5FFB366E}"/>
              </a:ext>
            </a:extLst>
          </p:cNvPr>
          <p:cNvPicPr>
            <a:picLocks noChangeAspect="1"/>
          </p:cNvPicPr>
          <p:nvPr/>
        </p:nvPicPr>
        <p:blipFill>
          <a:blip r:embed="rId3"/>
          <a:stretch>
            <a:fillRect/>
          </a:stretch>
        </p:blipFill>
        <p:spPr>
          <a:xfrm>
            <a:off x="2722023" y="1055843"/>
            <a:ext cx="2057160" cy="4492461"/>
          </a:xfrm>
          <a:prstGeom prst="roundRect">
            <a:avLst>
              <a:gd name="adj" fmla="val 3876"/>
            </a:avLst>
          </a:prstGeom>
          <a:ln>
            <a:solidFill>
              <a:schemeClr val="accent1"/>
            </a:solidFill>
          </a:ln>
          <a:effectLst/>
        </p:spPr>
      </p:pic>
      <p:pic>
        <p:nvPicPr>
          <p:cNvPr id="16" name="Imagen 8" descr="Texto&#10;&#10;Descripción generada automáticamente">
            <a:extLst>
              <a:ext uri="{FF2B5EF4-FFF2-40B4-BE49-F238E27FC236}">
                <a16:creationId xmlns:a16="http://schemas.microsoft.com/office/drawing/2014/main" id="{38AB8E2E-130F-E2E5-432C-AA9B6DD5ACCC}"/>
              </a:ext>
            </a:extLst>
          </p:cNvPr>
          <p:cNvPicPr>
            <a:picLocks noChangeAspect="1"/>
          </p:cNvPicPr>
          <p:nvPr/>
        </p:nvPicPr>
        <p:blipFill>
          <a:blip r:embed="rId4"/>
          <a:stretch>
            <a:fillRect/>
          </a:stretch>
        </p:blipFill>
        <p:spPr>
          <a:xfrm>
            <a:off x="5153675" y="1055843"/>
            <a:ext cx="2070656" cy="449246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5973026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5240F3C-E70C-6A87-40BF-2543E25E204D}"/>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GEST - </a:t>
            </a:r>
            <a:r>
              <a:rPr lang="en-US" sz="5400" dirty="0" err="1">
                <a:solidFill>
                  <a:schemeClr val="tx1"/>
                </a:solidFill>
              </a:rPr>
              <a:t>Usuarios</a:t>
            </a:r>
          </a:p>
        </p:txBody>
      </p:sp>
    </p:spTree>
    <p:extLst>
      <p:ext uri="{BB962C8B-B14F-4D97-AF65-F5344CB8AC3E}">
        <p14:creationId xmlns:p14="http://schemas.microsoft.com/office/powerpoint/2010/main" val="36611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74" name="Rectangle 73">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C36001-A8A1-7DAD-8FF7-AC15A4EB3C67}"/>
              </a:ext>
            </a:extLst>
          </p:cNvPr>
          <p:cNvSpPr>
            <a:spLocks noGrp="1"/>
          </p:cNvSpPr>
          <p:nvPr>
            <p:ph type="title"/>
          </p:nvPr>
        </p:nvSpPr>
        <p:spPr>
          <a:xfrm>
            <a:off x="1732838" y="209550"/>
            <a:ext cx="5741860" cy="4376440"/>
          </a:xfrm>
          <a:effectLst/>
        </p:spPr>
        <p:txBody>
          <a:bodyPr vert="horz" lIns="91440" tIns="45720" rIns="91440" bIns="45720" rtlCol="0" anchor="ctr">
            <a:normAutofit/>
          </a:bodyPr>
          <a:lstStyle/>
          <a:p>
            <a:pPr algn="r"/>
            <a:r>
              <a:rPr lang="en-US" sz="4400" dirty="0" err="1">
                <a:solidFill>
                  <a:schemeClr val="tx1"/>
                </a:solidFill>
              </a:rPr>
              <a:t>Agradecemos</a:t>
            </a:r>
            <a:r>
              <a:rPr lang="en-US" sz="4400" dirty="0">
                <a:solidFill>
                  <a:schemeClr val="tx1"/>
                </a:solidFill>
              </a:rPr>
              <a:t> la </a:t>
            </a:r>
            <a:r>
              <a:rPr lang="en-US" sz="4400" dirty="0" err="1">
                <a:solidFill>
                  <a:schemeClr val="tx1"/>
                </a:solidFill>
              </a:rPr>
              <a:t>atencion</a:t>
            </a:r>
            <a:endParaRPr lang="en-US" sz="4400" dirty="0">
              <a:solidFill>
                <a:schemeClr val="tx1"/>
              </a:solidFill>
            </a:endParaRPr>
          </a:p>
        </p:txBody>
      </p:sp>
      <p:cxnSp>
        <p:nvCxnSpPr>
          <p:cNvPr id="76" name="Straight Connector 75">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82E5F8F2-B780-22EE-28F2-84D65281B9C8}"/>
              </a:ext>
            </a:extLst>
          </p:cNvPr>
          <p:cNvSpPr txBox="1">
            <a:spLocks/>
          </p:cNvSpPr>
          <p:nvPr/>
        </p:nvSpPr>
        <p:spPr>
          <a:xfrm>
            <a:off x="7595322" y="2335775"/>
            <a:ext cx="5741860" cy="437644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tx1"/>
                </a:solidFill>
              </a:rPr>
              <a:t>Atte. Devs Et24</a:t>
            </a:r>
          </a:p>
          <a:p>
            <a:r>
              <a:rPr lang="en-US" sz="3200" dirty="0">
                <a:solidFill>
                  <a:schemeClr val="tx1"/>
                </a:solidFill>
              </a:rPr>
              <a:t>Tomas A. </a:t>
            </a:r>
            <a:r>
              <a:rPr lang="en-US" sz="3200" dirty="0" err="1">
                <a:solidFill>
                  <a:schemeClr val="tx1"/>
                </a:solidFill>
              </a:rPr>
              <a:t>Tornamira</a:t>
            </a:r>
            <a:endParaRPr lang="en-US" sz="3200" dirty="0">
              <a:solidFill>
                <a:schemeClr val="tx1"/>
              </a:solidFill>
            </a:endParaRPr>
          </a:p>
        </p:txBody>
      </p:sp>
    </p:spTree>
    <p:extLst>
      <p:ext uri="{BB962C8B-B14F-4D97-AF65-F5344CB8AC3E}">
        <p14:creationId xmlns:p14="http://schemas.microsoft.com/office/powerpoint/2010/main" val="395668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CB6EBB0-2671-5868-AA6F-9C25651F88AF}"/>
              </a:ext>
            </a:extLst>
          </p:cNvPr>
          <p:cNvSpPr>
            <a:spLocks noGrp="1"/>
          </p:cNvSpPr>
          <p:nvPr>
            <p:ph type="title"/>
          </p:nvPr>
        </p:nvSpPr>
        <p:spPr>
          <a:xfrm>
            <a:off x="184319" y="1800225"/>
            <a:ext cx="4503094" cy="807188"/>
          </a:xfrm>
        </p:spPr>
        <p:txBody>
          <a:bodyPr vert="horz" lIns="91440" tIns="45720" rIns="91440" bIns="45720" rtlCol="0" anchor="t">
            <a:normAutofit/>
          </a:bodyPr>
          <a:lstStyle/>
          <a:p>
            <a:r>
              <a:rPr lang="en-US" sz="4400" dirty="0"/>
              <a:t>GEST (</a:t>
            </a:r>
            <a:r>
              <a:rPr lang="en-US" sz="4400" dirty="0" err="1"/>
              <a:t>Usuario</a:t>
            </a:r>
            <a:r>
              <a:rPr lang="en-US" sz="4400" dirty="0"/>
              <a:t>)</a:t>
            </a:r>
          </a:p>
        </p:txBody>
      </p:sp>
      <p:pic>
        <p:nvPicPr>
          <p:cNvPr id="5" name="Imagen 5" descr="Interfaz de usuario gráfica&#10;&#10;Descripción generada automáticamente">
            <a:extLst>
              <a:ext uri="{FF2B5EF4-FFF2-40B4-BE49-F238E27FC236}">
                <a16:creationId xmlns:a16="http://schemas.microsoft.com/office/drawing/2014/main" id="{AA06833C-A318-C6F1-3520-6E6E856A354E}"/>
              </a:ext>
            </a:extLst>
          </p:cNvPr>
          <p:cNvPicPr>
            <a:picLocks noChangeAspect="1"/>
          </p:cNvPicPr>
          <p:nvPr/>
        </p:nvPicPr>
        <p:blipFill>
          <a:blip r:embed="rId3"/>
          <a:stretch>
            <a:fillRect/>
          </a:stretch>
        </p:blipFill>
        <p:spPr>
          <a:xfrm>
            <a:off x="5091656" y="673154"/>
            <a:ext cx="2469537" cy="5397897"/>
          </a:xfrm>
          <a:prstGeom prst="roundRect">
            <a:avLst>
              <a:gd name="adj" fmla="val 3876"/>
            </a:avLst>
          </a:prstGeom>
          <a:ln>
            <a:solidFill>
              <a:schemeClr val="accent1"/>
            </a:solidFill>
          </a:ln>
          <a:effectLst/>
        </p:spPr>
      </p:pic>
      <p:sp>
        <p:nvSpPr>
          <p:cNvPr id="7" name="Título 1">
            <a:extLst>
              <a:ext uri="{FF2B5EF4-FFF2-40B4-BE49-F238E27FC236}">
                <a16:creationId xmlns:a16="http://schemas.microsoft.com/office/drawing/2014/main" id="{C6DC8B1C-E6A5-CC43-D9CB-83519E5E776C}"/>
              </a:ext>
            </a:extLst>
          </p:cNvPr>
          <p:cNvSpPr txBox="1">
            <a:spLocks/>
          </p:cNvSpPr>
          <p:nvPr/>
        </p:nvSpPr>
        <p:spPr>
          <a:xfrm>
            <a:off x="8115056" y="220807"/>
            <a:ext cx="3473900" cy="807188"/>
          </a:xfrm>
          <a:prstGeom prst="rect">
            <a:avLst/>
          </a:prstGeom>
          <a:effectLst>
            <a:outerShdw blurRad="50800" dir="14400000">
              <a:srgbClr val="000000">
                <a:alpha val="60000"/>
              </a:srgbClr>
            </a:outerShdw>
          </a:effectLst>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accent1">
                    <a:lumMod val="60000"/>
                    <a:lumOff val="40000"/>
                  </a:schemeClr>
                </a:solidFill>
              </a:rPr>
              <a:t>Logged Out</a:t>
            </a:r>
            <a:endParaRPr lang="es-ES" dirty="0"/>
          </a:p>
        </p:txBody>
      </p:sp>
      <p:sp>
        <p:nvSpPr>
          <p:cNvPr id="8" name="CuadroTexto 7">
            <a:extLst>
              <a:ext uri="{FF2B5EF4-FFF2-40B4-BE49-F238E27FC236}">
                <a16:creationId xmlns:a16="http://schemas.microsoft.com/office/drawing/2014/main" id="{69CAE64A-82A8-D516-77F1-86ECF789307F}"/>
              </a:ext>
            </a:extLst>
          </p:cNvPr>
          <p:cNvSpPr txBox="1"/>
          <p:nvPr/>
        </p:nvSpPr>
        <p:spPr>
          <a:xfrm>
            <a:off x="8055428" y="1177637"/>
            <a:ext cx="36021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Esta es la página en la cual se deriva al usuario cuando no está </a:t>
            </a:r>
            <a:r>
              <a:rPr lang="es-ES" sz="2000" dirty="0" err="1">
                <a:ea typeface="+mn-lt"/>
                <a:cs typeface="+mn-lt"/>
              </a:rPr>
              <a:t>logueado</a:t>
            </a:r>
            <a:endParaRPr lang="es-ES" sz="2000" dirty="0"/>
          </a:p>
        </p:txBody>
      </p:sp>
      <p:sp>
        <p:nvSpPr>
          <p:cNvPr id="9" name="CuadroTexto 8">
            <a:extLst>
              <a:ext uri="{FF2B5EF4-FFF2-40B4-BE49-F238E27FC236}">
                <a16:creationId xmlns:a16="http://schemas.microsoft.com/office/drawing/2014/main" id="{6FC847FC-F4EB-A293-B144-9B70AAB28806}"/>
              </a:ext>
            </a:extLst>
          </p:cNvPr>
          <p:cNvSpPr txBox="1"/>
          <p:nvPr/>
        </p:nvSpPr>
        <p:spPr>
          <a:xfrm>
            <a:off x="7986155" y="3869377"/>
            <a:ext cx="360218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En el prototipo se </a:t>
            </a:r>
            <a:r>
              <a:rPr lang="es-ES" sz="2000" dirty="0">
                <a:ea typeface="+mn-lt"/>
                <a:cs typeface="+mn-lt"/>
              </a:rPr>
              <a:t>buscaba un diseño minimalista, por lo que opte por los colores blancos, negros, y una gama amplia de grises.</a:t>
            </a:r>
            <a:endParaRPr lang="es-ES" sz="2000" dirty="0"/>
          </a:p>
        </p:txBody>
      </p:sp>
    </p:spTree>
    <p:extLst>
      <p:ext uri="{BB962C8B-B14F-4D97-AF65-F5344CB8AC3E}">
        <p14:creationId xmlns:p14="http://schemas.microsoft.com/office/powerpoint/2010/main" val="128409276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B774884-1467-45D1-2778-91CE997D6DA5}"/>
              </a:ext>
            </a:extLst>
          </p:cNvPr>
          <p:cNvSpPr>
            <a:spLocks noGrp="1"/>
          </p:cNvSpPr>
          <p:nvPr>
            <p:ph type="title"/>
          </p:nvPr>
        </p:nvSpPr>
        <p:spPr>
          <a:xfrm>
            <a:off x="3083879" y="3110414"/>
            <a:ext cx="1667509" cy="627275"/>
          </a:xfrm>
        </p:spPr>
        <p:txBody>
          <a:bodyPr anchor="ctr">
            <a:normAutofit fontScale="90000"/>
          </a:bodyPr>
          <a:lstStyle/>
          <a:p>
            <a:r>
              <a:rPr lang="es-ES" dirty="0"/>
              <a:t>Log in</a:t>
            </a:r>
          </a:p>
        </p:txBody>
      </p:sp>
      <p:pic>
        <p:nvPicPr>
          <p:cNvPr id="4" name="Imagen 4" descr="Interfaz de usuario gráfica, Texto&#10;&#10;Descripción generada automáticamente">
            <a:extLst>
              <a:ext uri="{FF2B5EF4-FFF2-40B4-BE49-F238E27FC236}">
                <a16:creationId xmlns:a16="http://schemas.microsoft.com/office/drawing/2014/main" id="{267A556A-BBCF-04F6-644F-F6D4C8E35566}"/>
              </a:ext>
            </a:extLst>
          </p:cNvPr>
          <p:cNvPicPr>
            <a:picLocks noChangeAspect="1"/>
          </p:cNvPicPr>
          <p:nvPr/>
        </p:nvPicPr>
        <p:blipFill>
          <a:blip r:embed="rId2"/>
          <a:stretch>
            <a:fillRect/>
          </a:stretch>
        </p:blipFill>
        <p:spPr>
          <a:xfrm>
            <a:off x="9814216" y="1322120"/>
            <a:ext cx="1885699" cy="4114800"/>
          </a:xfrm>
          <a:prstGeom prst="rect">
            <a:avLst/>
          </a:prstGeom>
        </p:spPr>
      </p:pic>
      <p:sp>
        <p:nvSpPr>
          <p:cNvPr id="7" name="Título 1">
            <a:extLst>
              <a:ext uri="{FF2B5EF4-FFF2-40B4-BE49-F238E27FC236}">
                <a16:creationId xmlns:a16="http://schemas.microsoft.com/office/drawing/2014/main" id="{A215CED3-291B-DA53-BBCE-CBF25C60AE34}"/>
              </a:ext>
            </a:extLst>
          </p:cNvPr>
          <p:cNvSpPr txBox="1">
            <a:spLocks/>
          </p:cNvSpPr>
          <p:nvPr/>
        </p:nvSpPr>
        <p:spPr>
          <a:xfrm>
            <a:off x="6551471" y="1220313"/>
            <a:ext cx="2266576" cy="807188"/>
          </a:xfrm>
          <a:prstGeom prst="rect">
            <a:avLst/>
          </a:prstGeom>
          <a:effectLst>
            <a:outerShdw blurRad="50800" dir="14400000">
              <a:srgbClr val="000000">
                <a:alpha val="60000"/>
              </a:srgbClr>
            </a:outerShdw>
          </a:effectLst>
        </p:spPr>
        <p:txBody>
          <a:bodyPr vert="horz" lIns="91440" tIns="45720" rIns="91440" bIns="45720" rtlCol="0" anchor="t">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solidFill>
                  <a:schemeClr val="accent1">
                    <a:lumMod val="60000"/>
                    <a:lumOff val="40000"/>
                  </a:schemeClr>
                </a:solidFill>
              </a:rPr>
              <a:t>Ingreso</a:t>
            </a:r>
          </a:p>
        </p:txBody>
      </p:sp>
      <p:sp>
        <p:nvSpPr>
          <p:cNvPr id="12" name="CuadroTexto 11">
            <a:extLst>
              <a:ext uri="{FF2B5EF4-FFF2-40B4-BE49-F238E27FC236}">
                <a16:creationId xmlns:a16="http://schemas.microsoft.com/office/drawing/2014/main" id="{ECB00FA2-959B-7EE3-D3E4-5274FF9BF050}"/>
              </a:ext>
            </a:extLst>
          </p:cNvPr>
          <p:cNvSpPr txBox="1"/>
          <p:nvPr/>
        </p:nvSpPr>
        <p:spPr>
          <a:xfrm>
            <a:off x="6096000" y="2622467"/>
            <a:ext cx="34071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Esta parte es en la que los usuarios acceden al sistema</a:t>
            </a:r>
          </a:p>
        </p:txBody>
      </p:sp>
      <p:sp>
        <p:nvSpPr>
          <p:cNvPr id="13" name="CuadroTexto 12">
            <a:extLst>
              <a:ext uri="{FF2B5EF4-FFF2-40B4-BE49-F238E27FC236}">
                <a16:creationId xmlns:a16="http://schemas.microsoft.com/office/drawing/2014/main" id="{4BDAC594-B01C-18A3-D967-5FEE62AB2633}"/>
              </a:ext>
            </a:extLst>
          </p:cNvPr>
          <p:cNvSpPr txBox="1"/>
          <p:nvPr/>
        </p:nvSpPr>
        <p:spPr>
          <a:xfrm>
            <a:off x="6096000" y="3711038"/>
            <a:ext cx="34071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El sistema distingue a los distintos tipos de usuarios, dependiendo su rol en el sistema</a:t>
            </a:r>
          </a:p>
        </p:txBody>
      </p:sp>
    </p:spTree>
    <p:extLst>
      <p:ext uri="{BB962C8B-B14F-4D97-AF65-F5344CB8AC3E}">
        <p14:creationId xmlns:p14="http://schemas.microsoft.com/office/powerpoint/2010/main" val="27405210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6" name="Título 1">
            <a:extLst>
              <a:ext uri="{FF2B5EF4-FFF2-40B4-BE49-F238E27FC236}">
                <a16:creationId xmlns:a16="http://schemas.microsoft.com/office/drawing/2014/main" id="{04449B6F-92A8-DC7F-649D-0D952EAACCB8}"/>
              </a:ext>
            </a:extLst>
          </p:cNvPr>
          <p:cNvSpPr>
            <a:spLocks noGrp="1"/>
          </p:cNvSpPr>
          <p:nvPr>
            <p:ph type="title"/>
          </p:nvPr>
        </p:nvSpPr>
        <p:spPr>
          <a:xfrm>
            <a:off x="2321878" y="1879393"/>
            <a:ext cx="2078549" cy="579578"/>
          </a:xfrm>
        </p:spPr>
        <p:txBody>
          <a:bodyPr vert="horz" lIns="91440" tIns="45720" rIns="91440" bIns="45720" rtlCol="0" anchor="t">
            <a:normAutofit fontScale="90000"/>
          </a:bodyPr>
          <a:lstStyle/>
          <a:p>
            <a:r>
              <a:rPr lang="en-US" sz="3700" dirty="0"/>
              <a:t>Register</a:t>
            </a:r>
            <a:endParaRPr lang="es-ES" dirty="0"/>
          </a:p>
        </p:txBody>
      </p:sp>
      <p:pic>
        <p:nvPicPr>
          <p:cNvPr id="4" name="Imagen 4" descr="Interfaz de usuario gráfica&#10;&#10;Descripción generada automáticamente">
            <a:extLst>
              <a:ext uri="{FF2B5EF4-FFF2-40B4-BE49-F238E27FC236}">
                <a16:creationId xmlns:a16="http://schemas.microsoft.com/office/drawing/2014/main" id="{35291642-126B-F296-759A-844DAB2E04B5}"/>
              </a:ext>
            </a:extLst>
          </p:cNvPr>
          <p:cNvPicPr>
            <a:picLocks noChangeAspect="1"/>
          </p:cNvPicPr>
          <p:nvPr/>
        </p:nvPicPr>
        <p:blipFill>
          <a:blip r:embed="rId3"/>
          <a:stretch>
            <a:fillRect/>
          </a:stretch>
        </p:blipFill>
        <p:spPr>
          <a:xfrm>
            <a:off x="9171999" y="673153"/>
            <a:ext cx="2483033" cy="5397897"/>
          </a:xfrm>
          <a:prstGeom prst="roundRect">
            <a:avLst>
              <a:gd name="adj" fmla="val 3876"/>
            </a:avLst>
          </a:prstGeom>
          <a:ln>
            <a:solidFill>
              <a:schemeClr val="accent1"/>
            </a:solidFill>
          </a:ln>
          <a:effectLst/>
        </p:spPr>
      </p:pic>
      <p:sp>
        <p:nvSpPr>
          <p:cNvPr id="8" name="Título 1">
            <a:extLst>
              <a:ext uri="{FF2B5EF4-FFF2-40B4-BE49-F238E27FC236}">
                <a16:creationId xmlns:a16="http://schemas.microsoft.com/office/drawing/2014/main" id="{FC3613AF-336A-F55A-5B91-FC83F2414AF1}"/>
              </a:ext>
            </a:extLst>
          </p:cNvPr>
          <p:cNvSpPr txBox="1">
            <a:spLocks/>
          </p:cNvSpPr>
          <p:nvPr/>
        </p:nvSpPr>
        <p:spPr>
          <a:xfrm>
            <a:off x="5314458" y="1833871"/>
            <a:ext cx="2266576" cy="807188"/>
          </a:xfrm>
          <a:prstGeom prst="rect">
            <a:avLst/>
          </a:prstGeom>
          <a:effectLst>
            <a:outerShdw blurRad="50800" dir="14400000">
              <a:srgbClr val="000000">
                <a:alpha val="60000"/>
              </a:srgbClr>
            </a:outerShdw>
          </a:effectLst>
        </p:spPr>
        <p:txBody>
          <a:bodyPr vert="horz" lIns="91440" tIns="45720" rIns="91440" bIns="45720" rtlCol="0" anchor="t">
            <a:normAutofit fontScale="925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err="1">
                <a:solidFill>
                  <a:schemeClr val="accent1">
                    <a:lumMod val="60000"/>
                    <a:lumOff val="40000"/>
                  </a:schemeClr>
                </a:solidFill>
              </a:rPr>
              <a:t>Registro</a:t>
            </a:r>
            <a:endParaRPr lang="es-ES" dirty="0" err="1"/>
          </a:p>
        </p:txBody>
      </p:sp>
      <p:sp>
        <p:nvSpPr>
          <p:cNvPr id="10" name="CuadroTexto 9">
            <a:extLst>
              <a:ext uri="{FF2B5EF4-FFF2-40B4-BE49-F238E27FC236}">
                <a16:creationId xmlns:a16="http://schemas.microsoft.com/office/drawing/2014/main" id="{DC4BB1F3-F453-1261-5222-33F9D4D835A8}"/>
              </a:ext>
            </a:extLst>
          </p:cNvPr>
          <p:cNvSpPr txBox="1"/>
          <p:nvPr/>
        </p:nvSpPr>
        <p:spPr>
          <a:xfrm>
            <a:off x="5017325" y="2830285"/>
            <a:ext cx="37831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En esta parte es en la que los usuarios se registran en el sistema, esto solo lo pueden hacer el tipo de Usuario-Cliente</a:t>
            </a:r>
          </a:p>
        </p:txBody>
      </p:sp>
    </p:spTree>
    <p:extLst>
      <p:ext uri="{BB962C8B-B14F-4D97-AF65-F5344CB8AC3E}">
        <p14:creationId xmlns:p14="http://schemas.microsoft.com/office/powerpoint/2010/main" val="40631897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5240F3C-E70C-6A87-40BF-2543E25E204D}"/>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GEST - </a:t>
            </a:r>
            <a:r>
              <a:rPr lang="en-US" sz="5400" dirty="0" err="1">
                <a:solidFill>
                  <a:schemeClr val="tx1"/>
                </a:solidFill>
              </a:rPr>
              <a:t>Cliente</a:t>
            </a:r>
          </a:p>
        </p:txBody>
      </p:sp>
    </p:spTree>
    <p:extLst>
      <p:ext uri="{BB962C8B-B14F-4D97-AF65-F5344CB8AC3E}">
        <p14:creationId xmlns:p14="http://schemas.microsoft.com/office/powerpoint/2010/main" val="104479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7" name="Título 1">
            <a:extLst>
              <a:ext uri="{FF2B5EF4-FFF2-40B4-BE49-F238E27FC236}">
                <a16:creationId xmlns:a16="http://schemas.microsoft.com/office/drawing/2014/main" id="{8BC233B4-8C0F-B6E5-7664-4B3FAC529031}"/>
              </a:ext>
            </a:extLst>
          </p:cNvPr>
          <p:cNvSpPr>
            <a:spLocks noGrp="1"/>
          </p:cNvSpPr>
          <p:nvPr>
            <p:ph type="title"/>
          </p:nvPr>
        </p:nvSpPr>
        <p:spPr>
          <a:xfrm>
            <a:off x="332761" y="1718953"/>
            <a:ext cx="7396544" cy="2273915"/>
          </a:xfrm>
        </p:spPr>
        <p:txBody>
          <a:bodyPr vert="horz" lIns="91440" tIns="45720" rIns="91440" bIns="45720" rtlCol="0" anchor="t">
            <a:normAutofit/>
          </a:bodyPr>
          <a:lstStyle/>
          <a:p>
            <a:r>
              <a:rPr lang="en-US" sz="5400" dirty="0"/>
              <a:t>Estado de </a:t>
            </a:r>
            <a:r>
              <a:rPr lang="en-US" sz="5400" dirty="0" err="1"/>
              <a:t>cuenta</a:t>
            </a:r>
            <a:endParaRPr lang="es-ES" sz="5400" dirty="0" err="1"/>
          </a:p>
        </p:txBody>
      </p:sp>
      <p:pic>
        <p:nvPicPr>
          <p:cNvPr id="4" name="Imagen 4" descr="Imagen que contiene Texto&#10;&#10;Descripción generada automáticamente">
            <a:extLst>
              <a:ext uri="{FF2B5EF4-FFF2-40B4-BE49-F238E27FC236}">
                <a16:creationId xmlns:a16="http://schemas.microsoft.com/office/drawing/2014/main" id="{EFDAC90E-B1EC-070A-C762-AF8CF3AA048F}"/>
              </a:ext>
            </a:extLst>
          </p:cNvPr>
          <p:cNvPicPr>
            <a:picLocks noChangeAspect="1"/>
          </p:cNvPicPr>
          <p:nvPr/>
        </p:nvPicPr>
        <p:blipFill>
          <a:blip r:embed="rId3"/>
          <a:stretch>
            <a:fillRect/>
          </a:stretch>
        </p:blipFill>
        <p:spPr>
          <a:xfrm>
            <a:off x="8383043" y="643467"/>
            <a:ext cx="2483032" cy="5397896"/>
          </a:xfrm>
          <a:prstGeom prst="roundRect">
            <a:avLst>
              <a:gd name="adj" fmla="val 3876"/>
            </a:avLst>
          </a:prstGeom>
          <a:ln>
            <a:solidFill>
              <a:schemeClr val="accent1"/>
            </a:solidFill>
          </a:ln>
          <a:effectLst/>
        </p:spPr>
      </p:pic>
      <p:sp>
        <p:nvSpPr>
          <p:cNvPr id="2" name="CuadroTexto 1">
            <a:extLst>
              <a:ext uri="{FF2B5EF4-FFF2-40B4-BE49-F238E27FC236}">
                <a16:creationId xmlns:a16="http://schemas.microsoft.com/office/drawing/2014/main" id="{8A4EB12C-5769-DF70-5AEC-10C9CE49B670}"/>
              </a:ext>
            </a:extLst>
          </p:cNvPr>
          <p:cNvSpPr txBox="1"/>
          <p:nvPr/>
        </p:nvSpPr>
        <p:spPr>
          <a:xfrm>
            <a:off x="257299" y="3018311"/>
            <a:ext cx="648479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solidFill>
                  <a:schemeClr val="bg1"/>
                </a:solidFill>
              </a:rPr>
              <a:t>    En esta pestaña del programa se pueden ver todas las características necesarias del estado de cuenta del usuario, tales como si su vehículo se encuentra en el garaje, si esta al día con los pagos de las tarifas, entre otras cosas propias del sector. </a:t>
            </a:r>
            <a:endParaRPr lang="es-ES" dirty="0">
              <a:solidFill>
                <a:schemeClr val="bg1"/>
              </a:solidFill>
            </a:endParaRPr>
          </a:p>
          <a:p>
            <a:r>
              <a:rPr lang="es-ES" sz="2000" dirty="0">
                <a:solidFill>
                  <a:schemeClr val="bg1"/>
                </a:solidFill>
                <a:ea typeface="+mn-lt"/>
                <a:cs typeface="+mn-lt"/>
              </a:rPr>
              <a:t>    </a:t>
            </a:r>
            <a:r>
              <a:rPr lang="es-ES" sz="2000" dirty="0">
                <a:solidFill>
                  <a:schemeClr val="bg1"/>
                </a:solidFill>
              </a:rPr>
              <a:t>Esta pestaña es solo para el Usuario-Cliente.</a:t>
            </a:r>
            <a:endParaRPr lang="es-ES" dirty="0">
              <a:solidFill>
                <a:schemeClr val="bg1"/>
              </a:solidFill>
            </a:endParaRPr>
          </a:p>
        </p:txBody>
      </p:sp>
    </p:spTree>
    <p:extLst>
      <p:ext uri="{BB962C8B-B14F-4D97-AF65-F5344CB8AC3E}">
        <p14:creationId xmlns:p14="http://schemas.microsoft.com/office/powerpoint/2010/main" val="145252181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5240F3C-E70C-6A87-40BF-2543E25E204D}"/>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dirty="0">
                <a:solidFill>
                  <a:schemeClr val="tx1"/>
                </a:solidFill>
              </a:rPr>
              <a:t>GEST - </a:t>
            </a:r>
            <a:r>
              <a:rPr lang="en-US" sz="5400" dirty="0" err="1">
                <a:solidFill>
                  <a:schemeClr val="tx1"/>
                </a:solidFill>
              </a:rPr>
              <a:t>Empleado</a:t>
            </a:r>
          </a:p>
        </p:txBody>
      </p:sp>
    </p:spTree>
    <p:extLst>
      <p:ext uri="{BB962C8B-B14F-4D97-AF65-F5344CB8AC3E}">
        <p14:creationId xmlns:p14="http://schemas.microsoft.com/office/powerpoint/2010/main" val="3230883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1</Words>
  <Application>Microsoft Office PowerPoint</Application>
  <PresentationFormat>Panorámica</PresentationFormat>
  <Paragraphs>1</Paragraphs>
  <Slides>30</Slides>
  <Notes>2</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Citable</vt:lpstr>
      <vt:lpstr>GEST</vt:lpstr>
      <vt:lpstr>GEST – General</vt:lpstr>
      <vt:lpstr>GEST - Usuarios</vt:lpstr>
      <vt:lpstr>GEST (Usuario)</vt:lpstr>
      <vt:lpstr>Log in</vt:lpstr>
      <vt:lpstr>Register</vt:lpstr>
      <vt:lpstr>GEST - Cliente</vt:lpstr>
      <vt:lpstr>Estado de cuenta</vt:lpstr>
      <vt:lpstr>GEST - Empleado</vt:lpstr>
      <vt:lpstr>GEST para Empleado</vt:lpstr>
      <vt:lpstr>Ticket</vt:lpstr>
      <vt:lpstr>Ingresar Cliente Mensual</vt:lpstr>
      <vt:lpstr>Impresora</vt:lpstr>
      <vt:lpstr>Buscar por patente</vt:lpstr>
      <vt:lpstr>Morosos del mes</vt:lpstr>
      <vt:lpstr>GEST - Admin</vt:lpstr>
      <vt:lpstr>Panel General</vt:lpstr>
      <vt:lpstr>Actualizar tarifa</vt:lpstr>
      <vt:lpstr>Reportes por patente</vt:lpstr>
      <vt:lpstr>Reporte de autos casuales</vt:lpstr>
      <vt:lpstr>Modificar datos</vt:lpstr>
      <vt:lpstr>Presentación de PowerPoint</vt:lpstr>
      <vt:lpstr>Gestion de empleados</vt:lpstr>
      <vt:lpstr>Presentación de PowerPoint</vt:lpstr>
      <vt:lpstr>Presentación de PowerPoint</vt:lpstr>
      <vt:lpstr>GEST – Simulacion Sistema</vt:lpstr>
      <vt:lpstr>Presentación de PowerPoint</vt:lpstr>
      <vt:lpstr>Presentación de PowerPoint</vt:lpstr>
      <vt:lpstr>Presentación de PowerPoint</vt:lpstr>
      <vt:lpstr>Agradecemos la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1234</cp:revision>
  <dcterms:created xsi:type="dcterms:W3CDTF">2022-11-21T21:35:35Z</dcterms:created>
  <dcterms:modified xsi:type="dcterms:W3CDTF">2022-11-22T06:30:36Z</dcterms:modified>
</cp:coreProperties>
</file>