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D171A-FFF7-444E-AD51-09F9B1291257}">
  <a:tblStyle styleId="{A43D171A-FFF7-444E-AD51-09F9B1291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6862C-6767-4CED-93FB-A26A2D3365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e2414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2e2414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59c57b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59c57b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059c57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059c57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059c57b0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059c57b0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59c57b0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059c57b0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059c57b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059c57b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059c57b0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059c57b0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059c57b0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059c57b0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918625" y="42240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1295496" y="3708037"/>
            <a:ext cx="238346" cy="516035"/>
            <a:chOff x="356450" y="258400"/>
            <a:chExt cx="369300" cy="726400"/>
          </a:xfrm>
        </p:grpSpPr>
        <p:sp>
          <p:nvSpPr>
            <p:cNvPr id="170" name="Google Shape;170;p18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8"/>
            <p:cNvCxnSpPr>
              <a:endCxn id="170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8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8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75" name="Google Shape;175;p18"/>
          <p:cNvGraphicFramePr/>
          <p:nvPr/>
        </p:nvGraphicFramePr>
        <p:xfrm>
          <a:off x="3633625" y="61665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" name="Google Shape;176;p18"/>
          <p:cNvSpPr/>
          <p:nvPr/>
        </p:nvSpPr>
        <p:spPr>
          <a:xfrm>
            <a:off x="3502625" y="51290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7" name="Google Shape;177;p18"/>
          <p:cNvGraphicFramePr/>
          <p:nvPr/>
        </p:nvGraphicFramePr>
        <p:xfrm>
          <a:off x="1919800" y="261685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18"/>
          <p:cNvSpPr txBox="1"/>
          <p:nvPr/>
        </p:nvSpPr>
        <p:spPr>
          <a:xfrm>
            <a:off x="7748675" y="32977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1739175" y="24569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180" name="Google Shape;180;p18"/>
          <p:cNvGraphicFramePr/>
          <p:nvPr/>
        </p:nvGraphicFramePr>
        <p:xfrm>
          <a:off x="1717900" y="598800"/>
          <a:ext cx="1121625" cy="103626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18"/>
          <p:cNvSpPr txBox="1"/>
          <p:nvPr/>
        </p:nvSpPr>
        <p:spPr>
          <a:xfrm>
            <a:off x="1537275" y="4388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3617175" y="272967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Login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Google Shape;183;p18"/>
          <p:cNvSpPr/>
          <p:nvPr/>
        </p:nvSpPr>
        <p:spPr>
          <a:xfrm>
            <a:off x="3486175" y="262592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4" name="Google Shape;184;p18"/>
          <p:cNvGraphicFramePr/>
          <p:nvPr/>
        </p:nvGraphicFramePr>
        <p:xfrm>
          <a:off x="5393450" y="26446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18"/>
          <p:cNvSpPr/>
          <p:nvPr/>
        </p:nvSpPr>
        <p:spPr>
          <a:xfrm>
            <a:off x="5262450" y="25408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 rot="10800000" flipH="1">
            <a:off x="1662500" y="3383550"/>
            <a:ext cx="784800" cy="467100"/>
          </a:xfrm>
          <a:prstGeom prst="bentConnector3">
            <a:avLst>
              <a:gd name="adj1" fmla="val 1006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8"/>
          <p:cNvSpPr txBox="1"/>
          <p:nvPr/>
        </p:nvSpPr>
        <p:spPr>
          <a:xfrm>
            <a:off x="7144250" y="32977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7406221" y="2785087"/>
            <a:ext cx="238346" cy="516035"/>
            <a:chOff x="356450" y="258400"/>
            <a:chExt cx="369300" cy="726400"/>
          </a:xfrm>
        </p:grpSpPr>
        <p:sp>
          <p:nvSpPr>
            <p:cNvPr id="189" name="Google Shape;189;p18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0" name="Google Shape;190;p18"/>
            <p:cNvCxnSpPr>
              <a:endCxn id="189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4" name="Google Shape;194;p18"/>
          <p:cNvCxnSpPr>
            <a:stCxn id="170" idx="0"/>
          </p:cNvCxnSpPr>
          <p:nvPr/>
        </p:nvCxnSpPr>
        <p:spPr>
          <a:xfrm rot="-5400000">
            <a:off x="182748" y="2172937"/>
            <a:ext cx="2770200" cy="300000"/>
          </a:xfrm>
          <a:prstGeom prst="bentConnector3">
            <a:avLst>
              <a:gd name="adj1" fmla="val 995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8"/>
          <p:cNvCxnSpPr/>
          <p:nvPr/>
        </p:nvCxnSpPr>
        <p:spPr>
          <a:xfrm>
            <a:off x="2849175" y="106915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2920950" y="307472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4135825" y="138590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6890900" y="30286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4625525" y="31194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8"/>
          <p:cNvCxnSpPr/>
          <p:nvPr/>
        </p:nvCxnSpPr>
        <p:spPr>
          <a:xfrm rot="-5400000" flipH="1">
            <a:off x="4538150" y="1054750"/>
            <a:ext cx="1704000" cy="1501800"/>
          </a:xfrm>
          <a:prstGeom prst="bentConnector3">
            <a:avLst>
              <a:gd name="adj1" fmla="val -4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8"/>
          <p:cNvSpPr txBox="1"/>
          <p:nvPr/>
        </p:nvSpPr>
        <p:spPr>
          <a:xfrm rot="3117">
            <a:off x="2674730" y="61709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02" name="Google Shape;202;p18"/>
          <p:cNvSpPr txBox="1"/>
          <p:nvPr/>
        </p:nvSpPr>
        <p:spPr>
          <a:xfrm rot="2216">
            <a:off x="2911900" y="27901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03" name="Google Shape;203;p18"/>
          <p:cNvSpPr txBox="1"/>
          <p:nvPr/>
        </p:nvSpPr>
        <p:spPr>
          <a:xfrm rot="3416">
            <a:off x="4704199" y="67500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04" name="Google Shape;204;p18"/>
          <p:cNvSpPr txBox="1"/>
          <p:nvPr/>
        </p:nvSpPr>
        <p:spPr>
          <a:xfrm rot="5403416">
            <a:off x="3641799" y="190022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05" name="Google Shape;205;p18"/>
          <p:cNvCxnSpPr/>
          <p:nvPr/>
        </p:nvCxnSpPr>
        <p:spPr>
          <a:xfrm rot="-5400000">
            <a:off x="2493525" y="138478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8"/>
          <p:cNvSpPr txBox="1"/>
          <p:nvPr/>
        </p:nvSpPr>
        <p:spPr>
          <a:xfrm rot="2216">
            <a:off x="4541825" y="28748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sp>
        <p:nvSpPr>
          <p:cNvPr id="207" name="Google Shape;207;p18"/>
          <p:cNvSpPr txBox="1"/>
          <p:nvPr/>
        </p:nvSpPr>
        <p:spPr>
          <a:xfrm rot="2216">
            <a:off x="2794887" y="17486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860700" y="42879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237571" y="3771937"/>
            <a:ext cx="238346" cy="516035"/>
            <a:chOff x="356450" y="258400"/>
            <a:chExt cx="369300" cy="726400"/>
          </a:xfrm>
        </p:grpSpPr>
        <p:sp>
          <p:nvSpPr>
            <p:cNvPr id="214" name="Google Shape;214;p19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19"/>
            <p:cNvCxnSpPr>
              <a:endCxn id="214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9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9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19" name="Google Shape;219;p19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19"/>
          <p:cNvGraphicFramePr/>
          <p:nvPr/>
        </p:nvGraphicFramePr>
        <p:xfrm>
          <a:off x="1852800" y="2505200"/>
          <a:ext cx="992100" cy="126672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Signup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19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24" name="Google Shape;224;p19"/>
          <p:cNvGraphicFramePr/>
          <p:nvPr/>
        </p:nvGraphicFramePr>
        <p:xfrm>
          <a:off x="1650900" y="368075"/>
          <a:ext cx="1121625" cy="140202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Signup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 Type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19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26" name="Google Shape;226;p19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Signup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7" name="Google Shape;227;p19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8" name="Google Shape;228;p19"/>
          <p:cNvGraphicFramePr/>
          <p:nvPr/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9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 rot="10800000" flipH="1">
            <a:off x="1595500" y="3771925"/>
            <a:ext cx="762300" cy="340500"/>
          </a:xfrm>
          <a:prstGeom prst="bentConnector3">
            <a:avLst>
              <a:gd name="adj1" fmla="val 101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9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233" name="Google Shape;233;p19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" name="Google Shape;234;p19"/>
            <p:cNvCxnSpPr>
              <a:endCxn id="233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9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9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9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19"/>
          <p:cNvCxnSpPr>
            <a:stCxn id="214" idx="0"/>
          </p:cNvCxnSpPr>
          <p:nvPr/>
        </p:nvCxnSpPr>
        <p:spPr>
          <a:xfrm rot="-5400000">
            <a:off x="44723" y="2164237"/>
            <a:ext cx="2922900" cy="292500"/>
          </a:xfrm>
          <a:prstGeom prst="bentConnector3">
            <a:avLst>
              <a:gd name="adj1" fmla="val 1005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9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9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46" name="Google Shape;246;p19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47" name="Google Shape;247;p19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48" name="Google Shape;248;p19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49" name="Google Shape;249;p19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9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251" name="Google Shape;251;p19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860700" y="42879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1237571" y="3771937"/>
            <a:ext cx="238346" cy="516035"/>
            <a:chOff x="356450" y="258400"/>
            <a:chExt cx="369300" cy="726400"/>
          </a:xfrm>
        </p:grpSpPr>
        <p:sp>
          <p:nvSpPr>
            <p:cNvPr id="258" name="Google Shape;258;p20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9" name="Google Shape;259;p20"/>
            <p:cNvCxnSpPr>
              <a:endCxn id="258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0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63" name="Google Shape;263;p20"/>
          <p:cNvGraphicFramePr/>
          <p:nvPr/>
        </p:nvGraphicFramePr>
        <p:xfrm>
          <a:off x="3566625" y="5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20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20"/>
          <p:cNvGraphicFramePr/>
          <p:nvPr/>
        </p:nvGraphicFramePr>
        <p:xfrm>
          <a:off x="1852800" y="2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Remove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20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68" name="Google Shape;268;p20"/>
          <p:cNvGraphicFramePr/>
          <p:nvPr/>
        </p:nvGraphicFramePr>
        <p:xfrm>
          <a:off x="1650900" y="4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9" name="Google Shape;269;p20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70" name="Google Shape;270;p20"/>
          <p:cNvGraphicFramePr/>
          <p:nvPr/>
        </p:nvGraphicFramePr>
        <p:xfrm>
          <a:off x="3550175" y="26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Remove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Google Shape;271;p20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2" name="Google Shape;272;p20"/>
          <p:cNvGraphicFramePr/>
          <p:nvPr/>
        </p:nvGraphicFramePr>
        <p:xfrm>
          <a:off x="5326000" y="260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3" name="Google Shape;273;p20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20"/>
          <p:cNvCxnSpPr/>
          <p:nvPr/>
        </p:nvCxnSpPr>
        <p:spPr>
          <a:xfrm rot="10800000" flipH="1">
            <a:off x="1595500" y="3771925"/>
            <a:ext cx="762300" cy="340500"/>
          </a:xfrm>
          <a:prstGeom prst="bentConnector3">
            <a:avLst>
              <a:gd name="adj1" fmla="val 101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0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276" name="Google Shape;276;p20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277" name="Google Shape;277;p20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20"/>
            <p:cNvCxnSpPr>
              <a:endCxn id="277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0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0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0"/>
          <p:cNvCxnSpPr>
            <a:stCxn id="258" idx="0"/>
          </p:cNvCxnSpPr>
          <p:nvPr/>
        </p:nvCxnSpPr>
        <p:spPr>
          <a:xfrm rot="-5400000">
            <a:off x="44723" y="2164237"/>
            <a:ext cx="2922900" cy="292500"/>
          </a:xfrm>
          <a:prstGeom prst="bentConnector3">
            <a:avLst>
              <a:gd name="adj1" fmla="val 1005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0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0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90" name="Google Shape;290;p20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91" name="Google Shape;291;p20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92" name="Google Shape;292;p20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93" name="Google Shape;293;p20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0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295" name="Google Shape;295;p20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801150" y="4146550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1178021" y="3569812"/>
            <a:ext cx="238346" cy="516035"/>
            <a:chOff x="356450" y="258400"/>
            <a:chExt cx="369300" cy="726400"/>
          </a:xfrm>
        </p:grpSpPr>
        <p:sp>
          <p:nvSpPr>
            <p:cNvPr id="302" name="Google Shape;302;p21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" name="Google Shape;303;p21"/>
            <p:cNvCxnSpPr>
              <a:endCxn id="30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1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1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07" name="Google Shape;307;p21"/>
          <p:cNvGraphicFramePr/>
          <p:nvPr/>
        </p:nvGraphicFramePr>
        <p:xfrm>
          <a:off x="3566625" y="5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" name="Google Shape;308;p21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9" name="Google Shape;309;p21"/>
          <p:cNvGraphicFramePr/>
          <p:nvPr/>
        </p:nvGraphicFramePr>
        <p:xfrm>
          <a:off x="1852800" y="2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Edit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0" name="Google Shape;310;p21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12" name="Google Shape;312;p21"/>
          <p:cNvGraphicFramePr/>
          <p:nvPr/>
        </p:nvGraphicFramePr>
        <p:xfrm>
          <a:off x="1650900" y="4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Edit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3" name="Google Shape;313;p21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14" name="Google Shape;314;p21"/>
          <p:cNvGraphicFramePr/>
          <p:nvPr/>
        </p:nvGraphicFramePr>
        <p:xfrm>
          <a:off x="3550175" y="26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Edit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5" name="Google Shape;315;p21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6" name="Google Shape;316;p21"/>
          <p:cNvGraphicFramePr/>
          <p:nvPr/>
        </p:nvGraphicFramePr>
        <p:xfrm>
          <a:off x="5326000" y="260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" name="Google Shape;317;p21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 rot="10800000" flipH="1">
            <a:off x="1510888" y="3521125"/>
            <a:ext cx="819000" cy="340800"/>
          </a:xfrm>
          <a:prstGeom prst="bentConnector3">
            <a:avLst>
              <a:gd name="adj1" fmla="val 1009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21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320" name="Google Shape;320;p21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321" name="Google Shape;321;p21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1"/>
            <p:cNvCxnSpPr>
              <a:endCxn id="321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1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1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6" name="Google Shape;326;p21"/>
          <p:cNvCxnSpPr>
            <a:stCxn id="302" idx="0"/>
          </p:cNvCxnSpPr>
          <p:nvPr/>
        </p:nvCxnSpPr>
        <p:spPr>
          <a:xfrm rot="-5400000">
            <a:off x="153323" y="2078062"/>
            <a:ext cx="2638800" cy="344700"/>
          </a:xfrm>
          <a:prstGeom prst="bentConnector3">
            <a:avLst>
              <a:gd name="adj1" fmla="val 997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1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1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21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334" name="Google Shape;334;p21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335" name="Google Shape;335;p21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336" name="Google Shape;336;p21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337" name="Google Shape;337;p21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21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339" name="Google Shape;339;p21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801150" y="4146550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&lt;관리자&gt;</a:t>
            </a:r>
            <a:endParaRPr sz="800"/>
          </a:p>
        </p:txBody>
      </p:sp>
      <p:grpSp>
        <p:nvGrpSpPr>
          <p:cNvPr id="345" name="Google Shape;345;p22"/>
          <p:cNvGrpSpPr/>
          <p:nvPr/>
        </p:nvGrpSpPr>
        <p:grpSpPr>
          <a:xfrm>
            <a:off x="1178021" y="3569812"/>
            <a:ext cx="238346" cy="516035"/>
            <a:chOff x="356450" y="258400"/>
            <a:chExt cx="369300" cy="726400"/>
          </a:xfrm>
        </p:grpSpPr>
        <p:sp>
          <p:nvSpPr>
            <p:cNvPr id="346" name="Google Shape;346;p22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22"/>
            <p:cNvCxnSpPr>
              <a:endCxn id="34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2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2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2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51" name="Google Shape;351;p22"/>
          <p:cNvGraphicFramePr/>
          <p:nvPr/>
        </p:nvGraphicFramePr>
        <p:xfrm>
          <a:off x="3566625" y="5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2" name="Google Shape;352;p22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53;p22"/>
          <p:cNvGraphicFramePr/>
          <p:nvPr/>
        </p:nvGraphicFramePr>
        <p:xfrm>
          <a:off x="1852800" y="2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Restrict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4" name="Google Shape;354;p22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56" name="Google Shape;356;p22"/>
          <p:cNvGraphicFramePr/>
          <p:nvPr/>
        </p:nvGraphicFramePr>
        <p:xfrm>
          <a:off x="1650900" y="4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Restrict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7" name="Google Shape;357;p22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58" name="Google Shape;358;p22"/>
          <p:cNvGraphicFramePr/>
          <p:nvPr/>
        </p:nvGraphicFramePr>
        <p:xfrm>
          <a:off x="3550175" y="26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Restrict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9" name="Google Shape;359;p22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0" name="Google Shape;360;p22"/>
          <p:cNvGraphicFramePr/>
          <p:nvPr/>
        </p:nvGraphicFramePr>
        <p:xfrm>
          <a:off x="5326000" y="260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1" name="Google Shape;361;p22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22"/>
          <p:cNvCxnSpPr/>
          <p:nvPr/>
        </p:nvCxnSpPr>
        <p:spPr>
          <a:xfrm rot="10800000" flipH="1">
            <a:off x="1510888" y="3521125"/>
            <a:ext cx="819000" cy="340800"/>
          </a:xfrm>
          <a:prstGeom prst="bentConnector3">
            <a:avLst>
              <a:gd name="adj1" fmla="val 1009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22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365" name="Google Shape;365;p22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6" name="Google Shape;366;p22"/>
            <p:cNvCxnSpPr>
              <a:endCxn id="36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22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2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0" name="Google Shape;370;p22"/>
          <p:cNvCxnSpPr>
            <a:stCxn id="346" idx="0"/>
          </p:cNvCxnSpPr>
          <p:nvPr/>
        </p:nvCxnSpPr>
        <p:spPr>
          <a:xfrm rot="-5400000">
            <a:off x="127223" y="2051962"/>
            <a:ext cx="2691000" cy="344700"/>
          </a:xfrm>
          <a:prstGeom prst="bentConnector3">
            <a:avLst>
              <a:gd name="adj1" fmla="val 10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2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2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2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2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2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22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378" name="Google Shape;378;p22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379" name="Google Shape;379;p22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380" name="Google Shape;380;p22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381" name="Google Shape;381;p22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2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383" name="Google Shape;383;p22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/>
        </p:nvSpPr>
        <p:spPr>
          <a:xfrm>
            <a:off x="825975" y="342246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389" name="Google Shape;389;p23"/>
          <p:cNvGrpSpPr/>
          <p:nvPr/>
        </p:nvGrpSpPr>
        <p:grpSpPr>
          <a:xfrm>
            <a:off x="1202846" y="2845725"/>
            <a:ext cx="238346" cy="516035"/>
            <a:chOff x="356450" y="258400"/>
            <a:chExt cx="369300" cy="726400"/>
          </a:xfrm>
        </p:grpSpPr>
        <p:sp>
          <p:nvSpPr>
            <p:cNvPr id="390" name="Google Shape;390;p23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1" name="Google Shape;391;p23"/>
            <p:cNvCxnSpPr>
              <a:endCxn id="390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3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3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3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95" name="Google Shape;395;p23"/>
          <p:cNvGraphicFramePr/>
          <p:nvPr/>
        </p:nvGraphicFramePr>
        <p:xfrm>
          <a:off x="3566625" y="5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6" name="Google Shape;396;p23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8" name="Google Shape;398;p23"/>
          <p:cNvGraphicFramePr/>
          <p:nvPr/>
        </p:nvGraphicFramePr>
        <p:xfrm>
          <a:off x="1650900" y="4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Logout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" name="Google Shape;399;p23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00" name="Google Shape;400;p23"/>
          <p:cNvGraphicFramePr/>
          <p:nvPr/>
        </p:nvGraphicFramePr>
        <p:xfrm>
          <a:off x="3550175" y="26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Redirecter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Url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1" name="Google Shape;401;p23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2" name="Google Shape;402;p23"/>
          <p:cNvGraphicFramePr/>
          <p:nvPr/>
        </p:nvGraphicFramePr>
        <p:xfrm>
          <a:off x="5326000" y="260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" name="Google Shape;403;p23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406" name="Google Shape;406;p23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7" name="Google Shape;407;p23"/>
            <p:cNvCxnSpPr>
              <a:endCxn id="40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1" name="Google Shape;411;p23"/>
          <p:cNvCxnSpPr>
            <a:stCxn id="390" idx="0"/>
          </p:cNvCxnSpPr>
          <p:nvPr/>
        </p:nvCxnSpPr>
        <p:spPr>
          <a:xfrm rot="-5400000">
            <a:off x="512798" y="1706025"/>
            <a:ext cx="1952100" cy="3273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3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3"/>
          <p:cNvCxnSpPr/>
          <p:nvPr/>
        </p:nvCxnSpPr>
        <p:spPr>
          <a:xfrm rot="10800000" flipH="1">
            <a:off x="1592925" y="2963025"/>
            <a:ext cx="1968000" cy="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3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3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418" name="Google Shape;418;p23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419" name="Google Shape;419;p23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/>
        </p:nvSpPr>
        <p:spPr>
          <a:xfrm>
            <a:off x="109325" y="385842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&lt;판매자&gt;</a:t>
            </a:r>
            <a:endParaRPr sz="800"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486196" y="3342387"/>
            <a:ext cx="238346" cy="516035"/>
            <a:chOff x="356450" y="258400"/>
            <a:chExt cx="369300" cy="726400"/>
          </a:xfrm>
        </p:grpSpPr>
        <p:sp>
          <p:nvSpPr>
            <p:cNvPr id="426" name="Google Shape;426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24"/>
            <p:cNvCxnSpPr>
              <a:endCxn id="4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31" name="Google Shape;431;p24"/>
          <p:cNvGraphicFramePr/>
          <p:nvPr/>
        </p:nvGraphicFramePr>
        <p:xfrm>
          <a:off x="2824325" y="251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2" name="Google Shape;432;p24"/>
          <p:cNvSpPr/>
          <p:nvPr/>
        </p:nvSpPr>
        <p:spPr>
          <a:xfrm>
            <a:off x="2693325" y="147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3" name="Google Shape;433;p24"/>
          <p:cNvGraphicFramePr/>
          <p:nvPr/>
        </p:nvGraphicFramePr>
        <p:xfrm>
          <a:off x="1110500" y="22512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 AD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4" name="Google Shape;434;p24"/>
          <p:cNvSpPr txBox="1"/>
          <p:nvPr/>
        </p:nvSpPr>
        <p:spPr>
          <a:xfrm>
            <a:off x="6940875" y="2894575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929875" y="2091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36" name="Google Shape;436;p24"/>
          <p:cNvGraphicFramePr/>
          <p:nvPr/>
        </p:nvGraphicFramePr>
        <p:xfrm>
          <a:off x="908600" y="233150"/>
          <a:ext cx="1121625" cy="103626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 AD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Image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7" name="Google Shape;437;p24"/>
          <p:cNvSpPr txBox="1"/>
          <p:nvPr/>
        </p:nvSpPr>
        <p:spPr>
          <a:xfrm>
            <a:off x="727975" y="73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38" name="Google Shape;438;p24"/>
          <p:cNvGraphicFramePr/>
          <p:nvPr/>
        </p:nvGraphicFramePr>
        <p:xfrm>
          <a:off x="2807875" y="2364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Add AD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9" name="Google Shape;439;p24"/>
          <p:cNvSpPr/>
          <p:nvPr/>
        </p:nvSpPr>
        <p:spPr>
          <a:xfrm>
            <a:off x="2676875" y="2260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4584150" y="227898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4453150" y="217523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24"/>
          <p:cNvCxnSpPr/>
          <p:nvPr/>
        </p:nvCxnSpPr>
        <p:spPr>
          <a:xfrm rot="10800000" flipH="1">
            <a:off x="853200" y="3013100"/>
            <a:ext cx="784800" cy="471900"/>
          </a:xfrm>
          <a:prstGeom prst="bentConnector3">
            <a:avLst>
              <a:gd name="adj1" fmla="val 993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4"/>
          <p:cNvSpPr txBox="1"/>
          <p:nvPr/>
        </p:nvSpPr>
        <p:spPr>
          <a:xfrm>
            <a:off x="6336450" y="2894575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6601309" y="2367562"/>
            <a:ext cx="238346" cy="516035"/>
            <a:chOff x="356450" y="258400"/>
            <a:chExt cx="369300" cy="726400"/>
          </a:xfrm>
        </p:grpSpPr>
        <p:sp>
          <p:nvSpPr>
            <p:cNvPr id="445" name="Google Shape;445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24"/>
            <p:cNvCxnSpPr>
              <a:endCxn id="44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0" name="Google Shape;450;p24"/>
          <p:cNvCxnSpPr>
            <a:stCxn id="426" idx="0"/>
          </p:cNvCxnSpPr>
          <p:nvPr/>
        </p:nvCxnSpPr>
        <p:spPr>
          <a:xfrm rot="-5400000">
            <a:off x="-626552" y="1807287"/>
            <a:ext cx="2770200" cy="300000"/>
          </a:xfrm>
          <a:prstGeom prst="bentConnector3">
            <a:avLst>
              <a:gd name="adj1" fmla="val 995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2039875" y="703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2111650" y="2709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3326525" y="1020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6083100" y="2625563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3816225" y="275375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4"/>
          <p:cNvCxnSpPr/>
          <p:nvPr/>
        </p:nvCxnSpPr>
        <p:spPr>
          <a:xfrm rot="-5400000" flipH="1">
            <a:off x="3610250" y="1109100"/>
            <a:ext cx="1277400" cy="107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24"/>
          <p:cNvSpPr txBox="1"/>
          <p:nvPr/>
        </p:nvSpPr>
        <p:spPr>
          <a:xfrm rot="3117">
            <a:off x="1865430" y="251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458" name="Google Shape;458;p24"/>
          <p:cNvSpPr txBox="1"/>
          <p:nvPr/>
        </p:nvSpPr>
        <p:spPr>
          <a:xfrm rot="2216">
            <a:off x="2102600" y="2424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459" name="Google Shape;459;p24"/>
          <p:cNvSpPr txBox="1"/>
          <p:nvPr/>
        </p:nvSpPr>
        <p:spPr>
          <a:xfrm rot="3416">
            <a:off x="3645199" y="1381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460" name="Google Shape;460;p24"/>
          <p:cNvSpPr txBox="1"/>
          <p:nvPr/>
        </p:nvSpPr>
        <p:spPr>
          <a:xfrm rot="5403416">
            <a:off x="2832499" y="1534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461" name="Google Shape;461;p24"/>
          <p:cNvCxnSpPr/>
          <p:nvPr/>
        </p:nvCxnSpPr>
        <p:spPr>
          <a:xfrm rot="-5400000">
            <a:off x="1684225" y="1019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24"/>
          <p:cNvSpPr txBox="1"/>
          <p:nvPr/>
        </p:nvSpPr>
        <p:spPr>
          <a:xfrm rot="2216">
            <a:off x="3732525" y="25091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sp>
        <p:nvSpPr>
          <p:cNvPr id="463" name="Google Shape;463;p24"/>
          <p:cNvSpPr txBox="1"/>
          <p:nvPr/>
        </p:nvSpPr>
        <p:spPr>
          <a:xfrm rot="2216">
            <a:off x="1985587" y="1383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graphicFrame>
        <p:nvGraphicFramePr>
          <p:cNvPr id="464" name="Google Shape;464;p24"/>
          <p:cNvGraphicFramePr/>
          <p:nvPr/>
        </p:nvGraphicFramePr>
        <p:xfrm>
          <a:off x="6596925" y="190050"/>
          <a:ext cx="992100" cy="88386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Notifier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Image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5" name="Google Shape;465;p24"/>
          <p:cNvGraphicFramePr/>
          <p:nvPr/>
        </p:nvGraphicFramePr>
        <p:xfrm>
          <a:off x="5370038" y="1020250"/>
          <a:ext cx="891600" cy="9143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8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Accept AD Operator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6" name="Google Shape;466;p24"/>
          <p:cNvSpPr txBox="1"/>
          <p:nvPr/>
        </p:nvSpPr>
        <p:spPr>
          <a:xfrm>
            <a:off x="7879475" y="1579838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&lt;관리자&gt;</a:t>
            </a:r>
            <a:endParaRPr sz="800"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8141446" y="1067225"/>
            <a:ext cx="238346" cy="516035"/>
            <a:chOff x="356450" y="258400"/>
            <a:chExt cx="369300" cy="726400"/>
          </a:xfrm>
        </p:grpSpPr>
        <p:sp>
          <p:nvSpPr>
            <p:cNvPr id="468" name="Google Shape;468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24"/>
            <p:cNvCxnSpPr>
              <a:endCxn id="468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3" name="Google Shape;473;p24"/>
          <p:cNvCxnSpPr/>
          <p:nvPr/>
        </p:nvCxnSpPr>
        <p:spPr>
          <a:xfrm>
            <a:off x="3817400" y="706925"/>
            <a:ext cx="27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/>
          <p:nvPr/>
        </p:nvCxnSpPr>
        <p:spPr>
          <a:xfrm flipH="1">
            <a:off x="6261650" y="1579838"/>
            <a:ext cx="1614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4"/>
          <p:cNvCxnSpPr/>
          <p:nvPr/>
        </p:nvCxnSpPr>
        <p:spPr>
          <a:xfrm>
            <a:off x="5767550" y="1935525"/>
            <a:ext cx="4800" cy="3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4"/>
          <p:cNvSpPr txBox="1"/>
          <p:nvPr/>
        </p:nvSpPr>
        <p:spPr>
          <a:xfrm rot="3416">
            <a:off x="4571999" y="3920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477" name="Google Shape;477;p24"/>
          <p:cNvCxnSpPr>
            <a:endCxn id="468" idx="0"/>
          </p:cNvCxnSpPr>
          <p:nvPr/>
        </p:nvCxnSpPr>
        <p:spPr>
          <a:xfrm>
            <a:off x="7607398" y="639725"/>
            <a:ext cx="656400" cy="427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4"/>
          <p:cNvSpPr txBox="1"/>
          <p:nvPr/>
        </p:nvSpPr>
        <p:spPr>
          <a:xfrm rot="1839">
            <a:off x="5757700" y="1952900"/>
            <a:ext cx="112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▼modifies-data-to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/>
        </p:nvSpPr>
        <p:spPr>
          <a:xfrm>
            <a:off x="825975" y="342246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&lt;관리자&gt;</a:t>
            </a:r>
            <a:endParaRPr sz="800"/>
          </a:p>
        </p:txBody>
      </p:sp>
      <p:grpSp>
        <p:nvGrpSpPr>
          <p:cNvPr id="484" name="Google Shape;484;p25"/>
          <p:cNvGrpSpPr/>
          <p:nvPr/>
        </p:nvGrpSpPr>
        <p:grpSpPr>
          <a:xfrm>
            <a:off x="1202846" y="2845725"/>
            <a:ext cx="238346" cy="516035"/>
            <a:chOff x="356450" y="258400"/>
            <a:chExt cx="369300" cy="726400"/>
          </a:xfrm>
        </p:grpSpPr>
        <p:sp>
          <p:nvSpPr>
            <p:cNvPr id="485" name="Google Shape;485;p25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25"/>
            <p:cNvCxnSpPr>
              <a:endCxn id="48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25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5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5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90" name="Google Shape;490;p25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" name="Google Shape;491;p25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3" name="Google Shape;493;p25"/>
          <p:cNvGraphicFramePr/>
          <p:nvPr/>
        </p:nvGraphicFramePr>
        <p:xfrm>
          <a:off x="1650900" y="48715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AD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4" name="Google Shape;494;p25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95" name="Google Shape;495;p25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Remove ID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7" name="Google Shape;497;p25"/>
          <p:cNvGraphicFramePr/>
          <p:nvPr/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 Connection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8" name="Google Shape;498;p25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500" name="Google Shape;500;p25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501" name="Google Shape;501;p25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25"/>
            <p:cNvCxnSpPr>
              <a:endCxn id="501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5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5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5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06" name="Google Shape;506;p25"/>
          <p:cNvCxnSpPr>
            <a:stCxn id="485" idx="0"/>
          </p:cNvCxnSpPr>
          <p:nvPr/>
        </p:nvCxnSpPr>
        <p:spPr>
          <a:xfrm rot="-5400000">
            <a:off x="512798" y="1706025"/>
            <a:ext cx="1952100" cy="3273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5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5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5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5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25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512" name="Google Shape;512;p25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513" name="Google Shape;513;p25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graphicFrame>
        <p:nvGraphicFramePr>
          <p:cNvPr id="514" name="Google Shape;514;p25"/>
          <p:cNvGraphicFramePr/>
          <p:nvPr/>
        </p:nvGraphicFramePr>
        <p:xfrm>
          <a:off x="1869375" y="252070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 AD Page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" name="Google Shape;515;p25"/>
          <p:cNvSpPr txBox="1"/>
          <p:nvPr/>
        </p:nvSpPr>
        <p:spPr>
          <a:xfrm>
            <a:off x="1723350" y="23871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cxnSp>
        <p:nvCxnSpPr>
          <p:cNvPr id="516" name="Google Shape;516;p25"/>
          <p:cNvCxnSpPr/>
          <p:nvPr/>
        </p:nvCxnSpPr>
        <p:spPr>
          <a:xfrm rot="10800000" flipH="1">
            <a:off x="1496150" y="3082250"/>
            <a:ext cx="3795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25"/>
          <p:cNvSpPr txBox="1"/>
          <p:nvPr/>
        </p:nvSpPr>
        <p:spPr>
          <a:xfrm rot="2216">
            <a:off x="291816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cxnSp>
        <p:nvCxnSpPr>
          <p:cNvPr id="518" name="Google Shape;518;p25"/>
          <p:cNvCxnSpPr/>
          <p:nvPr/>
        </p:nvCxnSpPr>
        <p:spPr>
          <a:xfrm rot="10800000" flipH="1">
            <a:off x="2984875" y="3029900"/>
            <a:ext cx="565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5"/>
          <p:cNvCxnSpPr/>
          <p:nvPr/>
        </p:nvCxnSpPr>
        <p:spPr>
          <a:xfrm flipH="1">
            <a:off x="4071750" y="1265825"/>
            <a:ext cx="22200" cy="13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5"/>
          <p:cNvCxnSpPr/>
          <p:nvPr/>
        </p:nvCxnSpPr>
        <p:spPr>
          <a:xfrm rot="-5400000">
            <a:off x="2507100" y="1279725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5"/>
          <p:cNvSpPr txBox="1"/>
          <p:nvPr/>
        </p:nvSpPr>
        <p:spPr>
          <a:xfrm rot="2216">
            <a:off x="2808462" y="1643588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522" name="Google Shape;522;p25"/>
          <p:cNvSpPr txBox="1"/>
          <p:nvPr/>
        </p:nvSpPr>
        <p:spPr>
          <a:xfrm rot="5403416">
            <a:off x="3621599" y="178858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화면 슬라이드 쇼(16:9)</PresentationFormat>
  <Paragraphs>189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허보성</cp:lastModifiedBy>
  <cp:revision>1</cp:revision>
  <dcterms:modified xsi:type="dcterms:W3CDTF">2021-04-23T12:24:52Z</dcterms:modified>
</cp:coreProperties>
</file>