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D8DEC-BF4A-E409-B76E-B04EA1A9C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89E894-8DE2-C685-1D81-1997B55EE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A3223E-4E5A-8148-1688-F7E4584D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9FE62A-AC46-E73F-62CA-F801A65B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1A9B6-4BE1-4898-74B2-A346F47B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9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F15AD-CDBA-116C-288B-31312CF2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E581DC-531D-38A5-86F4-CF22C526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9030CE-37CB-4E9A-205B-9E3608FA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F814B0-8261-AA13-B407-C019AA2D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4B1C0F-A63E-464D-D148-3507701E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37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1F35352-DB20-BD97-A60A-8037C2B08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CACB2C-CF77-AA04-BE62-C97F39BA0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0F052D-BA84-BD56-150D-A01F5432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95A91-49F9-F11C-F4EF-8A057DC2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F3E4D3-6BB4-8738-5D78-80FB3310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78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38B93-205F-C9B7-FFA0-72DF5427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505EBE-483C-282F-5D9D-D1B777BA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F199D-7096-58EA-0B5F-D5525B3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48D8F5-E758-DECA-C07D-181425A0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D1E60-4224-1E46-3257-F499070A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67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B5219-AB34-3C91-BEE5-5FFD29F7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2390A6-9111-864B-0276-20C577FE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51BE9-CAB3-8E05-AB64-589BDEE9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CE9D3-8CDA-2582-F4ED-BEE5FF36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C5421E-6753-E6C1-D96E-04D99387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40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BBABD-74C8-D272-A413-5EA50EC2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D8F6AD-E6D7-3221-B59E-672ABF70F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DD0F6-DF48-DB48-C591-A8F3DCB67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1ED6F1-BFD7-E02C-0084-4A3E7A76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7CC7D0-F2F8-01F6-883B-DC5401A2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12161D-053E-935F-8667-99B49F1D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35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C96FC-EA53-F885-21B8-4F6BEC03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3BEAE6-C8F1-C14C-29B7-D0602F9B9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3E3F37-701F-1DC9-813A-74C9B9A50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BA3701-A493-7F74-B22F-1D6E58384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C98C9E-6158-0563-A0A5-CDC8C38A9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8259F4-135C-9603-0A6D-481634E5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FA5C16-270C-797A-FDDF-9567A507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E62C92-3C22-9652-63EF-EA42D43F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44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1144E-6404-3D0F-A0F8-2339CB43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D3F28C-9ECC-99B7-770B-FAFCA348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1C4F2E-818E-C671-FF5F-63A436D2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A4F9D4-7174-B652-AB96-825ACE26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33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7047E1-AE09-3A90-B052-657D822F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B5114E-D6B5-A0B8-FDC6-FFE68E24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63D964-EB3B-181B-3C76-239804E2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2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61931-CAA7-A3E6-77DF-86784C05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898A2-C238-C67F-8AA2-D735BC23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DE3819-7D25-0C31-3731-FC5331400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58B7D6-07DA-68F9-CC38-348F42F2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F7E484-AC5D-D1D8-1001-70E29AE1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D133F9-94D3-88B8-9652-2C4F05DA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58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243D5-E3D1-5676-62CD-66E3EB6E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AB5AD2-9542-09C3-D0F6-DE70A7B23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1D3B2C-A887-21A2-4173-E64AF6F3A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9D0D65-2714-AC6E-2A7B-79DC4FCF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DE032A-D437-F397-3992-3ABCA0FD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76DF13-5D62-69BE-D818-9500B292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07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C212B05-EC73-4E52-16CA-7233244B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72843B-40D1-84C1-5921-9FCF57E64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9E17F-6782-FD03-6FF3-27A16A74F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5355-53E6-43A5-A54F-42E36CAB388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E1D5F4-A29F-E1CB-BE80-1D94945D9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EF8F1-019C-CD93-F873-EFE88691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25992-422D-42EF-A265-E4C0C4D5E1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6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F0F02-B272-9180-28EA-941CC580A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fr-FR" dirty="0"/>
              <a:t>Présentation Ballast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215179D-9450-EDB1-183C-2F80F93BC551}"/>
              </a:ext>
            </a:extLst>
          </p:cNvPr>
          <p:cNvSpPr txBox="1"/>
          <p:nvPr/>
        </p:nvSpPr>
        <p:spPr>
          <a:xfrm>
            <a:off x="2560040" y="3326235"/>
            <a:ext cx="7071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-Architecture du ballaste</a:t>
            </a:r>
          </a:p>
          <a:p>
            <a:r>
              <a:rPr lang="fr-FR" sz="2800" dirty="0"/>
              <a:t>-différents composants</a:t>
            </a:r>
          </a:p>
          <a:p>
            <a:r>
              <a:rPr lang="fr-FR" sz="2800" dirty="0"/>
              <a:t>-Objectif de la séance</a:t>
            </a:r>
          </a:p>
        </p:txBody>
      </p:sp>
    </p:spTree>
    <p:extLst>
      <p:ext uri="{BB962C8B-B14F-4D97-AF65-F5344CB8AC3E}">
        <p14:creationId xmlns:p14="http://schemas.microsoft.com/office/powerpoint/2010/main" val="64446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21512-8327-BFDC-FB40-D04E92A1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Architecture du ballaste</a:t>
            </a:r>
            <a:br>
              <a:rPr lang="fr-FR" sz="4400" dirty="0"/>
            </a:b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451B55-231B-3F7F-CCD3-330E5ECE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380484"/>
            <a:ext cx="573405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9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Lipo Hardcase 2S 7.4V 2200mAh 25C - KN-LP2S2200">
            <a:extLst>
              <a:ext uri="{FF2B5EF4-FFF2-40B4-BE49-F238E27FC236}">
                <a16:creationId xmlns:a16="http://schemas.microsoft.com/office/drawing/2014/main" id="{98732E91-8488-7770-C37E-0D460353B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26" y="2801309"/>
            <a:ext cx="2643214" cy="264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8-SO-EP">
            <a:extLst>
              <a:ext uri="{FF2B5EF4-FFF2-40B4-BE49-F238E27FC236}">
                <a16:creationId xmlns:a16="http://schemas.microsoft.com/office/drawing/2014/main" id="{B4436020-D967-8052-755C-E0EC17938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66" y="1502311"/>
            <a:ext cx="1624668" cy="162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pteur de distance LiDAR POL4079">
            <a:extLst>
              <a:ext uri="{FF2B5EF4-FFF2-40B4-BE49-F238E27FC236}">
                <a16:creationId xmlns:a16="http://schemas.microsoft.com/office/drawing/2014/main" id="{94F9EDF5-1678-19C7-C58F-EDFD4E9D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611">
            <a:off x="7481299" y="2757565"/>
            <a:ext cx="2979801" cy="291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toréducteur 34:1 + encodeur RS003">
            <a:extLst>
              <a:ext uri="{FF2B5EF4-FFF2-40B4-BE49-F238E27FC236}">
                <a16:creationId xmlns:a16="http://schemas.microsoft.com/office/drawing/2014/main" id="{2C89891B-1351-7698-A0A1-4FD0C519A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025" y="838262"/>
            <a:ext cx="2590800" cy="243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dule capteur de niveau d'eau ST045">
            <a:extLst>
              <a:ext uri="{FF2B5EF4-FFF2-40B4-BE49-F238E27FC236}">
                <a16:creationId xmlns:a16="http://schemas.microsoft.com/office/drawing/2014/main" id="{910BC1E2-92E8-D013-83FA-2772FA718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49" y="4579976"/>
            <a:ext cx="1803079" cy="146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B58DAE7-59F3-F831-279D-485629C9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différents composants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90ABCB-E8CE-A786-684F-766E90BBD4E3}"/>
              </a:ext>
            </a:extLst>
          </p:cNvPr>
          <p:cNvSpPr txBox="1"/>
          <p:nvPr/>
        </p:nvSpPr>
        <p:spPr>
          <a:xfrm>
            <a:off x="6962858" y="1063909"/>
            <a:ext cx="58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Moteur + Encodeur : WT341 et RS003(encodeur)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28CE72-7738-2BD3-2F8F-F5B5C8D97314}"/>
              </a:ext>
            </a:extLst>
          </p:cNvPr>
          <p:cNvSpPr txBox="1"/>
          <p:nvPr/>
        </p:nvSpPr>
        <p:spPr>
          <a:xfrm>
            <a:off x="1027300" y="1690688"/>
            <a:ext cx="58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Driver moteur : ZXBM5210-SP-13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3A1B15-F872-77DB-3B79-732B9C086636}"/>
              </a:ext>
            </a:extLst>
          </p:cNvPr>
          <p:cNvSpPr txBox="1"/>
          <p:nvPr/>
        </p:nvSpPr>
        <p:spPr>
          <a:xfrm>
            <a:off x="1031844" y="3244334"/>
            <a:ext cx="58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Batterie: </a:t>
            </a:r>
            <a:r>
              <a:rPr lang="fr-FR" dirty="0" err="1"/>
              <a:t>LiPo</a:t>
            </a:r>
            <a:r>
              <a:rPr lang="fr-FR" dirty="0"/>
              <a:t> </a:t>
            </a:r>
            <a:r>
              <a:rPr lang="fr-FR" dirty="0" err="1"/>
              <a:t>Hardcase</a:t>
            </a:r>
            <a:r>
              <a:rPr lang="fr-FR" dirty="0"/>
              <a:t> 2S 7,4V 2200mAh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85289C-58DD-7420-11AB-F1085C7E2BEF}"/>
              </a:ext>
            </a:extLst>
          </p:cNvPr>
          <p:cNvSpPr txBox="1"/>
          <p:nvPr/>
        </p:nvSpPr>
        <p:spPr>
          <a:xfrm>
            <a:off x="6962857" y="3220191"/>
            <a:ext cx="259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Lidar : LIDAR POL 4079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A3C2EAF-9599-9C37-5DDD-FDA23A667457}"/>
              </a:ext>
            </a:extLst>
          </p:cNvPr>
          <p:cNvSpPr txBox="1"/>
          <p:nvPr/>
        </p:nvSpPr>
        <p:spPr>
          <a:xfrm>
            <a:off x="1027300" y="6045894"/>
            <a:ext cx="501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Microprocesseur : STM32G431KB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B8B226-8590-B68A-521B-A8E052C9F57A}"/>
              </a:ext>
            </a:extLst>
          </p:cNvPr>
          <p:cNvSpPr txBox="1"/>
          <p:nvPr/>
        </p:nvSpPr>
        <p:spPr>
          <a:xfrm>
            <a:off x="1031842" y="4861580"/>
            <a:ext cx="58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niveau d’eau : ST 003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CCE53F-44A5-D539-603A-EAD0A47BA560}"/>
              </a:ext>
            </a:extLst>
          </p:cNvPr>
          <p:cNvSpPr txBox="1"/>
          <p:nvPr/>
        </p:nvSpPr>
        <p:spPr>
          <a:xfrm>
            <a:off x="1027300" y="6371244"/>
            <a:ext cx="581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 USB type C</a:t>
            </a:r>
          </a:p>
        </p:txBody>
      </p:sp>
    </p:spTree>
    <p:extLst>
      <p:ext uri="{BB962C8B-B14F-4D97-AF65-F5344CB8AC3E}">
        <p14:creationId xmlns:p14="http://schemas.microsoft.com/office/powerpoint/2010/main" val="348055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F5018-E172-35A2-68FB-FE1CE215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Objectif de la séance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DE42C3-03B0-BB34-74D5-D803D416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Continuer le projet </a:t>
            </a:r>
            <a:r>
              <a:rPr lang="fr-FR" dirty="0" err="1"/>
              <a:t>Kicad</a:t>
            </a:r>
            <a:r>
              <a:rPr lang="fr-FR" dirty="0"/>
              <a:t> maintenant que l’on a tout les composant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2F44CA-5799-D8F6-D403-25B54DB7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075" y="2529325"/>
            <a:ext cx="6829425" cy="426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592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Ballast</vt:lpstr>
      <vt:lpstr>Architecture du ballaste </vt:lpstr>
      <vt:lpstr>différents composants</vt:lpstr>
      <vt:lpstr>Objectif de la séance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Ballast</dc:title>
  <dc:creator>Ombeline T</dc:creator>
  <cp:lastModifiedBy>Ombeline T</cp:lastModifiedBy>
  <cp:revision>1</cp:revision>
  <dcterms:created xsi:type="dcterms:W3CDTF">2024-03-04T16:30:04Z</dcterms:created>
  <dcterms:modified xsi:type="dcterms:W3CDTF">2024-03-04T16:30:57Z</dcterms:modified>
</cp:coreProperties>
</file>