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5F89-F99C-47C4-BDA3-1CC67F548AFC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2674-2782-4C24-879E-F8F434CE2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97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1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7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4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8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4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5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5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18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62BF-D4C1-4584-A2D6-E640DF09FE2A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4A1E-B12B-42BC-AEBD-F220F7A02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9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: </a:t>
            </a:r>
            <a:r>
              <a:rPr lang="fr-FR" dirty="0" err="1" smtClean="0"/>
              <a:t>ProgSys</a:t>
            </a:r>
            <a:r>
              <a:rPr lang="fr-FR" dirty="0" smtClean="0"/>
              <a:t> - TFTP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07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07504" y="463129"/>
            <a:ext cx="4752975" cy="5868987"/>
            <a:chOff x="107504" y="463129"/>
            <a:chExt cx="4752975" cy="58689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63129"/>
              <a:ext cx="4752975" cy="586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7504" y="764704"/>
              <a:ext cx="1728192" cy="28083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4932040" y="692696"/>
            <a:ext cx="10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RFC </a:t>
            </a:r>
            <a:r>
              <a:rPr lang="fr-FR" dirty="0"/>
              <a:t>1350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039" y="2348880"/>
            <a:ext cx="405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Opcode</a:t>
            </a:r>
            <a:r>
              <a:rPr lang="fr-FR" dirty="0"/>
              <a:t> = </a:t>
            </a:r>
            <a:r>
              <a:rPr lang="fr-FR" dirty="0" smtClean="0"/>
              <a:t>0b01 </a:t>
            </a:r>
            <a:r>
              <a:rPr lang="fr-FR" dirty="0"/>
              <a:t>pour Read </a:t>
            </a:r>
            <a:r>
              <a:rPr lang="fr-FR" dirty="0" err="1"/>
              <a:t>request</a:t>
            </a:r>
            <a:r>
              <a:rPr lang="fr-FR" dirty="0"/>
              <a:t> (RRQ)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4819" y="2718212"/>
            <a:ext cx="2105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Filename</a:t>
            </a:r>
            <a:r>
              <a:rPr lang="fr-FR" dirty="0" smtClean="0"/>
              <a:t> : zeros256 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954820" y="3072274"/>
            <a:ext cx="134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Mode: octet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65291"/>
            <a:ext cx="27717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19" y="1119510"/>
            <a:ext cx="4027561" cy="112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954819" y="332656"/>
            <a:ext cx="40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Demande de Lecture du fichier zeros256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19" y="3135000"/>
            <a:ext cx="2808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bg1"/>
                </a:solidFill>
              </a:rPr>
              <a:t>Note </a:t>
            </a:r>
            <a:r>
              <a:rPr lang="fr-FR" sz="1600" u="sng" dirty="0" smtClean="0">
                <a:solidFill>
                  <a:schemeClr val="bg1"/>
                </a:solidFill>
              </a:rPr>
              <a:t>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Dans le code, la taille du tableau de caractère est de 32 octets :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fr-F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BUF_SIZE 32 </a:t>
            </a:r>
            <a:endParaRPr lang="fr-F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Or la taille utile est de 17octets.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912" y="404664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845724" cy="46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624"/>
            <a:ext cx="6983388" cy="45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74"/>
          <a:stretch/>
        </p:blipFill>
        <p:spPr bwMode="auto">
          <a:xfrm>
            <a:off x="2359410" y="4797152"/>
            <a:ext cx="4495800" cy="185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7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1544"/>
            <a:ext cx="7914443" cy="602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35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336"/>
            <a:ext cx="8474360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0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3349"/>
            <a:ext cx="5961161" cy="24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877241" cy="378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01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622556" cy="51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79" y="1556792"/>
            <a:ext cx="7205638" cy="370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501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</Words>
  <Application>Microsoft Office PowerPoint</Application>
  <PresentationFormat>Affichage à l'écran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TP2 : ProgSys - TFTP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 Iortoman</dc:creator>
  <cp:lastModifiedBy>Alex Iortoman</cp:lastModifiedBy>
  <cp:revision>26</cp:revision>
  <dcterms:created xsi:type="dcterms:W3CDTF">2024-12-17T01:01:48Z</dcterms:created>
  <dcterms:modified xsi:type="dcterms:W3CDTF">2024-12-17T10:57:14Z</dcterms:modified>
</cp:coreProperties>
</file>