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0DE67-B37C-F802-7CD8-7D45A8267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094D01-15EE-6F53-EFB4-8AA4C0F34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2ADAAC-6BD9-0A6A-DFC9-482E0D38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F1D6-7D00-4665-8598-09C080C553E9}" type="datetimeFigureOut">
              <a:rPr lang="de-AT" smtClean="0"/>
              <a:t>29.07.2025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87B30C-CF47-8E90-AE8D-ABA0CF8A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AB7AB6-BAF3-8BB0-1EC9-CC6CC168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724C-20C5-44D2-A1A2-CCE8763A0F2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288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97F6D-AED5-100F-8BB7-FBFA6214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45EFC3-4A4C-1CC4-2523-B5B3A94D4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419597-6899-63AD-8FEC-728D4737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F1D6-7D00-4665-8598-09C080C553E9}" type="datetimeFigureOut">
              <a:rPr lang="de-AT" smtClean="0"/>
              <a:t>29.07.2025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A33066-5506-AC12-E403-A54E750B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82B696-1241-499D-0F11-FFF31D49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724C-20C5-44D2-A1A2-CCE8763A0F2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744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988721-E232-2A42-110E-BFD1C3EFD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CFA2E7-0B72-FBB7-BDB1-F03014F13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0B0713-C68B-4C5E-1D17-D76B77E0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F1D6-7D00-4665-8598-09C080C553E9}" type="datetimeFigureOut">
              <a:rPr lang="de-AT" smtClean="0"/>
              <a:t>29.07.2025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A86613-27C2-CB78-8E50-5581ECA2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6DFF9D-C398-919A-3ED8-D33DE796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724C-20C5-44D2-A1A2-CCE8763A0F2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893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14CBD-D19E-7265-7476-C5289E60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52E41C-8D73-F4D7-6955-0A5D2259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0CB69-783D-68F8-03BD-E7DFE6F2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F1D6-7D00-4665-8598-09C080C553E9}" type="datetimeFigureOut">
              <a:rPr lang="de-AT" smtClean="0"/>
              <a:t>29.07.2025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6E1FAF-7E0F-FA0C-B839-589751BB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ED113-4797-8B2D-9F5F-42D5B69D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724C-20C5-44D2-A1A2-CCE8763A0F2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632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53B37-0C66-6546-5C78-5A9E5A19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0101D2-117C-4719-E4CF-4F125D1AB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CB6B1F-EABA-E075-8C81-BC352BB8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F1D6-7D00-4665-8598-09C080C553E9}" type="datetimeFigureOut">
              <a:rPr lang="de-AT" smtClean="0"/>
              <a:t>29.07.2025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70656A-E29F-AF4B-A35F-18AAAE64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25526C-FA1A-9188-F797-1D64AD82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724C-20C5-44D2-A1A2-CCE8763A0F2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921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212CA-060F-323D-DBFF-72F239F0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22E05-2599-1C18-0DA2-6B9A39C11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7B382C-3E91-7BB8-44F9-BA4799C1C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67FBA2-CDFA-25CE-FD2D-5BDB5495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F1D6-7D00-4665-8598-09C080C553E9}" type="datetimeFigureOut">
              <a:rPr lang="de-AT" smtClean="0"/>
              <a:t>29.07.2025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D82CA3-F035-87CB-1550-42E5D213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CACEBE-D1E8-D179-6A8C-4101C7CD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724C-20C5-44D2-A1A2-CCE8763A0F2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291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F11CE-90C0-8473-6DD8-804CDA27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3A166F-5EE8-D766-0C44-282C0B48F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A37E20-5C52-7C28-8EA4-A75570B8A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E5C39A-FA8F-1224-D1CF-E2FEF5DFC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B5053A-6A50-516E-4B75-4381BFD9E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1501B5-9FBF-BC06-59AF-49DB4566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F1D6-7D00-4665-8598-09C080C553E9}" type="datetimeFigureOut">
              <a:rPr lang="de-AT" smtClean="0"/>
              <a:t>29.07.2025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849F0F-06CE-3A72-64CE-43EFD9A4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B2F075-7682-5B2A-72CC-390292B8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724C-20C5-44D2-A1A2-CCE8763A0F2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807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EABDF-35C0-FE97-1D06-8F98D427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AE13E1-D498-BE63-8166-59663CB0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F1D6-7D00-4665-8598-09C080C553E9}" type="datetimeFigureOut">
              <a:rPr lang="de-AT" smtClean="0"/>
              <a:t>29.07.2025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6D5A7F-19E0-B93A-66FD-BC2CD465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4F8D5F-50AC-3E24-DEAC-CCB5CC56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724C-20C5-44D2-A1A2-CCE8763A0F2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125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719425-18EB-DF5F-DA4B-49177A94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F1D6-7D00-4665-8598-09C080C553E9}" type="datetimeFigureOut">
              <a:rPr lang="de-AT" smtClean="0"/>
              <a:t>29.07.2025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B6685E-E3F2-E263-B683-5B68349E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5AA7A1-AFBB-A37E-E7AD-505CE18D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724C-20C5-44D2-A1A2-CCE8763A0F2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13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C004A-05C0-58E0-2134-DB2E2CCC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2331F-40A0-54AE-1B86-F43FB51F8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DD31C8-AEE4-2A56-7D72-D3BD8BDA3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A65106-8848-00AB-1C26-416573A1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F1D6-7D00-4665-8598-09C080C553E9}" type="datetimeFigureOut">
              <a:rPr lang="de-AT" smtClean="0"/>
              <a:t>29.07.2025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7F9327-0B91-F698-8EFE-BB6D3D8A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256188-EA1B-A3EB-B687-6765D46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724C-20C5-44D2-A1A2-CCE8763A0F2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537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ECB81-87DE-1D7D-D6C9-9DF92C4E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E76F32-AEBB-5A14-1425-E5A039B4F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761142-0DD7-6AD1-CF89-87860B1F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F9F159-12E1-7C8B-DAB2-AC77C3BC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F1D6-7D00-4665-8598-09C080C553E9}" type="datetimeFigureOut">
              <a:rPr lang="de-AT" smtClean="0"/>
              <a:t>29.07.2025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6316B3-B971-0FA6-48DF-BB5368E2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6BA1EE-A033-9F60-BAA2-946B126D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724C-20C5-44D2-A1A2-CCE8763A0F2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572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956A88A-EAC8-C649-A18C-152C7F7B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25CB9E-BB16-C96F-ABD6-B7B311912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A68B2-DB69-881F-F9F3-0AAD1E220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BF1D6-7D00-4665-8598-09C080C553E9}" type="datetimeFigureOut">
              <a:rPr lang="de-AT" smtClean="0"/>
              <a:t>29.07.2025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18C72-4050-03AA-56AF-1525ADE6F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C6798E-B0F2-6E34-091F-772A6BCC0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95724C-20C5-44D2-A1A2-CCE8763A0F2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089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78569B-CD01-7CF3-39AE-868F1FA11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370"/>
            <a:ext cx="12192000" cy="5106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B418E8-78C2-EE72-6BA2-4B866807DDAD}"/>
              </a:ext>
            </a:extLst>
          </p:cNvPr>
          <p:cNvSpPr txBox="1"/>
          <p:nvPr/>
        </p:nvSpPr>
        <p:spPr>
          <a:xfrm>
            <a:off x="4286250" y="228600"/>
            <a:ext cx="551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Waveform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en-US" dirty="0"/>
              <a:t>sine frequency: 0.05 cycles/sample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982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F22041-E78D-F626-ED68-508C6DE4E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381"/>
            <a:ext cx="12192000" cy="447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CA3411-7DDF-BDA7-7BE6-A90A41889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1313"/>
            <a:ext cx="12192000" cy="4715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1AAFF0-EE50-8643-00F1-AF3E391FF473}"/>
              </a:ext>
            </a:extLst>
          </p:cNvPr>
          <p:cNvSpPr txBox="1"/>
          <p:nvPr/>
        </p:nvSpPr>
        <p:spPr>
          <a:xfrm>
            <a:off x="4286250" y="228600"/>
            <a:ext cx="551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Waveform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en-US" dirty="0"/>
              <a:t>sine frequency</a:t>
            </a:r>
            <a:r>
              <a:rPr lang="en-US"/>
              <a:t>: 0.20 </a:t>
            </a:r>
            <a:r>
              <a:rPr lang="en-US" dirty="0"/>
              <a:t>cycles/sample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070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65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C377E022-0900-45F8-AFD2-61B752EEB2F2}" vid="{59498503-4370-44FA-8756-C8B27A65F3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Terlinden Thomas</dc:creator>
  <cp:lastModifiedBy>Terlinden Thomas</cp:lastModifiedBy>
  <cp:revision>2</cp:revision>
  <dcterms:created xsi:type="dcterms:W3CDTF">2025-07-29T13:59:02Z</dcterms:created>
  <dcterms:modified xsi:type="dcterms:W3CDTF">2025-07-29T15:08:34Z</dcterms:modified>
</cp:coreProperties>
</file>