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/>
    <p:restoredTop sz="94762"/>
  </p:normalViewPr>
  <p:slideViewPr>
    <p:cSldViewPr snapToGrid="0" snapToObjects="1">
      <p:cViewPr varScale="1">
        <p:scale>
          <a:sx n="132" d="100"/>
          <a:sy n="132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B2FA-720C-0B4B-97D3-CF04DEB9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D15A-77CA-4A47-A8FA-195A3861A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F676-E4E9-104F-BE84-92D83D1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073D-BB6C-FB45-B8E7-C54EFC4D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8870-BEEA-C242-95C9-CABC30D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5D3-37A7-3D44-9335-290A5D3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3005-A0D6-AD4B-81E0-AFEF7A9F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9553-696C-2D4B-958F-60FBCCF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5CCD-C669-6E43-8268-81D0BFB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E46E-4B0B-7D41-847F-D8EBC118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C514D-2BC5-1347-BE5E-FEBF5ECDD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7326-59D3-144B-A435-749DC4C95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8648-1AED-014F-A701-684D90F0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375C-1FF8-7D43-BA2F-DF772BF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5247-187A-2941-B44C-148D21C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88A-261B-1041-B2E0-A664381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BC33-E700-0942-A4EF-0038F5E4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7E8A-D47B-7345-AFD6-AA8F0E2E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30DD-41EE-7E49-85D5-5F1989AD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9B15-F35F-C94A-AE06-309D3E96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222-365D-7D43-AB86-423E9B4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12AE-A123-354F-9D2C-1B912255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6550-19E5-1D4B-952E-42946E7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8D46-CA89-4949-A413-0E34A78B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9EA3-97B4-2748-B279-18961742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502-BE03-184E-B8BF-0667D52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688-7283-C540-92D4-109C9B23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56C4-DE40-FA48-A8AE-400AD0D7A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20CD6-736A-F847-9204-918546BC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0209-30CB-4041-BA18-2AB22ED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9B531-858E-2649-85FE-73B275F1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31B3-DB24-6F4E-A6AA-DABF631E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3E6B-8C1E-124A-B932-FDA503E0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7C4F-9829-5143-BE4F-F53CE75A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504EF-57B7-754A-ABDA-B0682D3E1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47F3D-1B3C-3840-8AE2-BCF97B145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B85E8-CF9B-8E43-BD66-227534A5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F7B89-E637-5840-AD56-677BABF7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554C4-99A5-3E49-860F-0B17272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BE34-54DF-1445-8A0D-52319042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B0764-E61F-7F44-88FC-6D19D85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70E7A-8900-C049-9C68-CF4847B1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EC0D2-C8B4-4D48-AE83-7FF026A9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49F3A-D624-D54C-936E-E6CEC05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F94B6-5B98-B34A-9FDB-703EFBBF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94A07-DC85-2B43-B5E7-6F0F8277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235C-2C5B-5643-95AA-9B5493DF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6495-E424-6D41-9AA7-FF0F7A65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F82A-F7B7-184E-9B5C-0BC42F1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2660-5304-D948-87CB-A1EDB6A4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68EE-1075-944B-924A-DDD9B3FB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9415-ED1D-F54B-9259-61306E6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3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992-2759-B443-867B-1B6C7961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83400-D58E-6E48-B8E4-6DFD1D52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AE4E-56C1-E543-A1AD-AEE82AEB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34A3-B7BA-8C40-92F8-DDA309A1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EC4A-1806-5344-A235-319679EB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DB84-166A-F242-AA30-04A1D792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C5FB6-5597-AA42-80F2-697DE51F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693D-AD71-364B-B1DC-D296AAE3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2293-CEAA-4547-BA6D-9864ED44D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AC2D-1021-B44F-A7DE-2FE4EC4A31B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11FB-9346-1A48-BE28-38DCFB56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E28A-49DD-6347-AD3A-EBB508037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F0F7-8915-C34D-A8A1-36417283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892-5EAA-B245-AAFA-9D55A100E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Improvement for the Continuous Training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FD740-BAF3-EA46-9283-27653A154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Behrouz Derakhshan</a:t>
            </a:r>
          </a:p>
        </p:txBody>
      </p:sp>
    </p:spTree>
    <p:extLst>
      <p:ext uri="{BB962C8B-B14F-4D97-AF65-F5344CB8AC3E}">
        <p14:creationId xmlns:p14="http://schemas.microsoft.com/office/powerpoint/2010/main" val="212487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130-A796-844F-969D-4D98A8A1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Training Regiments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4F09-26F0-5448-B494-6DD0DAE8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Historical retraining</a:t>
            </a:r>
          </a:p>
          <a:p>
            <a:pPr lvl="1"/>
            <a:r>
              <a:rPr lang="en-US" dirty="0"/>
              <a:t>Periodically retrain a model from the entire historical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Rolling window retraining</a:t>
            </a:r>
          </a:p>
          <a:p>
            <a:pPr lvl="1"/>
            <a:r>
              <a:rPr lang="en-US" dirty="0"/>
              <a:t>Periodically retraining a model from a rolling window of a specific time frame (x days)</a:t>
            </a:r>
          </a:p>
        </p:txBody>
      </p:sp>
    </p:spTree>
    <p:extLst>
      <p:ext uri="{BB962C8B-B14F-4D97-AF65-F5344CB8AC3E}">
        <p14:creationId xmlns:p14="http://schemas.microsoft.com/office/powerpoint/2010/main" val="22885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2852-EF11-C748-BA16-0B8D2B37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Training of both Regiment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6B1B-E6EA-094E-8BD5-722A33EC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Historical retraining:</a:t>
            </a:r>
          </a:p>
          <a:p>
            <a:pPr lvl="1"/>
            <a:r>
              <a:rPr lang="en-US" dirty="0"/>
              <a:t>Current 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Rolling window retraining</a:t>
            </a:r>
          </a:p>
          <a:p>
            <a:pPr lvl="1"/>
            <a:r>
              <a:rPr lang="en-US" dirty="0"/>
              <a:t>Instead of of random samples, ‘the Sampler’ returns the window</a:t>
            </a:r>
          </a:p>
          <a:p>
            <a:endParaRPr lang="en-US" dirty="0"/>
          </a:p>
          <a:p>
            <a:r>
              <a:rPr lang="en-US" sz="3600" dirty="0"/>
              <a:t>Required Changes:</a:t>
            </a:r>
          </a:p>
          <a:p>
            <a:pPr lvl="1"/>
            <a:r>
              <a:rPr lang="en-US" sz="3200" dirty="0"/>
              <a:t>Sampler </a:t>
            </a:r>
            <a:r>
              <a:rPr lang="en-US" sz="3200" dirty="0">
                <a:sym typeface="Wingdings" pitchFamily="2" charset="2"/>
              </a:rPr>
              <a:t> Stochastic Data Provider (SPD)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29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264-918E-1840-AAFC-978E5644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23DA-F656-DC42-BB2C-04BA3E2D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historical retraining:</a:t>
            </a:r>
          </a:p>
          <a:p>
            <a:pPr lvl="1"/>
            <a:r>
              <a:rPr lang="en-US" dirty="0"/>
              <a:t>SPD returns a (weighted) sample the data for proactive training</a:t>
            </a:r>
          </a:p>
          <a:p>
            <a:pPr lvl="1"/>
            <a:r>
              <a:rPr lang="en-US" dirty="0"/>
              <a:t>By caching the some of the recent data, we can reduce disk access in the sampling (for time-based sampling approach)</a:t>
            </a:r>
          </a:p>
          <a:p>
            <a:r>
              <a:rPr lang="en-US" dirty="0"/>
              <a:t>In rolling window retraining:</a:t>
            </a:r>
          </a:p>
          <a:p>
            <a:pPr lvl="1"/>
            <a:r>
              <a:rPr lang="en-US" dirty="0"/>
              <a:t>SPD returns the rolling window for proactive training</a:t>
            </a:r>
          </a:p>
          <a:p>
            <a:pPr lvl="1"/>
            <a:r>
              <a:rPr lang="en-US" dirty="0"/>
              <a:t>Caching recent data can greatly reduce the disk reads</a:t>
            </a:r>
          </a:p>
          <a:p>
            <a:r>
              <a:rPr lang="en-US" dirty="0"/>
              <a:t>We can provide mathematical analysis of disk I/O reduction in both cases (historical and rolling)</a:t>
            </a:r>
          </a:p>
        </p:txBody>
      </p:sp>
    </p:spTree>
    <p:extLst>
      <p:ext uri="{BB962C8B-B14F-4D97-AF65-F5344CB8AC3E}">
        <p14:creationId xmlns:p14="http://schemas.microsoft.com/office/powerpoint/2010/main" val="2877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Improvement for the Continuous Training Paper</vt:lpstr>
      <vt:lpstr>2 Training Regiments</vt:lpstr>
      <vt:lpstr>Continuous Training of both Regiment</vt:lpstr>
      <vt:lpstr>Simple Optimization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for Continuous Training</dc:title>
  <dc:creator>Behrouz Derakhshan</dc:creator>
  <cp:lastModifiedBy>Behrouz Derakhshan</cp:lastModifiedBy>
  <cp:revision>4</cp:revision>
  <dcterms:created xsi:type="dcterms:W3CDTF">2018-08-21T11:14:12Z</dcterms:created>
  <dcterms:modified xsi:type="dcterms:W3CDTF">2018-08-21T13:28:59Z</dcterms:modified>
</cp:coreProperties>
</file>