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custDataLst>
    <p:tags r:id="rId9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19" autoAdjust="0"/>
  </p:normalViewPr>
  <p:slideViewPr>
    <p:cSldViewPr>
      <p:cViewPr varScale="1">
        <p:scale>
          <a:sx n="78" d="100"/>
          <a:sy n="78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048141F-8E8B-43D1-B765-C2DDD57AB7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08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4.jpeg"/><Relationship Id="rId4" Type="http://schemas.openxmlformats.org/officeDocument/2006/relationships/tags" Target="../tags/tag11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5" name="Picture 19" descr="TU_130227_PPT_Bild-Hauseck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BB569AE-6BD3-430D-B49B-6C3DBF05E69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8A861BF-15D9-442A-AE8A-40F42B6FE22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737BF7B-4974-4536-9485-B1CA4D50CDC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F95F235-C769-4687-B6D7-86CAA84B7A6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92F78ED-6923-401F-92F5-7FCA40716EA5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504F8DA-8A9B-4A23-A69E-2B927E06CB9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C978358-F0B7-49D0-ABAF-E225B150202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E376D14-9DA3-4E3C-AE00-E14916E087B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6322724-B9EC-4C75-AF9D-5169D1BB451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7E16630-2C17-439B-A6C8-882A4044A25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 durck Klicken hinzufügen</a:t>
            </a:r>
          </a:p>
          <a:p>
            <a:pPr lvl="1"/>
            <a:r>
              <a:rPr lang="de-DE" smtClean="0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8F172BAF-12D8-4602-9F9F-1C0CA431801D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44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20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22" imgW="0" imgH="0" progId="">
                  <p:embed/>
                </p:oleObj>
              </mc:Choice>
              <mc:Fallback>
                <p:oleObj r:id="rId22" imgW="0" imgH="0" progId="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6" name="Picture 22" descr="TU_130227_PPT_Bild-Hausecke_Streifen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06417"/>
            <a:ext cx="8061325" cy="384721"/>
          </a:xfrm>
        </p:spPr>
        <p:txBody>
          <a:bodyPr/>
          <a:lstStyle/>
          <a:p>
            <a:r>
              <a:rPr lang="de-DE" dirty="0" smtClean="0"/>
              <a:t>1. Meilenstein DBPRO –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 smtClean="0"/>
              <a:t>Linh | Julian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2357430"/>
            <a:ext cx="8061325" cy="3641725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Aufgabe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Projektziele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Roadmap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Bisher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erreicht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Mathematische Formeln - ein neuer Datentyp für WikiData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Duc Linh Tran | Julian Hilbigson</a:t>
            </a:r>
            <a:endParaRPr lang="de-DE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F3808B30-5C82-47AB-9D3F-9371798E90E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88840"/>
            <a:ext cx="5781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sz="3600" smtClean="0"/>
              <a:t>Projektziele</a:t>
            </a:r>
            <a:endParaRPr lang="de-D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Implementierung des </a:t>
            </a:r>
            <a:r>
              <a:rPr lang="de-DE" dirty="0" err="1" smtClean="0"/>
              <a:t>Datentypes</a:t>
            </a:r>
            <a:r>
              <a:rPr lang="de-DE" dirty="0" smtClean="0"/>
              <a:t> „mathematische Formel“</a:t>
            </a:r>
          </a:p>
          <a:p>
            <a:pPr lvl="1">
              <a:buFontTx/>
              <a:buChar char="-"/>
            </a:pPr>
            <a:r>
              <a:rPr lang="de-DE" dirty="0" smtClean="0"/>
              <a:t>Darstellung</a:t>
            </a:r>
            <a:endParaRPr lang="de-DE" dirty="0" smtClean="0"/>
          </a:p>
          <a:p>
            <a:pPr lvl="2">
              <a:buFontTx/>
              <a:buChar char="-"/>
            </a:pPr>
            <a:r>
              <a:rPr lang="de-DE" smtClean="0"/>
              <a:t>Hinsichtlich für </a:t>
            </a:r>
            <a:r>
              <a:rPr lang="de-DE" smtClean="0"/>
              <a:t>Berechnung</a:t>
            </a:r>
            <a:r>
              <a:rPr lang="de-DE" smtClean="0"/>
              <a:t>en</a:t>
            </a:r>
            <a:endParaRPr lang="de-DE" dirty="0" smtClean="0"/>
          </a:p>
          <a:p>
            <a:pPr lvl="1"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Evaluierung mathematischer </a:t>
            </a:r>
            <a:r>
              <a:rPr lang="de-DE" dirty="0" smtClean="0"/>
              <a:t>Formeln in Wikipedia</a:t>
            </a:r>
          </a:p>
          <a:p>
            <a:pPr lvl="1">
              <a:buFontTx/>
              <a:buChar char="-"/>
            </a:pPr>
            <a:r>
              <a:rPr lang="de-DE" dirty="0" smtClean="0"/>
              <a:t>Fokus auf einfache, benannte Formeln</a:t>
            </a:r>
          </a:p>
          <a:p>
            <a:pPr lvl="1">
              <a:buFontTx/>
              <a:buChar char="-"/>
            </a:pPr>
            <a:r>
              <a:rPr lang="de-DE" dirty="0" smtClean="0"/>
              <a:t>Händisch / Formular 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Mathematische Formeln - ein neuer Datentyp für WikiData </a:t>
            </a:r>
            <a:r>
              <a:rPr lang="de-DE" b="0" smtClean="0"/>
              <a:t>|</a:t>
            </a:r>
            <a:r>
              <a:rPr lang="de-DE" smtClean="0"/>
              <a:t> </a:t>
            </a:r>
            <a:r>
              <a:rPr lang="de-DE" b="0" smtClean="0"/>
              <a:t>Duc Linh Tran | Julian Hilbigson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9258C7D-64BD-4F9D-A3E0-F662DAAB709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5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 smtClean="0"/>
              <a:t>Roadmap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Charakteristische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Eigenschaften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mathematischer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/>
              <a:t>Abstimmung der Aufgaben mit </a:t>
            </a:r>
            <a:r>
              <a:rPr lang="de-DE" dirty="0" err="1" smtClean="0"/>
              <a:t>Wikidata</a:t>
            </a:r>
            <a:r>
              <a:rPr lang="de-DE" dirty="0" smtClean="0"/>
              <a:t> (</a:t>
            </a:r>
            <a:r>
              <a:rPr lang="de-DE" dirty="0" err="1" smtClean="0"/>
              <a:t>Wikipedia</a:t>
            </a:r>
            <a:r>
              <a:rPr lang="de-DE" dirty="0" smtClean="0"/>
              <a:t> DE Zentrale Berlin)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Identifizierung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und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Crawling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Wikipedia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Datentypen</a:t>
            </a:r>
            <a:r>
              <a:rPr lang="fr-FR" dirty="0" smtClean="0">
                <a:solidFill>
                  <a:schemeClr val="tx1"/>
                </a:solidFill>
              </a:rPr>
              <a:t> in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– </a:t>
            </a:r>
            <a:r>
              <a:rPr lang="fr-FR" dirty="0" err="1" smtClean="0">
                <a:solidFill>
                  <a:schemeClr val="tx1"/>
                </a:solidFill>
              </a:rPr>
              <a:t>Modellierung</a:t>
            </a:r>
            <a:r>
              <a:rPr lang="fr-FR" dirty="0" smtClean="0">
                <a:solidFill>
                  <a:schemeClr val="tx1"/>
                </a:solidFill>
              </a:rPr>
              <a:t> &amp; </a:t>
            </a:r>
            <a:r>
              <a:rPr lang="fr-FR" dirty="0" err="1" smtClean="0">
                <a:solidFill>
                  <a:schemeClr val="tx1"/>
                </a:solidFill>
              </a:rPr>
              <a:t>Implementierung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Warum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genügt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Wikidata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ohne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eigenen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Datentyp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für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Formeln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nicht</a:t>
            </a:r>
            <a:r>
              <a:rPr lang="fr-FR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1"/>
                </a:solidFill>
              </a:rPr>
              <a:t>Informationsbeschaffung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aufwendig</a:t>
            </a:r>
            <a:r>
              <a:rPr lang="fr-FR" dirty="0" smtClean="0">
                <a:solidFill>
                  <a:schemeClr val="tx1"/>
                </a:solidFill>
              </a:rPr>
              <a:t> (Open Source </a:t>
            </a:r>
            <a:r>
              <a:rPr lang="fr-FR" dirty="0" err="1" smtClean="0">
                <a:solidFill>
                  <a:schemeClr val="tx1"/>
                </a:solidFill>
              </a:rPr>
              <a:t>Projekt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766D4FE4-3D5C-4BDF-BDE1-332407D95C5C}" type="slidenum">
              <a:rPr lang="de-DE"/>
              <a:pPr/>
              <a:t>5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smtClean="0"/>
              <a:t>Was wir erreicht haben bisher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Keine gewichtigen Ergebnisse bis hierhin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Organisation von Zugängen, Repository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Einarbeitung in zentrales Konzept von </a:t>
            </a:r>
            <a:r>
              <a:rPr lang="de-DE" dirty="0" err="1" smtClean="0"/>
              <a:t>Wikidata</a:t>
            </a:r>
            <a:r>
              <a:rPr lang="de-DE" dirty="0" smtClean="0"/>
              <a:t>: 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Darstellung der Daten als </a:t>
            </a:r>
            <a:r>
              <a:rPr lang="de-DE" dirty="0" err="1" smtClean="0"/>
              <a:t>items</a:t>
            </a:r>
            <a:r>
              <a:rPr lang="de-DE" dirty="0" smtClean="0"/>
              <a:t> und Eigenschaften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dirty="0" smtClean="0"/>
              <a:t>Zusammengesetzte Datentypen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7737BF7B-4974-4536-9485-B1CA4D50CDC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smtClean="0"/>
              <a:t>1. Meilenstein | DBPRO </a:t>
            </a:r>
            <a:r>
              <a:rPr lang="de-DE" dirty="0" err="1" smtClean="0"/>
              <a:t>Wikidata</a:t>
            </a:r>
            <a:r>
              <a:rPr lang="de-DE" dirty="0" smtClean="0"/>
              <a:t> </a:t>
            </a:r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b="0" dirty="0" smtClean="0"/>
              <a:t>|</a:t>
            </a:r>
            <a:r>
              <a:rPr lang="de-DE" dirty="0" smtClean="0"/>
              <a:t> </a:t>
            </a:r>
            <a:r>
              <a:rPr lang="de-DE" b="0" dirty="0" smtClean="0"/>
              <a:t>Julian, Linh</a:t>
            </a:r>
            <a:endParaRPr lang="de-DE" b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yP7.I8o0mRTE2M3SO9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heme/theme1.xml><?xml version="1.0" encoding="utf-8"?>
<a:theme xmlns:a="http://schemas.openxmlformats.org/drawingml/2006/main" name="Meilenstein-1-am-15.11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Meilenstein-1-am-15.11</vt:lpstr>
      <vt:lpstr>1. Meilenstein DBPRO – Wikidata formula </vt:lpstr>
      <vt:lpstr>Inhalt</vt:lpstr>
      <vt:lpstr>PowerPoint Presentation</vt:lpstr>
      <vt:lpstr>Projektziele</vt:lpstr>
      <vt:lpstr>Roadmap</vt:lpstr>
      <vt:lpstr>Was wir erreicht haben bisher</vt:lpstr>
    </vt:vector>
  </TitlesOfParts>
  <Company>Pentium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Meilenstein DBPRO – Wikidata formula</dc:title>
  <dc:creator>jh</dc:creator>
  <cp:lastModifiedBy>dlt93@hotmail.de</cp:lastModifiedBy>
  <cp:revision>15</cp:revision>
  <dcterms:created xsi:type="dcterms:W3CDTF">2015-11-12T00:15:56Z</dcterms:created>
  <dcterms:modified xsi:type="dcterms:W3CDTF">2015-11-14T13:30:47Z</dcterms:modified>
</cp:coreProperties>
</file>