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EDF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7CFD0-DF22-4144-A6AA-7F7E70BEC764}" type="doc">
      <dgm:prSet loTypeId="urn:microsoft.com/office/officeart/2005/8/layout/vList5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4E3649B-5218-4276-B5DA-8B682FC526AF}">
      <dgm:prSet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Embedded Data</a:t>
          </a:r>
        </a:p>
      </dgm:t>
    </dgm:pt>
    <dgm:pt modelId="{41FA6CF5-D6FD-44CA-8B7C-D6F15EC769D1}" type="parTrans" cxnId="{0F715939-1264-4384-AA09-D440303E3285}">
      <dgm:prSet/>
      <dgm:spPr/>
      <dgm:t>
        <a:bodyPr/>
        <a:lstStyle/>
        <a:p>
          <a:endParaRPr lang="en-US"/>
        </a:p>
      </dgm:t>
    </dgm:pt>
    <dgm:pt modelId="{3B18E5D5-1F05-4E77-AACA-B4703BC57104}" type="sibTrans" cxnId="{0F715939-1264-4384-AA09-D440303E3285}">
      <dgm:prSet/>
      <dgm:spPr/>
      <dgm:t>
        <a:bodyPr/>
        <a:lstStyle/>
        <a:p>
          <a:endParaRPr lang="en-US"/>
        </a:p>
      </dgm:t>
    </dgm:pt>
    <dgm:pt modelId="{3FC3C877-7CF6-4DEB-977F-7046299EA078}">
      <dgm:prSet/>
      <dgm:spPr/>
      <dgm:t>
        <a:bodyPr/>
        <a:lstStyle/>
        <a:p>
          <a:r>
            <a:rPr lang="en-US" dirty="0"/>
            <a:t>Persists data across survey questions</a:t>
          </a:r>
        </a:p>
      </dgm:t>
    </dgm:pt>
    <dgm:pt modelId="{CD2CE67A-576A-40E8-BFDF-CC270B047828}" type="parTrans" cxnId="{EB6FD2CA-65D9-4AC3-8452-234DA7B8BC65}">
      <dgm:prSet/>
      <dgm:spPr/>
      <dgm:t>
        <a:bodyPr/>
        <a:lstStyle/>
        <a:p>
          <a:endParaRPr lang="en-US"/>
        </a:p>
      </dgm:t>
    </dgm:pt>
    <dgm:pt modelId="{2FC368FB-D55D-486F-A90E-7AF87DCE24A9}" type="sibTrans" cxnId="{EB6FD2CA-65D9-4AC3-8452-234DA7B8BC65}">
      <dgm:prSet/>
      <dgm:spPr/>
      <dgm:t>
        <a:bodyPr/>
        <a:lstStyle/>
        <a:p>
          <a:endParaRPr lang="en-US"/>
        </a:p>
      </dgm:t>
    </dgm:pt>
    <dgm:pt modelId="{174B73A5-EAA7-4C4F-9CC2-1C625438359E}">
      <dgm:prSet/>
      <dgm:spPr/>
      <dgm:t>
        <a:bodyPr/>
        <a:lstStyle/>
        <a:p>
          <a:r>
            <a:rPr lang="en-US"/>
            <a:t>However, relationships between embedded data can be tough to enforce without code</a:t>
          </a:r>
        </a:p>
      </dgm:t>
    </dgm:pt>
    <dgm:pt modelId="{FCB7261F-8581-4625-8536-5466C7DC0DD9}" type="parTrans" cxnId="{EA93F961-7187-40F5-8D3F-FEF133398A23}">
      <dgm:prSet/>
      <dgm:spPr/>
      <dgm:t>
        <a:bodyPr/>
        <a:lstStyle/>
        <a:p>
          <a:endParaRPr lang="en-US"/>
        </a:p>
      </dgm:t>
    </dgm:pt>
    <dgm:pt modelId="{AE0FE92E-50E2-41C3-AD09-D25AA953E936}" type="sibTrans" cxnId="{EA93F961-7187-40F5-8D3F-FEF133398A23}">
      <dgm:prSet/>
      <dgm:spPr/>
      <dgm:t>
        <a:bodyPr/>
        <a:lstStyle/>
        <a:p>
          <a:endParaRPr lang="en-US"/>
        </a:p>
      </dgm:t>
    </dgm:pt>
    <dgm:pt modelId="{FD183643-677B-43F5-A64A-710CE69106C5}">
      <dgm:prSet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Variables</a:t>
          </a:r>
        </a:p>
      </dgm:t>
    </dgm:pt>
    <dgm:pt modelId="{03237E33-30E1-4C14-B3D1-6FF6B8721517}" type="parTrans" cxnId="{3A7C291E-08FA-4518-BE0F-928A207BF29D}">
      <dgm:prSet/>
      <dgm:spPr/>
      <dgm:t>
        <a:bodyPr/>
        <a:lstStyle/>
        <a:p>
          <a:endParaRPr lang="en-US"/>
        </a:p>
      </dgm:t>
    </dgm:pt>
    <dgm:pt modelId="{C33908DD-3956-400C-A509-B804CA6C2E44}" type="sibTrans" cxnId="{3A7C291E-08FA-4518-BE0F-928A207BF29D}">
      <dgm:prSet/>
      <dgm:spPr/>
      <dgm:t>
        <a:bodyPr/>
        <a:lstStyle/>
        <a:p>
          <a:endParaRPr lang="en-US"/>
        </a:p>
      </dgm:t>
    </dgm:pt>
    <dgm:pt modelId="{23DA25F2-0C3D-44ED-90A1-3C50FC537179}">
      <dgm:prSet/>
      <dgm:spPr/>
      <dgm:t>
        <a:bodyPr/>
        <a:lstStyle/>
        <a:p>
          <a:r>
            <a:rPr lang="en-US"/>
            <a:t>Only persists within the code block (not even within the question)</a:t>
          </a:r>
        </a:p>
      </dgm:t>
    </dgm:pt>
    <dgm:pt modelId="{F574A763-A861-482C-8A07-2BCC8D01CD40}" type="parTrans" cxnId="{6A06B742-6017-42EC-96EF-1571CE335BD6}">
      <dgm:prSet/>
      <dgm:spPr/>
      <dgm:t>
        <a:bodyPr/>
        <a:lstStyle/>
        <a:p>
          <a:endParaRPr lang="en-US"/>
        </a:p>
      </dgm:t>
    </dgm:pt>
    <dgm:pt modelId="{4B55450C-D8C4-4E88-8B6C-D7D08687B785}" type="sibTrans" cxnId="{6A06B742-6017-42EC-96EF-1571CE335BD6}">
      <dgm:prSet/>
      <dgm:spPr/>
      <dgm:t>
        <a:bodyPr/>
        <a:lstStyle/>
        <a:p>
          <a:endParaRPr lang="en-US"/>
        </a:p>
      </dgm:t>
    </dgm:pt>
    <dgm:pt modelId="{7BF5F0DB-0D12-44B7-8A34-BAAD2F46EBC3}">
      <dgm:prSet/>
      <dgm:spPr/>
      <dgm:t>
        <a:bodyPr/>
        <a:lstStyle/>
        <a:p>
          <a:r>
            <a:rPr lang="en-US"/>
            <a:t>Relationships are easier to manage because …. Code!</a:t>
          </a:r>
        </a:p>
      </dgm:t>
    </dgm:pt>
    <dgm:pt modelId="{E121ABD5-6B8E-40A6-A6BE-34EC61199194}" type="parTrans" cxnId="{3E40A30E-DE15-43B1-8DC2-4A3F7551F87C}">
      <dgm:prSet/>
      <dgm:spPr/>
      <dgm:t>
        <a:bodyPr/>
        <a:lstStyle/>
        <a:p>
          <a:endParaRPr lang="en-US"/>
        </a:p>
      </dgm:t>
    </dgm:pt>
    <dgm:pt modelId="{7FB41D70-3A2B-4D15-8193-9F12D394BCC8}" type="sibTrans" cxnId="{3E40A30E-DE15-43B1-8DC2-4A3F7551F87C}">
      <dgm:prSet/>
      <dgm:spPr/>
      <dgm:t>
        <a:bodyPr/>
        <a:lstStyle/>
        <a:p>
          <a:endParaRPr lang="en-US"/>
        </a:p>
      </dgm:t>
    </dgm:pt>
    <dgm:pt modelId="{9F14F735-09B5-4BB0-B0C7-97D3F5D93FBA}" type="pres">
      <dgm:prSet presAssocID="{3A37CFD0-DF22-4144-A6AA-7F7E70BEC764}" presName="Name0" presStyleCnt="0">
        <dgm:presLayoutVars>
          <dgm:dir/>
          <dgm:animLvl val="lvl"/>
          <dgm:resizeHandles val="exact"/>
        </dgm:presLayoutVars>
      </dgm:prSet>
      <dgm:spPr/>
    </dgm:pt>
    <dgm:pt modelId="{B43795A2-379C-48FD-AC57-C9D58A6A8EED}" type="pres">
      <dgm:prSet presAssocID="{44E3649B-5218-4276-B5DA-8B682FC526AF}" presName="linNode" presStyleCnt="0"/>
      <dgm:spPr/>
    </dgm:pt>
    <dgm:pt modelId="{CFF25A6E-B90A-4180-B33A-7E8E1653AC65}" type="pres">
      <dgm:prSet presAssocID="{44E3649B-5218-4276-B5DA-8B682FC526A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BC36882-EDC1-42FF-9D17-6B136EFC9856}" type="pres">
      <dgm:prSet presAssocID="{44E3649B-5218-4276-B5DA-8B682FC526AF}" presName="descendantText" presStyleLbl="alignAccFollowNode1" presStyleIdx="0" presStyleCnt="2">
        <dgm:presLayoutVars>
          <dgm:bulletEnabled val="1"/>
        </dgm:presLayoutVars>
      </dgm:prSet>
      <dgm:spPr/>
    </dgm:pt>
    <dgm:pt modelId="{2BFB2CE9-9E83-4B70-A15D-FA82795BFF09}" type="pres">
      <dgm:prSet presAssocID="{3B18E5D5-1F05-4E77-AACA-B4703BC57104}" presName="sp" presStyleCnt="0"/>
      <dgm:spPr/>
    </dgm:pt>
    <dgm:pt modelId="{B1A6A844-5BE1-4CFE-8495-586BF1E99E99}" type="pres">
      <dgm:prSet presAssocID="{FD183643-677B-43F5-A64A-710CE69106C5}" presName="linNode" presStyleCnt="0"/>
      <dgm:spPr/>
    </dgm:pt>
    <dgm:pt modelId="{2B56181C-AB97-461C-B63F-44A407A292C8}" type="pres">
      <dgm:prSet presAssocID="{FD183643-677B-43F5-A64A-710CE69106C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42C3D0C-2E83-4DD6-BF7D-806389009423}" type="pres">
      <dgm:prSet presAssocID="{FD183643-677B-43F5-A64A-710CE69106C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B958A08-2730-4B6A-A6C0-DA287B44B82C}" type="presOf" srcId="{3A37CFD0-DF22-4144-A6AA-7F7E70BEC764}" destId="{9F14F735-09B5-4BB0-B0C7-97D3F5D93FBA}" srcOrd="0" destOrd="0" presId="urn:microsoft.com/office/officeart/2005/8/layout/vList5"/>
    <dgm:cxn modelId="{3E40A30E-DE15-43B1-8DC2-4A3F7551F87C}" srcId="{FD183643-677B-43F5-A64A-710CE69106C5}" destId="{7BF5F0DB-0D12-44B7-8A34-BAAD2F46EBC3}" srcOrd="1" destOrd="0" parTransId="{E121ABD5-6B8E-40A6-A6BE-34EC61199194}" sibTransId="{7FB41D70-3A2B-4D15-8193-9F12D394BCC8}"/>
    <dgm:cxn modelId="{3A7C291E-08FA-4518-BE0F-928A207BF29D}" srcId="{3A37CFD0-DF22-4144-A6AA-7F7E70BEC764}" destId="{FD183643-677B-43F5-A64A-710CE69106C5}" srcOrd="1" destOrd="0" parTransId="{03237E33-30E1-4C14-B3D1-6FF6B8721517}" sibTransId="{C33908DD-3956-400C-A509-B804CA6C2E44}"/>
    <dgm:cxn modelId="{0F715939-1264-4384-AA09-D440303E3285}" srcId="{3A37CFD0-DF22-4144-A6AA-7F7E70BEC764}" destId="{44E3649B-5218-4276-B5DA-8B682FC526AF}" srcOrd="0" destOrd="0" parTransId="{41FA6CF5-D6FD-44CA-8B7C-D6F15EC769D1}" sibTransId="{3B18E5D5-1F05-4E77-AACA-B4703BC57104}"/>
    <dgm:cxn modelId="{C51E703D-560A-423F-9B74-73C725ABE74E}" type="presOf" srcId="{23DA25F2-0C3D-44ED-90A1-3C50FC537179}" destId="{942C3D0C-2E83-4DD6-BF7D-806389009423}" srcOrd="0" destOrd="0" presId="urn:microsoft.com/office/officeart/2005/8/layout/vList5"/>
    <dgm:cxn modelId="{EA93F961-7187-40F5-8D3F-FEF133398A23}" srcId="{44E3649B-5218-4276-B5DA-8B682FC526AF}" destId="{174B73A5-EAA7-4C4F-9CC2-1C625438359E}" srcOrd="1" destOrd="0" parTransId="{FCB7261F-8581-4625-8536-5466C7DC0DD9}" sibTransId="{AE0FE92E-50E2-41C3-AD09-D25AA953E936}"/>
    <dgm:cxn modelId="{6A06B742-6017-42EC-96EF-1571CE335BD6}" srcId="{FD183643-677B-43F5-A64A-710CE69106C5}" destId="{23DA25F2-0C3D-44ED-90A1-3C50FC537179}" srcOrd="0" destOrd="0" parTransId="{F574A763-A861-482C-8A07-2BCC8D01CD40}" sibTransId="{4B55450C-D8C4-4E88-8B6C-D7D08687B785}"/>
    <dgm:cxn modelId="{48517F7B-394C-42CD-894D-F5EE9411B2A7}" type="presOf" srcId="{174B73A5-EAA7-4C4F-9CC2-1C625438359E}" destId="{DBC36882-EDC1-42FF-9D17-6B136EFC9856}" srcOrd="0" destOrd="1" presId="urn:microsoft.com/office/officeart/2005/8/layout/vList5"/>
    <dgm:cxn modelId="{75948C7D-3589-4CDB-8E34-035DB81AB527}" type="presOf" srcId="{44E3649B-5218-4276-B5DA-8B682FC526AF}" destId="{CFF25A6E-B90A-4180-B33A-7E8E1653AC65}" srcOrd="0" destOrd="0" presId="urn:microsoft.com/office/officeart/2005/8/layout/vList5"/>
    <dgm:cxn modelId="{56EFA88A-93F5-4EF7-8069-634099043E78}" type="presOf" srcId="{3FC3C877-7CF6-4DEB-977F-7046299EA078}" destId="{DBC36882-EDC1-42FF-9D17-6B136EFC9856}" srcOrd="0" destOrd="0" presId="urn:microsoft.com/office/officeart/2005/8/layout/vList5"/>
    <dgm:cxn modelId="{EB6FD2CA-65D9-4AC3-8452-234DA7B8BC65}" srcId="{44E3649B-5218-4276-B5DA-8B682FC526AF}" destId="{3FC3C877-7CF6-4DEB-977F-7046299EA078}" srcOrd="0" destOrd="0" parTransId="{CD2CE67A-576A-40E8-BFDF-CC270B047828}" sibTransId="{2FC368FB-D55D-486F-A90E-7AF87DCE24A9}"/>
    <dgm:cxn modelId="{378FE2D9-62A1-40F1-B5EF-96F8584E8EAE}" type="presOf" srcId="{7BF5F0DB-0D12-44B7-8A34-BAAD2F46EBC3}" destId="{942C3D0C-2E83-4DD6-BF7D-806389009423}" srcOrd="0" destOrd="1" presId="urn:microsoft.com/office/officeart/2005/8/layout/vList5"/>
    <dgm:cxn modelId="{9F7DF4E3-2B2A-4469-9ED9-525480989216}" type="presOf" srcId="{FD183643-677B-43F5-A64A-710CE69106C5}" destId="{2B56181C-AB97-461C-B63F-44A407A292C8}" srcOrd="0" destOrd="0" presId="urn:microsoft.com/office/officeart/2005/8/layout/vList5"/>
    <dgm:cxn modelId="{74057107-57B5-4B33-9D70-756458CEBCDD}" type="presParOf" srcId="{9F14F735-09B5-4BB0-B0C7-97D3F5D93FBA}" destId="{B43795A2-379C-48FD-AC57-C9D58A6A8EED}" srcOrd="0" destOrd="0" presId="urn:microsoft.com/office/officeart/2005/8/layout/vList5"/>
    <dgm:cxn modelId="{D0C7CB5F-9113-4E2A-B34B-D991883518EB}" type="presParOf" srcId="{B43795A2-379C-48FD-AC57-C9D58A6A8EED}" destId="{CFF25A6E-B90A-4180-B33A-7E8E1653AC65}" srcOrd="0" destOrd="0" presId="urn:microsoft.com/office/officeart/2005/8/layout/vList5"/>
    <dgm:cxn modelId="{F08135EE-0778-4A5E-906F-68C6AD7A1FDC}" type="presParOf" srcId="{B43795A2-379C-48FD-AC57-C9D58A6A8EED}" destId="{DBC36882-EDC1-42FF-9D17-6B136EFC9856}" srcOrd="1" destOrd="0" presId="urn:microsoft.com/office/officeart/2005/8/layout/vList5"/>
    <dgm:cxn modelId="{61C0C5E1-7AB9-4BD3-88CB-1ECA29D20777}" type="presParOf" srcId="{9F14F735-09B5-4BB0-B0C7-97D3F5D93FBA}" destId="{2BFB2CE9-9E83-4B70-A15D-FA82795BFF09}" srcOrd="1" destOrd="0" presId="urn:microsoft.com/office/officeart/2005/8/layout/vList5"/>
    <dgm:cxn modelId="{A66BC6B7-4A95-4290-9001-0817EB2D5532}" type="presParOf" srcId="{9F14F735-09B5-4BB0-B0C7-97D3F5D93FBA}" destId="{B1A6A844-5BE1-4CFE-8495-586BF1E99E99}" srcOrd="2" destOrd="0" presId="urn:microsoft.com/office/officeart/2005/8/layout/vList5"/>
    <dgm:cxn modelId="{EA9DCC79-5475-42E7-8308-0809DC7D4E70}" type="presParOf" srcId="{B1A6A844-5BE1-4CFE-8495-586BF1E99E99}" destId="{2B56181C-AB97-461C-B63F-44A407A292C8}" srcOrd="0" destOrd="0" presId="urn:microsoft.com/office/officeart/2005/8/layout/vList5"/>
    <dgm:cxn modelId="{7050B651-F1E5-4A0D-B762-0F6CBC222172}" type="presParOf" srcId="{B1A6A844-5BE1-4CFE-8495-586BF1E99E99}" destId="{942C3D0C-2E83-4DD6-BF7D-8063890094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B96FEB-A195-442F-BBCD-7C095B4A92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2F9AE1-68E0-4199-A12F-52979F5D040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Making the “next” arrow appear after a lag – forcing people to stay on the page for some time</a:t>
          </a:r>
        </a:p>
      </dgm:t>
    </dgm:pt>
    <dgm:pt modelId="{19A1B7FD-10B7-456C-8DB2-4236A21277BF}" type="parTrans" cxnId="{83E706A3-9526-415D-BF5D-1E44A13F1FF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E87375-4BFF-4559-A8C9-5555CC2A6E66}" type="sibTrans" cxnId="{83E706A3-9526-415D-BF5D-1E44A13F1FF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367F1A-3518-4B97-BCFA-D38812FD716C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Changing the color of the text randomly – stroop tasks</a:t>
          </a:r>
        </a:p>
      </dgm:t>
    </dgm:pt>
    <dgm:pt modelId="{414288A2-F4FB-4E11-B552-CFE677EC483D}" type="parTrans" cxnId="{898A340D-0F03-4FA9-9426-8B3CE01CBD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112A20F-D6C7-40DA-AE35-3430DC335346}" type="sibTrans" cxnId="{898A340D-0F03-4FA9-9426-8B3CE01CBD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1AE220-AD16-469F-8A4D-F627593B239A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Piping text from one </a:t>
          </a:r>
          <a:r>
            <a:rPr lang="en-US" i="1">
              <a:solidFill>
                <a:schemeClr val="tx1"/>
              </a:solidFill>
            </a:rPr>
            <a:t>set of questions </a:t>
          </a:r>
          <a:r>
            <a:rPr lang="en-US">
              <a:solidFill>
                <a:schemeClr val="tx1"/>
              </a:solidFill>
            </a:rPr>
            <a:t>to another (individual pipes can be done with default Qualtrics)</a:t>
          </a:r>
        </a:p>
      </dgm:t>
    </dgm:pt>
    <dgm:pt modelId="{AE0F87E7-906D-4846-A22B-E50AFEA451B1}" type="parTrans" cxnId="{0C3D3BF2-F081-4004-B6C6-545E38394AB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D606B04-DEB6-4D78-9EFE-1B0681FAF9EE}" type="sibTrans" cxnId="{0C3D3BF2-F081-4004-B6C6-545E38394AB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E85544-F58C-4D8C-BD37-605808E0B10E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Making text disappear after some time</a:t>
          </a:r>
        </a:p>
      </dgm:t>
    </dgm:pt>
    <dgm:pt modelId="{B3607ED5-B222-465D-B30B-F3A8090BC983}" type="parTrans" cxnId="{88112E65-29C0-45B1-A057-1EE7A74D77E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7D78ED-9678-4DB7-988B-E24CBC5D7A27}" type="sibTrans" cxnId="{88112E65-29C0-45B1-A057-1EE7A74D77E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3BAD18-9613-408B-B307-5B1B457B3B1E}" type="pres">
      <dgm:prSet presAssocID="{B0B96FEB-A195-442F-BBCD-7C095B4A927B}" presName="root" presStyleCnt="0">
        <dgm:presLayoutVars>
          <dgm:dir/>
          <dgm:resizeHandles val="exact"/>
        </dgm:presLayoutVars>
      </dgm:prSet>
      <dgm:spPr/>
    </dgm:pt>
    <dgm:pt modelId="{10B7B74F-8CBB-48A7-870C-95BC7C8067E0}" type="pres">
      <dgm:prSet presAssocID="{D02F9AE1-68E0-4199-A12F-52979F5D040C}" presName="compNode" presStyleCnt="0"/>
      <dgm:spPr/>
    </dgm:pt>
    <dgm:pt modelId="{89BB72F9-336E-4FD4-801D-DC6DC8164C9A}" type="pres">
      <dgm:prSet presAssocID="{D02F9AE1-68E0-4199-A12F-52979F5D040C}" presName="bgRect" presStyleLbl="bgShp" presStyleIdx="0" presStyleCnt="4"/>
      <dgm:spPr/>
    </dgm:pt>
    <dgm:pt modelId="{4CC7E5F8-7CA0-4A2F-9A36-5AE2C2AB303C}" type="pres">
      <dgm:prSet presAssocID="{D02F9AE1-68E0-4199-A12F-52979F5D04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turn"/>
        </a:ext>
      </dgm:extLst>
    </dgm:pt>
    <dgm:pt modelId="{E662DD95-2B25-42AE-A4AA-179F08A2FA7C}" type="pres">
      <dgm:prSet presAssocID="{D02F9AE1-68E0-4199-A12F-52979F5D040C}" presName="spaceRect" presStyleCnt="0"/>
      <dgm:spPr/>
    </dgm:pt>
    <dgm:pt modelId="{49B4F403-8222-48DE-ACA9-D7E61794A0C1}" type="pres">
      <dgm:prSet presAssocID="{D02F9AE1-68E0-4199-A12F-52979F5D040C}" presName="parTx" presStyleLbl="revTx" presStyleIdx="0" presStyleCnt="4">
        <dgm:presLayoutVars>
          <dgm:chMax val="0"/>
          <dgm:chPref val="0"/>
        </dgm:presLayoutVars>
      </dgm:prSet>
      <dgm:spPr/>
    </dgm:pt>
    <dgm:pt modelId="{1B3AAA3F-F1FA-4E00-B783-6DE01FC9C0B0}" type="pres">
      <dgm:prSet presAssocID="{7DE87375-4BFF-4559-A8C9-5555CC2A6E66}" presName="sibTrans" presStyleCnt="0"/>
      <dgm:spPr/>
    </dgm:pt>
    <dgm:pt modelId="{6489FEB3-E608-438F-B21F-B06225E33319}" type="pres">
      <dgm:prSet presAssocID="{41367F1A-3518-4B97-BCFA-D38812FD716C}" presName="compNode" presStyleCnt="0"/>
      <dgm:spPr/>
    </dgm:pt>
    <dgm:pt modelId="{B8CF4502-77C0-4AEA-A4C9-1AE17685DB66}" type="pres">
      <dgm:prSet presAssocID="{41367F1A-3518-4B97-BCFA-D38812FD716C}" presName="bgRect" presStyleLbl="bgShp" presStyleIdx="1" presStyleCnt="4"/>
      <dgm:spPr/>
    </dgm:pt>
    <dgm:pt modelId="{4C4E6BDC-BDD6-4475-8793-0ED2F709F3A4}" type="pres">
      <dgm:prSet presAssocID="{41367F1A-3518-4B97-BCFA-D38812FD71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4DDFAAD-D157-490C-B203-3341EB924C29}" type="pres">
      <dgm:prSet presAssocID="{41367F1A-3518-4B97-BCFA-D38812FD716C}" presName="spaceRect" presStyleCnt="0"/>
      <dgm:spPr/>
    </dgm:pt>
    <dgm:pt modelId="{C165EBE1-DD5F-488C-8707-2DEDE7A70C94}" type="pres">
      <dgm:prSet presAssocID="{41367F1A-3518-4B97-BCFA-D38812FD716C}" presName="parTx" presStyleLbl="revTx" presStyleIdx="1" presStyleCnt="4">
        <dgm:presLayoutVars>
          <dgm:chMax val="0"/>
          <dgm:chPref val="0"/>
        </dgm:presLayoutVars>
      </dgm:prSet>
      <dgm:spPr/>
    </dgm:pt>
    <dgm:pt modelId="{7514332B-805B-4BFC-892D-FB47FFA99B6A}" type="pres">
      <dgm:prSet presAssocID="{A112A20F-D6C7-40DA-AE35-3430DC335346}" presName="sibTrans" presStyleCnt="0"/>
      <dgm:spPr/>
    </dgm:pt>
    <dgm:pt modelId="{6AE17991-ED91-4942-B570-C3BC82839C80}" type="pres">
      <dgm:prSet presAssocID="{4F1AE220-AD16-469F-8A4D-F627593B239A}" presName="compNode" presStyleCnt="0"/>
      <dgm:spPr/>
    </dgm:pt>
    <dgm:pt modelId="{0076E537-D84B-4E9D-B68C-32EBA51F4E8D}" type="pres">
      <dgm:prSet presAssocID="{4F1AE220-AD16-469F-8A4D-F627593B239A}" presName="bgRect" presStyleLbl="bgShp" presStyleIdx="2" presStyleCnt="4"/>
      <dgm:spPr/>
    </dgm:pt>
    <dgm:pt modelId="{02AE1DC3-D3BB-40B8-B854-AFBC10154C51}" type="pres">
      <dgm:prSet presAssocID="{4F1AE220-AD16-469F-8A4D-F627593B23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CC41C76B-CE59-4563-8189-805AEAC33EAB}" type="pres">
      <dgm:prSet presAssocID="{4F1AE220-AD16-469F-8A4D-F627593B239A}" presName="spaceRect" presStyleCnt="0"/>
      <dgm:spPr/>
    </dgm:pt>
    <dgm:pt modelId="{5448E0B2-DAA6-4B6F-9C74-DBCC7AA5FF50}" type="pres">
      <dgm:prSet presAssocID="{4F1AE220-AD16-469F-8A4D-F627593B239A}" presName="parTx" presStyleLbl="revTx" presStyleIdx="2" presStyleCnt="4">
        <dgm:presLayoutVars>
          <dgm:chMax val="0"/>
          <dgm:chPref val="0"/>
        </dgm:presLayoutVars>
      </dgm:prSet>
      <dgm:spPr/>
    </dgm:pt>
    <dgm:pt modelId="{FFB002C9-ECE5-4948-8925-B58985AC4B80}" type="pres">
      <dgm:prSet presAssocID="{BD606B04-DEB6-4D78-9EFE-1B0681FAF9EE}" presName="sibTrans" presStyleCnt="0"/>
      <dgm:spPr/>
    </dgm:pt>
    <dgm:pt modelId="{37EA68B5-6F0E-4AF0-ADB7-B5D81E31BDB7}" type="pres">
      <dgm:prSet presAssocID="{C7E85544-F58C-4D8C-BD37-605808E0B10E}" presName="compNode" presStyleCnt="0"/>
      <dgm:spPr/>
    </dgm:pt>
    <dgm:pt modelId="{E0115AF6-DE39-49E7-B733-9377D74496BB}" type="pres">
      <dgm:prSet presAssocID="{C7E85544-F58C-4D8C-BD37-605808E0B10E}" presName="bgRect" presStyleLbl="bgShp" presStyleIdx="3" presStyleCnt="4"/>
      <dgm:spPr/>
    </dgm:pt>
    <dgm:pt modelId="{A6DC2F13-8683-49F9-99EC-79004DE06778}" type="pres">
      <dgm:prSet presAssocID="{C7E85544-F58C-4D8C-BD37-605808E0B1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EC82CA4-058F-4449-8863-C9F5F0B41556}" type="pres">
      <dgm:prSet presAssocID="{C7E85544-F58C-4D8C-BD37-605808E0B10E}" presName="spaceRect" presStyleCnt="0"/>
      <dgm:spPr/>
    </dgm:pt>
    <dgm:pt modelId="{4939E7DF-7030-4AD5-87AA-79153F20A078}" type="pres">
      <dgm:prSet presAssocID="{C7E85544-F58C-4D8C-BD37-605808E0B10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98A340D-0F03-4FA9-9426-8B3CE01CBD85}" srcId="{B0B96FEB-A195-442F-BBCD-7C095B4A927B}" destId="{41367F1A-3518-4B97-BCFA-D38812FD716C}" srcOrd="1" destOrd="0" parTransId="{414288A2-F4FB-4E11-B552-CFE677EC483D}" sibTransId="{A112A20F-D6C7-40DA-AE35-3430DC335346}"/>
    <dgm:cxn modelId="{88112E65-29C0-45B1-A057-1EE7A74D77EE}" srcId="{B0B96FEB-A195-442F-BBCD-7C095B4A927B}" destId="{C7E85544-F58C-4D8C-BD37-605808E0B10E}" srcOrd="3" destOrd="0" parTransId="{B3607ED5-B222-465D-B30B-F3A8090BC983}" sibTransId="{5D7D78ED-9678-4DB7-988B-E24CBC5D7A27}"/>
    <dgm:cxn modelId="{F4BEF14D-D0CE-42E9-ACF4-F6CDE4DAE0AA}" type="presOf" srcId="{C7E85544-F58C-4D8C-BD37-605808E0B10E}" destId="{4939E7DF-7030-4AD5-87AA-79153F20A078}" srcOrd="0" destOrd="0" presId="urn:microsoft.com/office/officeart/2018/2/layout/IconVerticalSolidList"/>
    <dgm:cxn modelId="{9A9C8E8F-0944-4A06-B71C-9B34D34DEFA1}" type="presOf" srcId="{41367F1A-3518-4B97-BCFA-D38812FD716C}" destId="{C165EBE1-DD5F-488C-8707-2DEDE7A70C94}" srcOrd="0" destOrd="0" presId="urn:microsoft.com/office/officeart/2018/2/layout/IconVerticalSolidList"/>
    <dgm:cxn modelId="{83E706A3-9526-415D-BF5D-1E44A13F1FF6}" srcId="{B0B96FEB-A195-442F-BBCD-7C095B4A927B}" destId="{D02F9AE1-68E0-4199-A12F-52979F5D040C}" srcOrd="0" destOrd="0" parTransId="{19A1B7FD-10B7-456C-8DB2-4236A21277BF}" sibTransId="{7DE87375-4BFF-4559-A8C9-5555CC2A6E66}"/>
    <dgm:cxn modelId="{E385FFB3-41CB-457D-9237-CBC41F03C326}" type="presOf" srcId="{4F1AE220-AD16-469F-8A4D-F627593B239A}" destId="{5448E0B2-DAA6-4B6F-9C74-DBCC7AA5FF50}" srcOrd="0" destOrd="0" presId="urn:microsoft.com/office/officeart/2018/2/layout/IconVerticalSolidList"/>
    <dgm:cxn modelId="{FFD15BD1-E5D9-477B-895E-D2D184E382A0}" type="presOf" srcId="{D02F9AE1-68E0-4199-A12F-52979F5D040C}" destId="{49B4F403-8222-48DE-ACA9-D7E61794A0C1}" srcOrd="0" destOrd="0" presId="urn:microsoft.com/office/officeart/2018/2/layout/IconVerticalSolidList"/>
    <dgm:cxn modelId="{CEE761E3-32D3-438B-819E-A4F05A95FD50}" type="presOf" srcId="{B0B96FEB-A195-442F-BBCD-7C095B4A927B}" destId="{343BAD18-9613-408B-B307-5B1B457B3B1E}" srcOrd="0" destOrd="0" presId="urn:microsoft.com/office/officeart/2018/2/layout/IconVerticalSolidList"/>
    <dgm:cxn modelId="{0C3D3BF2-F081-4004-B6C6-545E38394AB4}" srcId="{B0B96FEB-A195-442F-BBCD-7C095B4A927B}" destId="{4F1AE220-AD16-469F-8A4D-F627593B239A}" srcOrd="2" destOrd="0" parTransId="{AE0F87E7-906D-4846-A22B-E50AFEA451B1}" sibTransId="{BD606B04-DEB6-4D78-9EFE-1B0681FAF9EE}"/>
    <dgm:cxn modelId="{2E725140-FCE7-4FDE-9F87-04308FB15767}" type="presParOf" srcId="{343BAD18-9613-408B-B307-5B1B457B3B1E}" destId="{10B7B74F-8CBB-48A7-870C-95BC7C8067E0}" srcOrd="0" destOrd="0" presId="urn:microsoft.com/office/officeart/2018/2/layout/IconVerticalSolidList"/>
    <dgm:cxn modelId="{2DEA3932-6B4B-4E57-B6BF-501EA427EC4A}" type="presParOf" srcId="{10B7B74F-8CBB-48A7-870C-95BC7C8067E0}" destId="{89BB72F9-336E-4FD4-801D-DC6DC8164C9A}" srcOrd="0" destOrd="0" presId="urn:microsoft.com/office/officeart/2018/2/layout/IconVerticalSolidList"/>
    <dgm:cxn modelId="{D52EC2A0-738C-4722-A0E0-485726675DAE}" type="presParOf" srcId="{10B7B74F-8CBB-48A7-870C-95BC7C8067E0}" destId="{4CC7E5F8-7CA0-4A2F-9A36-5AE2C2AB303C}" srcOrd="1" destOrd="0" presId="urn:microsoft.com/office/officeart/2018/2/layout/IconVerticalSolidList"/>
    <dgm:cxn modelId="{9C86F6CB-CF8F-4E44-B037-2D5BFFE716A2}" type="presParOf" srcId="{10B7B74F-8CBB-48A7-870C-95BC7C8067E0}" destId="{E662DD95-2B25-42AE-A4AA-179F08A2FA7C}" srcOrd="2" destOrd="0" presId="urn:microsoft.com/office/officeart/2018/2/layout/IconVerticalSolidList"/>
    <dgm:cxn modelId="{3D1C9A58-A2E8-470B-8A51-EE994AF69B62}" type="presParOf" srcId="{10B7B74F-8CBB-48A7-870C-95BC7C8067E0}" destId="{49B4F403-8222-48DE-ACA9-D7E61794A0C1}" srcOrd="3" destOrd="0" presId="urn:microsoft.com/office/officeart/2018/2/layout/IconVerticalSolidList"/>
    <dgm:cxn modelId="{469F9E86-FC8D-44D3-BAF5-0A3FFA176F52}" type="presParOf" srcId="{343BAD18-9613-408B-B307-5B1B457B3B1E}" destId="{1B3AAA3F-F1FA-4E00-B783-6DE01FC9C0B0}" srcOrd="1" destOrd="0" presId="urn:microsoft.com/office/officeart/2018/2/layout/IconVerticalSolidList"/>
    <dgm:cxn modelId="{F27A5CBB-03B1-45D3-9A2D-D1E3671C7CB2}" type="presParOf" srcId="{343BAD18-9613-408B-B307-5B1B457B3B1E}" destId="{6489FEB3-E608-438F-B21F-B06225E33319}" srcOrd="2" destOrd="0" presId="urn:microsoft.com/office/officeart/2018/2/layout/IconVerticalSolidList"/>
    <dgm:cxn modelId="{4FC78DAD-AC44-48DF-97FF-50A945CF2C33}" type="presParOf" srcId="{6489FEB3-E608-438F-B21F-B06225E33319}" destId="{B8CF4502-77C0-4AEA-A4C9-1AE17685DB66}" srcOrd="0" destOrd="0" presId="urn:microsoft.com/office/officeart/2018/2/layout/IconVerticalSolidList"/>
    <dgm:cxn modelId="{C7E6737F-A08B-4564-BB4C-6CA109B4AEBB}" type="presParOf" srcId="{6489FEB3-E608-438F-B21F-B06225E33319}" destId="{4C4E6BDC-BDD6-4475-8793-0ED2F709F3A4}" srcOrd="1" destOrd="0" presId="urn:microsoft.com/office/officeart/2018/2/layout/IconVerticalSolidList"/>
    <dgm:cxn modelId="{26B138CA-C727-436A-B27A-7C99C11289FC}" type="presParOf" srcId="{6489FEB3-E608-438F-B21F-B06225E33319}" destId="{94DDFAAD-D157-490C-B203-3341EB924C29}" srcOrd="2" destOrd="0" presId="urn:microsoft.com/office/officeart/2018/2/layout/IconVerticalSolidList"/>
    <dgm:cxn modelId="{8CB52F56-61C3-4A66-B364-E49F78202EBD}" type="presParOf" srcId="{6489FEB3-E608-438F-B21F-B06225E33319}" destId="{C165EBE1-DD5F-488C-8707-2DEDE7A70C94}" srcOrd="3" destOrd="0" presId="urn:microsoft.com/office/officeart/2018/2/layout/IconVerticalSolidList"/>
    <dgm:cxn modelId="{B006C9AE-7ACF-4F90-9E1A-46583A522B07}" type="presParOf" srcId="{343BAD18-9613-408B-B307-5B1B457B3B1E}" destId="{7514332B-805B-4BFC-892D-FB47FFA99B6A}" srcOrd="3" destOrd="0" presId="urn:microsoft.com/office/officeart/2018/2/layout/IconVerticalSolidList"/>
    <dgm:cxn modelId="{F9282CBE-8775-429A-929C-4870ECEDC9E0}" type="presParOf" srcId="{343BAD18-9613-408B-B307-5B1B457B3B1E}" destId="{6AE17991-ED91-4942-B570-C3BC82839C80}" srcOrd="4" destOrd="0" presId="urn:microsoft.com/office/officeart/2018/2/layout/IconVerticalSolidList"/>
    <dgm:cxn modelId="{2425B383-63EA-4E7F-90C9-00B6557D5C70}" type="presParOf" srcId="{6AE17991-ED91-4942-B570-C3BC82839C80}" destId="{0076E537-D84B-4E9D-B68C-32EBA51F4E8D}" srcOrd="0" destOrd="0" presId="urn:microsoft.com/office/officeart/2018/2/layout/IconVerticalSolidList"/>
    <dgm:cxn modelId="{4BE3AE72-0EB8-4335-B215-4305551E091C}" type="presParOf" srcId="{6AE17991-ED91-4942-B570-C3BC82839C80}" destId="{02AE1DC3-D3BB-40B8-B854-AFBC10154C51}" srcOrd="1" destOrd="0" presId="urn:microsoft.com/office/officeart/2018/2/layout/IconVerticalSolidList"/>
    <dgm:cxn modelId="{CB19BA91-E506-4E01-90CC-1A93FD8AB0DD}" type="presParOf" srcId="{6AE17991-ED91-4942-B570-C3BC82839C80}" destId="{CC41C76B-CE59-4563-8189-805AEAC33EAB}" srcOrd="2" destOrd="0" presId="urn:microsoft.com/office/officeart/2018/2/layout/IconVerticalSolidList"/>
    <dgm:cxn modelId="{3D9DEDFB-7348-414F-AE4E-5AEF91A33716}" type="presParOf" srcId="{6AE17991-ED91-4942-B570-C3BC82839C80}" destId="{5448E0B2-DAA6-4B6F-9C74-DBCC7AA5FF50}" srcOrd="3" destOrd="0" presId="urn:microsoft.com/office/officeart/2018/2/layout/IconVerticalSolidList"/>
    <dgm:cxn modelId="{849A7086-A6F5-471F-A518-A123202624B1}" type="presParOf" srcId="{343BAD18-9613-408B-B307-5B1B457B3B1E}" destId="{FFB002C9-ECE5-4948-8925-B58985AC4B80}" srcOrd="5" destOrd="0" presId="urn:microsoft.com/office/officeart/2018/2/layout/IconVerticalSolidList"/>
    <dgm:cxn modelId="{92683F29-4D22-41A4-A5B9-70B11B0B61CE}" type="presParOf" srcId="{343BAD18-9613-408B-B307-5B1B457B3B1E}" destId="{37EA68B5-6F0E-4AF0-ADB7-B5D81E31BDB7}" srcOrd="6" destOrd="0" presId="urn:microsoft.com/office/officeart/2018/2/layout/IconVerticalSolidList"/>
    <dgm:cxn modelId="{09C5ED48-DF4F-441F-8E38-0BC9C5D5895D}" type="presParOf" srcId="{37EA68B5-6F0E-4AF0-ADB7-B5D81E31BDB7}" destId="{E0115AF6-DE39-49E7-B733-9377D74496BB}" srcOrd="0" destOrd="0" presId="urn:microsoft.com/office/officeart/2018/2/layout/IconVerticalSolidList"/>
    <dgm:cxn modelId="{3C0C8EA5-4F22-47B2-A98B-7F93CB66758D}" type="presParOf" srcId="{37EA68B5-6F0E-4AF0-ADB7-B5D81E31BDB7}" destId="{A6DC2F13-8683-49F9-99EC-79004DE06778}" srcOrd="1" destOrd="0" presId="urn:microsoft.com/office/officeart/2018/2/layout/IconVerticalSolidList"/>
    <dgm:cxn modelId="{D969167D-6286-4B56-ADA5-E001D69B6351}" type="presParOf" srcId="{37EA68B5-6F0E-4AF0-ADB7-B5D81E31BDB7}" destId="{2EC82CA4-058F-4449-8863-C9F5F0B41556}" srcOrd="2" destOrd="0" presId="urn:microsoft.com/office/officeart/2018/2/layout/IconVerticalSolidList"/>
    <dgm:cxn modelId="{A5DF8216-446F-4D24-BAB2-221C7D139CC4}" type="presParOf" srcId="{37EA68B5-6F0E-4AF0-ADB7-B5D81E31BDB7}" destId="{4939E7DF-7030-4AD5-87AA-79153F20A0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36882-EDC1-42FF-9D17-6B136EFC9856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Persists data across survey questions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However, relationships between embedded data can be tough to enforce without code</a:t>
          </a:r>
        </a:p>
      </dsp:txBody>
      <dsp:txXfrm rot="-5400000">
        <a:off x="3785616" y="295201"/>
        <a:ext cx="6647092" cy="1532257"/>
      </dsp:txXfrm>
    </dsp:sp>
    <dsp:sp modelId="{CFF25A6E-B90A-4180-B33A-7E8E1653AC65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Georgia" panose="02040502050405020303" pitchFamily="18" charset="0"/>
            </a:rPr>
            <a:t>Embedded Data</a:t>
          </a:r>
        </a:p>
      </dsp:txBody>
      <dsp:txXfrm>
        <a:off x="103614" y="103667"/>
        <a:ext cx="3578388" cy="1915324"/>
      </dsp:txXfrm>
    </dsp:sp>
    <dsp:sp modelId="{942C3D0C-2E83-4DD6-BF7D-806389009423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Only persists within the code block (not even within the question)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Relationships are easier to manage because …. Code!</a:t>
          </a:r>
        </a:p>
      </dsp:txBody>
      <dsp:txXfrm rot="-5400000">
        <a:off x="3785616" y="2523880"/>
        <a:ext cx="6647092" cy="1532257"/>
      </dsp:txXfrm>
    </dsp:sp>
    <dsp:sp modelId="{2B56181C-AB97-461C-B63F-44A407A292C8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Georgia" panose="02040502050405020303" pitchFamily="18" charset="0"/>
            </a:rPr>
            <a:t>Variables</a:t>
          </a:r>
        </a:p>
      </dsp:txBody>
      <dsp:txXfrm>
        <a:off x="103614" y="2332346"/>
        <a:ext cx="3578388" cy="1915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B72F9-336E-4FD4-801D-DC6DC8164C9A}">
      <dsp:nvSpPr>
        <dsp:cNvPr id="0" name=""/>
        <dsp:cNvSpPr/>
      </dsp:nvSpPr>
      <dsp:spPr>
        <a:xfrm>
          <a:off x="0" y="2364"/>
          <a:ext cx="6117335" cy="1198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7E5F8-7CA0-4A2F-9A36-5AE2C2AB303C}">
      <dsp:nvSpPr>
        <dsp:cNvPr id="0" name=""/>
        <dsp:cNvSpPr/>
      </dsp:nvSpPr>
      <dsp:spPr>
        <a:xfrm>
          <a:off x="362489" y="271984"/>
          <a:ext cx="659071" cy="659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4F403-8222-48DE-ACA9-D7E61794A0C1}">
      <dsp:nvSpPr>
        <dsp:cNvPr id="0" name=""/>
        <dsp:cNvSpPr/>
      </dsp:nvSpPr>
      <dsp:spPr>
        <a:xfrm>
          <a:off x="1384050" y="236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Making the “next” arrow appear after a lag – forcing people to stay on the page for some time</a:t>
          </a:r>
        </a:p>
      </dsp:txBody>
      <dsp:txXfrm>
        <a:off x="1384050" y="2364"/>
        <a:ext cx="4733285" cy="1198312"/>
      </dsp:txXfrm>
    </dsp:sp>
    <dsp:sp modelId="{B8CF4502-77C0-4AEA-A4C9-1AE17685DB66}">
      <dsp:nvSpPr>
        <dsp:cNvPr id="0" name=""/>
        <dsp:cNvSpPr/>
      </dsp:nvSpPr>
      <dsp:spPr>
        <a:xfrm>
          <a:off x="0" y="1500254"/>
          <a:ext cx="6117335" cy="11983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E6BDC-BDD6-4475-8793-0ED2F709F3A4}">
      <dsp:nvSpPr>
        <dsp:cNvPr id="0" name=""/>
        <dsp:cNvSpPr/>
      </dsp:nvSpPr>
      <dsp:spPr>
        <a:xfrm>
          <a:off x="362489" y="1769874"/>
          <a:ext cx="659071" cy="659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EBE1-DD5F-488C-8707-2DEDE7A70C94}">
      <dsp:nvSpPr>
        <dsp:cNvPr id="0" name=""/>
        <dsp:cNvSpPr/>
      </dsp:nvSpPr>
      <dsp:spPr>
        <a:xfrm>
          <a:off x="1384050" y="150025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Changing the color of the text randomly – stroop tasks</a:t>
          </a:r>
        </a:p>
      </dsp:txBody>
      <dsp:txXfrm>
        <a:off x="1384050" y="1500254"/>
        <a:ext cx="4733285" cy="1198312"/>
      </dsp:txXfrm>
    </dsp:sp>
    <dsp:sp modelId="{0076E537-D84B-4E9D-B68C-32EBA51F4E8D}">
      <dsp:nvSpPr>
        <dsp:cNvPr id="0" name=""/>
        <dsp:cNvSpPr/>
      </dsp:nvSpPr>
      <dsp:spPr>
        <a:xfrm>
          <a:off x="0" y="2998145"/>
          <a:ext cx="6117335" cy="11983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E1DC3-D3BB-40B8-B854-AFBC10154C51}">
      <dsp:nvSpPr>
        <dsp:cNvPr id="0" name=""/>
        <dsp:cNvSpPr/>
      </dsp:nvSpPr>
      <dsp:spPr>
        <a:xfrm>
          <a:off x="362489" y="3267765"/>
          <a:ext cx="659071" cy="659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8E0B2-DAA6-4B6F-9C74-DBCC7AA5FF50}">
      <dsp:nvSpPr>
        <dsp:cNvPr id="0" name=""/>
        <dsp:cNvSpPr/>
      </dsp:nvSpPr>
      <dsp:spPr>
        <a:xfrm>
          <a:off x="1384050" y="299814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Piping text from one </a:t>
          </a:r>
          <a:r>
            <a:rPr lang="en-US" sz="2200" i="1" kern="1200">
              <a:solidFill>
                <a:schemeClr val="tx1"/>
              </a:solidFill>
            </a:rPr>
            <a:t>set of questions </a:t>
          </a:r>
          <a:r>
            <a:rPr lang="en-US" sz="2200" kern="1200">
              <a:solidFill>
                <a:schemeClr val="tx1"/>
              </a:solidFill>
            </a:rPr>
            <a:t>to another (individual pipes can be done with default Qualtrics)</a:t>
          </a:r>
        </a:p>
      </dsp:txBody>
      <dsp:txXfrm>
        <a:off x="1384050" y="2998145"/>
        <a:ext cx="4733285" cy="1198312"/>
      </dsp:txXfrm>
    </dsp:sp>
    <dsp:sp modelId="{E0115AF6-DE39-49E7-B733-9377D74496BB}">
      <dsp:nvSpPr>
        <dsp:cNvPr id="0" name=""/>
        <dsp:cNvSpPr/>
      </dsp:nvSpPr>
      <dsp:spPr>
        <a:xfrm>
          <a:off x="0" y="4496035"/>
          <a:ext cx="6117335" cy="11983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C2F13-8683-49F9-99EC-79004DE06778}">
      <dsp:nvSpPr>
        <dsp:cNvPr id="0" name=""/>
        <dsp:cNvSpPr/>
      </dsp:nvSpPr>
      <dsp:spPr>
        <a:xfrm>
          <a:off x="362489" y="4765655"/>
          <a:ext cx="659071" cy="6590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9E7DF-7030-4AD5-87AA-79153F20A078}">
      <dsp:nvSpPr>
        <dsp:cNvPr id="0" name=""/>
        <dsp:cNvSpPr/>
      </dsp:nvSpPr>
      <dsp:spPr>
        <a:xfrm>
          <a:off x="1384050" y="449603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Making text disappear after some time</a:t>
          </a:r>
        </a:p>
      </dsp:txBody>
      <dsp:txXfrm>
        <a:off x="1384050" y="4496035"/>
        <a:ext cx="4733285" cy="1198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18FC-37F1-45FF-84C9-E22EC3B4B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0511F-FB56-467A-940F-A0A0419A1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4026D-B5BF-4CE7-9742-2F8BC4FD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693A-AFFB-4D96-B643-C8F691724DD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B762A-2695-4B67-8553-A242F6AC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2265-B95C-4594-9391-22084206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5920-7D25-4B2C-9040-1FC53ACE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E6F0-BC3E-4194-A32D-42D5053E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4FC7F-C04B-4EB2-8870-F0C6C9A76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AD8EA-8762-466B-9780-2BCD1F97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693A-AFFB-4D96-B643-C8F691724DD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5E41-A322-4933-9840-CBC2C425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EA5F5-1C37-4357-BA4E-4CD48939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5920-7D25-4B2C-9040-1FC53ACE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2B959-3465-46EE-A4B1-03FFA8497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B68C8-8455-4744-9BC9-E0BEEBA4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0609B-D7D4-43F1-9F16-6C63E21E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693A-AFFB-4D96-B643-C8F691724DD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5A4E2-AE48-4EFF-8B6B-F5275EB0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96A5-E9BF-4C7B-8553-01AA3F49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5920-7D25-4B2C-9040-1FC53ACE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6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202A-3996-480E-B37A-D999016B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7112-F9FC-496C-9B74-064ACC325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19C0-F79F-4664-BD57-B5F8FE96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693A-AFFB-4D96-B643-C8F691724DD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D8923-B13F-48CE-BAB5-934C37A3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0B4F8-5F13-4EBB-BCF5-A1AB79EA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5920-7D25-4B2C-9040-1FC53ACE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EF39-C358-4D66-B28B-0A8B5CB5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FEB1-6171-4E44-8D64-88E47AD9A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B799-34C6-4577-8972-83C8D4BD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693A-AFFB-4D96-B643-C8F691724DD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B945-98E6-45ED-93A8-D3C3E973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0160-1A3B-4C8F-B5E3-494466C6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5920-7D25-4B2C-9040-1FC53ACE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4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D494-CAFC-4B8C-A4DE-E0BB95D5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6A7D-D098-4F4B-B67C-80FC0DB9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73FEC-DE09-4D12-9773-2DB791179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913C8-E62D-4331-8AE7-5C84303D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693A-AFFB-4D96-B643-C8F691724DD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64293-7245-44A5-B3BF-B7AF3353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40D27-8FA5-4051-A365-5C29709F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5920-7D25-4B2C-9040-1FC53ACE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BAFC-2803-4A18-8106-7310B292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8E249-3A67-4C6A-B54E-292046B4E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9F307-8326-499C-B1ED-0A77A700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DEF88-A2ED-41E8-9A86-0FAFB85D8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38127-23A8-4340-B5EB-249176CE7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FF92B-31AC-490A-86CD-368EE8FD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693A-AFFB-4D96-B643-C8F691724DD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A293F-B5B8-42EB-82DA-C301896B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24C48-A4E6-4795-B6FF-D137C21B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5920-7D25-4B2C-9040-1FC53ACE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8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31EC-367F-484C-9FA3-272C5317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C851D-54F6-4AF1-AD80-6444FEBB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693A-AFFB-4D96-B643-C8F691724DD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44F38-74B4-4376-A7DF-6981A2B2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C38B-5791-402A-BBD6-6A906C5C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5920-7D25-4B2C-9040-1FC53ACE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3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05D36-2DD7-4CF1-8BD7-3B1C280E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693A-AFFB-4D96-B643-C8F691724DD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69A5A-C09C-4083-B9A3-FFC5B397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FA011-1CA9-4ED1-BAF7-04E5A5C9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5920-7D25-4B2C-9040-1FC53ACE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8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BEBC-B9BC-4D20-93EE-395F0320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D5DD1-4524-4B3A-AD0A-AD4CEF8E9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CF852-D35E-494E-8155-514929B67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24BFB-79E7-4CE7-8135-C20713BC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693A-AFFB-4D96-B643-C8F691724DD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98C90-4393-44A9-B8B0-4B36A9D5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F3C84-C945-464C-A56E-9C765704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5920-7D25-4B2C-9040-1FC53ACE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CA2F-A964-412D-B95D-CCFBBDED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10102-3BC6-4C0B-B228-EEA1670B7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59313-26F3-4753-9805-B5B10C417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993C2-A2E7-4410-80A6-60A55526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693A-AFFB-4D96-B643-C8F691724DD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A945E-F606-4E01-A588-9BE2F8D4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00BD-4234-4D7F-982B-53CA492D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5920-7D25-4B2C-9040-1FC53ACE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5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9884D-C197-4652-90C8-E0CD7B85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1E16B-D19C-4EEE-90C1-8C8A3B3ED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BBD01-62D9-46F6-89E6-4C38AFF1B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693A-AFFB-4D96-B643-C8F691724DD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C4A1C-330F-420F-B330-2B9DAD0D6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3C30-2FE2-4AF6-83D5-A11055D6E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05920-7D25-4B2C-9040-1FC53ACE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7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onho.ca/data/qualtrics-conditional-images/" TargetMode="External"/><Relationship Id="rId2" Type="http://schemas.openxmlformats.org/officeDocument/2006/relationships/hyperlink" Target="https://psrc.princeton.edu/sites/psrc/files/html_tips_trick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qualtrics.com/community/discussion/7455/javascript-embedded-name-randomization-across-questions" TargetMode="External"/><Relationship Id="rId4" Type="http://schemas.openxmlformats.org/officeDocument/2006/relationships/hyperlink" Target="https://jsfiddle.net/Taqi_Shah/0zshgg1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C9964-0C13-4FBE-B3E5-A8B9A02FC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Primer on Qualtrics Randomization using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03968-6A74-47C2-899A-4BA58652B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53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922FC5-EBB5-4995-AC06-9932FB818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67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33F8F-7299-46AE-A690-568A8816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Two ways of information persistence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A7F8D69-5462-4899-85A0-4AA371FA0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8815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823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8785-A6EA-4F5C-9336-68C9D50C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Consider the simplest case where default Qualtrics fails…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4522-A7CC-49C5-98D8-2EE9C35D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You have 9 images -3 happy, 3 sad and 3 neutral</a:t>
            </a:r>
          </a:p>
          <a:p>
            <a:r>
              <a:rPr lang="en-US" sz="2000" dirty="0"/>
              <a:t>You want to present them such that you randomly show 1 sad, 1 happy and 1 neutral image and then repeat this three times</a:t>
            </a:r>
          </a:p>
          <a:p>
            <a:r>
              <a:rPr lang="en-US" sz="2000" dirty="0"/>
              <a:t>Amazing at it may seem, this simple randomization is not part of the default Qualtrics toolkit.</a:t>
            </a:r>
          </a:p>
          <a:p>
            <a:r>
              <a:rPr lang="en-US" sz="2000" dirty="0"/>
              <a:t>But with a little bit of scripting…..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A61FA-9D53-43E8-9937-D4F76E281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52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5946-7658-4168-95C8-B5EF6C0F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Trick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0B31D0-5B4D-4E7A-8110-B4EA5C6E9237}"/>
              </a:ext>
            </a:extLst>
          </p:cNvPr>
          <p:cNvSpPr/>
          <p:nvPr/>
        </p:nvSpPr>
        <p:spPr>
          <a:xfrm>
            <a:off x="1127569" y="1675724"/>
            <a:ext cx="2630658" cy="1043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up embedded data variables for information that you want persisted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71DC5E-D26B-4163-8537-A85999E6F43A}"/>
              </a:ext>
            </a:extLst>
          </p:cNvPr>
          <p:cNvSpPr/>
          <p:nvPr/>
        </p:nvSpPr>
        <p:spPr>
          <a:xfrm>
            <a:off x="1127569" y="3616916"/>
            <a:ext cx="2630658" cy="1043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Configure, Slice, Dice, Randomize variables &amp;</a:t>
            </a:r>
          </a:p>
          <a:p>
            <a:pPr algn="ctr"/>
            <a:r>
              <a:rPr lang="en-US" dirty="0"/>
              <a:t>Store in Embedded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60E20-E26C-4787-B0C0-F3CFEC89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590" y="260135"/>
            <a:ext cx="4306641" cy="2770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C58CC-1926-46CB-BFB8-3EB6E7F3D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4"/>
          <a:stretch/>
        </p:blipFill>
        <p:spPr>
          <a:xfrm>
            <a:off x="6736986" y="3429000"/>
            <a:ext cx="4105848" cy="1611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E7472-B9AE-4F48-87C5-C9D57745F6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49"/>
          <a:stretch/>
        </p:blipFill>
        <p:spPr>
          <a:xfrm>
            <a:off x="6127301" y="5211848"/>
            <a:ext cx="5325218" cy="132556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07EA81-240B-434C-BDEF-CA999D079279}"/>
              </a:ext>
            </a:extLst>
          </p:cNvPr>
          <p:cNvSpPr/>
          <p:nvPr/>
        </p:nvSpPr>
        <p:spPr>
          <a:xfrm>
            <a:off x="1127569" y="5558108"/>
            <a:ext cx="2630658" cy="1043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configured embedded data at the question level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8F0342-95E3-45F3-AE94-9679B41D5E1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42898" y="2719298"/>
            <a:ext cx="0" cy="897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8A7CCE-96BE-4123-B45D-99D43B29CC3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442898" y="4660490"/>
            <a:ext cx="0" cy="897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5AB931-5924-404E-9489-FB841FB9B9A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8789910" y="3031075"/>
            <a:ext cx="1" cy="397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FF8CE2-6B13-40BA-8999-1B70511D0E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789910" y="5040138"/>
            <a:ext cx="0" cy="397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80B464-EDC0-4059-81B8-C6EDA679CCC7}"/>
              </a:ext>
            </a:extLst>
          </p:cNvPr>
          <p:cNvCxnSpPr/>
          <p:nvPr/>
        </p:nvCxnSpPr>
        <p:spPr>
          <a:xfrm>
            <a:off x="5380383" y="365125"/>
            <a:ext cx="0" cy="623655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96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15E48-51F6-4430-8AAC-FB87D657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 dirty="0"/>
              <a:t>Some other use cases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9724C6-E93D-4B69-90CB-52F3D336E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43919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23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EF7A-CEC1-4DE6-95C0-0D66516E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388C-8746-4D84-A878-AEFA2596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https://psrc.princeton.edu/sites/psrc/files/html_tips_tricks.pdf</a:t>
            </a:r>
            <a:endParaRPr lang="en-US" dirty="0"/>
          </a:p>
          <a:p>
            <a:r>
              <a:rPr lang="en-US" dirty="0">
                <a:hlinkClick r:id="rId3"/>
              </a:rPr>
              <a:t>https://www.simonho.ca/data/qualtrics-conditional-images/</a:t>
            </a:r>
            <a:endParaRPr lang="en-US" dirty="0"/>
          </a:p>
          <a:p>
            <a:r>
              <a:rPr lang="en-US" dirty="0">
                <a:hlinkClick r:id="rId4"/>
              </a:rPr>
              <a:t>https://jsfiddle.net/Taqi_Shah/0zshgg1a/</a:t>
            </a:r>
            <a:r>
              <a:rPr lang="en-US" dirty="0"/>
              <a:t> (JS Fiddle for playing around with </a:t>
            </a:r>
            <a:r>
              <a:rPr lang="en-US" dirty="0" err="1"/>
              <a:t>javascript</a:t>
            </a:r>
            <a:r>
              <a:rPr lang="en-US" dirty="0"/>
              <a:t> OUTSIDE of Qualtrics before importing it in)</a:t>
            </a:r>
          </a:p>
          <a:p>
            <a:r>
              <a:rPr lang="en-US" dirty="0">
                <a:hlinkClick r:id="rId5"/>
              </a:rPr>
              <a:t>https://www.qualtrics.com/community/discussion/7455/javascript-embedded-name-randomization-across-questions</a:t>
            </a:r>
            <a:r>
              <a:rPr lang="en-US" dirty="0"/>
              <a:t> (The Qualtrics Support forum – but can be a rabbit hole)</a:t>
            </a:r>
          </a:p>
        </p:txBody>
      </p:sp>
    </p:spTree>
    <p:extLst>
      <p:ext uri="{BB962C8B-B14F-4D97-AF65-F5344CB8AC3E}">
        <p14:creationId xmlns:p14="http://schemas.microsoft.com/office/powerpoint/2010/main" val="158744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Office Theme</vt:lpstr>
      <vt:lpstr>Primer on Qualtrics Randomization using Javascript</vt:lpstr>
      <vt:lpstr>Two ways of information persistence</vt:lpstr>
      <vt:lpstr>Consider the simplest case where default Qualtrics fails…</vt:lpstr>
      <vt:lpstr>The Trick</vt:lpstr>
      <vt:lpstr>Some other use cases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on Qualtrics Randomization using Javascript</dc:title>
  <dc:creator>Vaidya Viswanathan Saunak</dc:creator>
  <cp:lastModifiedBy>Vaidya Viswanathan Saunak</cp:lastModifiedBy>
  <cp:revision>1</cp:revision>
  <dcterms:created xsi:type="dcterms:W3CDTF">2020-07-16T00:31:26Z</dcterms:created>
  <dcterms:modified xsi:type="dcterms:W3CDTF">2020-07-16T00:34:26Z</dcterms:modified>
</cp:coreProperties>
</file>