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86479"/>
  </p:normalViewPr>
  <p:slideViewPr>
    <p:cSldViewPr snapToGrid="0" snapToObjects="1">
      <p:cViewPr varScale="1">
        <p:scale>
          <a:sx n="80" d="100"/>
          <a:sy n="80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EBAA-9E51-3C45-8EA1-97115906CADE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0A15-F8C2-4848-A46A-3F3EE4C72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B0A15-F8C2-4848-A46A-3F3EE4C72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11B-6709-DA42-B65D-5F5652230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13068-44F4-8949-AB4E-1377751D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2936-31DB-BE40-87B2-72D32EC1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AE68-9DFE-5649-B8CD-2133711F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357E-A177-2D43-9AC0-F9B0AB37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15A7-C5D2-B441-BFB8-61E4DBE2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FE3F3-2042-0745-A596-2074273C7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F4C8-BE75-AB45-B95B-ACD07D59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0114-EDA4-334A-AF3A-F83F455A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D415-E3B7-954E-A1DF-94986E9E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7FD29-241E-7A48-9078-38807E648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EFC2A-C274-E843-BEB7-FD8CF18FF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2298-459E-EF4F-B83D-BCCECE8D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A219-A9AF-1043-8A22-526FB419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42F7-0942-1E41-A35A-6C25BC4F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760C-44A6-4646-9DB9-4DE7A000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B6D6-6DCC-014D-A601-7F1E6B22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FA769-1A57-9B46-A560-37C92FA7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D5F00-7767-C44B-A26E-0940F05E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A5A2-3380-AE42-A7E2-A6298738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9807-851C-B446-B74F-24A2964D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2FF41-7541-2846-9B82-6FAEB689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9F63-72B2-8946-98D3-064CE11B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0BD9-A110-C842-B727-907447E6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FAEE-677A-C64F-B686-72D0F610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C56-9C16-FC4F-B492-543C7C10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5EF4-5A3E-1144-B85B-F0499CD77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2AA8B-E824-7C43-AE89-3E3A3BF6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6E63F-C33B-5C42-97F7-FB55AE46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44D0A-082B-FC4F-8DB6-A6B5FF6C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0B16F-ADCF-304E-8179-6A82AD08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C285-5286-3F49-BAE8-AA72F0A5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CC86-2C22-7949-ADB3-7FC1A112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06E47-339A-1C4B-AAEC-6CDD41F7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8F0AC-F521-F849-BEFB-97B6D2AD5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6DF21-B7A8-D547-A639-E7D7C5CB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9C65E-FD68-834F-8D3B-2593F367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0476D-8CA5-5E49-87A9-4536B3EB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CD738-2FFF-7344-96D4-CE212871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8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4832-8479-574F-94CD-89F2B823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292EF-B224-F14A-9F8A-B9B3806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3E994-27DF-964C-891F-E901ECD0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FF8EA-7C1B-954A-BE41-50368E96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5D969-587F-E74B-9360-482A5E10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E3CEE-623A-0648-9D76-561334AF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A14E1-1B43-0941-AD88-13437F7B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AC5A-A268-4B4B-8929-ED8E6577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B8D8-54F5-1E47-B268-02ABF9D0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0E97F-692F-134B-A1D6-53DFB015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69A-8418-7343-B565-3393340A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72E95-B5C3-5643-8EA7-C5CCE18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DFD42-7684-7C43-9D08-7414E35D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87E3-F617-F84D-A4E4-7364DC1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E5078-511E-C243-B0FA-8301F7582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F034E-6E25-2847-9A42-62164142F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3AF94-8F9F-054A-A59C-DBCFAD3A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20AAD-950C-8E42-819D-7A941160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C1FCA-99B7-614E-9D1B-F1FCD443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2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DF692-FD23-8B41-9099-52258809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F5AE7-080D-5E4B-8208-09F7DBEE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205CB-EC1C-924A-8D02-8123FF62B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A264-FFF4-D24D-8FB7-19A9D8910FD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A5F3-B6DC-E84A-82B3-E252384CF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A6BE-DAD2-6A45-B887-DF98D98F1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7006-D3AF-E147-9BB8-4EF8E9E62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sychopy.org/downlo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0422D-2613-BE43-BD61-783E0822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sz="4200" dirty="0"/>
              <a:t>Before the workshop: Download PsychoPy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3BF3-7A10-2143-9D12-9C89AC97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57536" cy="3970277"/>
          </a:xfrm>
        </p:spPr>
        <p:txBody>
          <a:bodyPr anchor="t">
            <a:noAutofit/>
          </a:bodyPr>
          <a:lstStyle/>
          <a:p>
            <a:r>
              <a:rPr lang="en-US" sz="2400" dirty="0"/>
              <a:t>You can download PsychoPy as a standalone app (recommended if you have limited coding experience and/or mainly plan to use the Builder)</a:t>
            </a:r>
          </a:p>
          <a:p>
            <a:pPr marL="0" indent="0">
              <a:buNone/>
            </a:pPr>
            <a:r>
              <a:rPr lang="en-US" sz="2400" dirty="0"/>
              <a:t>OR</a:t>
            </a:r>
          </a:p>
          <a:p>
            <a:r>
              <a:rPr lang="en-US" sz="2400" dirty="0"/>
              <a:t>If you already have Python and/or Anaconda installed, you can download </a:t>
            </a:r>
            <a:r>
              <a:rPr lang="en-US" sz="2400" dirty="0" err="1"/>
              <a:t>PsychoPy</a:t>
            </a:r>
            <a:r>
              <a:rPr lang="en-US" sz="2400" dirty="0"/>
              <a:t> manually via the terminal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  <a:hlinkClick r:id="rId2"/>
              </a:rPr>
              <a:t>https://www.psychopy.org/download.html</a:t>
            </a:r>
            <a:endParaRPr lang="en-US" sz="2400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650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46B873-B1C3-184C-B1A6-3183E3837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Using the PsychoPy Builder (GUI)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E8AE6-D192-A442-93B0-61C296EC5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Susan Benear</a:t>
            </a:r>
          </a:p>
          <a:p>
            <a:r>
              <a:rPr lang="en-US" sz="2000" dirty="0">
                <a:solidFill>
                  <a:schemeClr val="tx2"/>
                </a:solidFill>
              </a:rPr>
              <a:t>COG Workshop July 10, 2020, PsycoPy pt. I</a:t>
            </a:r>
          </a:p>
        </p:txBody>
      </p:sp>
    </p:spTree>
    <p:extLst>
      <p:ext uri="{BB962C8B-B14F-4D97-AF65-F5344CB8AC3E}">
        <p14:creationId xmlns:p14="http://schemas.microsoft.com/office/powerpoint/2010/main" val="286335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95BF-BFDB-814D-A5E9-863E43EE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About the PsychoPy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D1E9-FA24-8441-8064-3C6C1403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/>
              <a:t>PsychoPy is an open-source software package that runs on python code and allows you to create computer-based tasks for stimulus presentation and data collection</a:t>
            </a:r>
          </a:p>
          <a:p>
            <a:pPr>
              <a:spcAft>
                <a:spcPts val="500"/>
              </a:spcAft>
            </a:pPr>
            <a:r>
              <a:rPr lang="en-US" dirty="0"/>
              <a:t>PsychoPy is user-friendly and specifically designed for creating behavioral tasks for psychology and neuroscience</a:t>
            </a:r>
          </a:p>
          <a:p>
            <a:pPr>
              <a:spcAft>
                <a:spcPts val="500"/>
              </a:spcAft>
            </a:pPr>
            <a:r>
              <a:rPr lang="en-US" dirty="0"/>
              <a:t>The Builder is simply PsychoPy’s graphical user interface (GUI), which allows you to design experiments using point-and-click methods</a:t>
            </a:r>
          </a:p>
          <a:p>
            <a:pPr>
              <a:spcAft>
                <a:spcPts val="500"/>
              </a:spcAft>
            </a:pPr>
            <a:r>
              <a:rPr lang="en-US" dirty="0"/>
              <a:t>No coding experience or knowledge is required to use the Builder</a:t>
            </a:r>
          </a:p>
        </p:txBody>
      </p:sp>
    </p:spTree>
    <p:extLst>
      <p:ext uri="{BB962C8B-B14F-4D97-AF65-F5344CB8AC3E}">
        <p14:creationId xmlns:p14="http://schemas.microsoft.com/office/powerpoint/2010/main" val="337498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4B4E-9EE5-E14F-8D32-4F8755E7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Autofit/>
          </a:bodyPr>
          <a:lstStyle/>
          <a:p>
            <a:r>
              <a:rPr lang="en-US" sz="4200" dirty="0"/>
              <a:t>Using the Materials Posted on GitHub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EFF4-C99E-3147-9B22-EAC16D7F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920240"/>
            <a:ext cx="9367204" cy="47234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The “stim” folder on </a:t>
            </a:r>
            <a:r>
              <a:rPr lang="en-US" sz="2400" dirty="0" err="1"/>
              <a:t>Github</a:t>
            </a:r>
            <a:r>
              <a:rPr lang="en-US" sz="2400" dirty="0"/>
              <a:t> contains all necessary materials for designing your task</a:t>
            </a:r>
          </a:p>
          <a:p>
            <a:pPr lvl="1"/>
            <a:r>
              <a:rPr lang="en-US" dirty="0"/>
              <a:t>Inside the folder is: </a:t>
            </a:r>
          </a:p>
          <a:p>
            <a:pPr lvl="2"/>
            <a:r>
              <a:rPr lang="en-US" sz="2200" dirty="0"/>
              <a:t>The task itself (with the .</a:t>
            </a:r>
            <a:r>
              <a:rPr lang="en-US" sz="2200" dirty="0" err="1"/>
              <a:t>psyexp</a:t>
            </a:r>
            <a:r>
              <a:rPr lang="en-US" sz="2200" dirty="0"/>
              <a:t> extension)</a:t>
            </a:r>
          </a:p>
          <a:p>
            <a:pPr lvl="2"/>
            <a:r>
              <a:rPr lang="en-US" sz="2200" dirty="0"/>
              <a:t>The spreadsheet the task will be indexing (.csv)</a:t>
            </a:r>
          </a:p>
          <a:p>
            <a:pPr lvl="2"/>
            <a:r>
              <a:rPr lang="en-US" sz="2200" dirty="0"/>
              <a:t>The actual stimuli for the task – images (.jpg) and audio (.</a:t>
            </a:r>
            <a:r>
              <a:rPr lang="en-US" sz="2200" dirty="0" err="1"/>
              <a:t>aiff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The output of the task (in the “data” folder)</a:t>
            </a:r>
          </a:p>
          <a:p>
            <a:r>
              <a:rPr lang="en-US" sz="2400" dirty="0"/>
              <a:t>I recommend starting from scratch in the Builder and following along as I create the task on screen, but the .</a:t>
            </a:r>
            <a:r>
              <a:rPr lang="en-US" sz="2400" dirty="0" err="1"/>
              <a:t>psyexp</a:t>
            </a:r>
            <a:r>
              <a:rPr lang="en-US" sz="2400" dirty="0"/>
              <a:t> file is the completed file if you’d prefer to just click through the pre-made task</a:t>
            </a:r>
          </a:p>
          <a:p>
            <a:r>
              <a:rPr lang="en-US" sz="2400" dirty="0"/>
              <a:t>In the “data” folder within the “stim” folder, there is an .xlsx file, which I modified from the .csv file generated automatically as output from the Builder to demonstrate how to interpret it (because…it’s messy)</a:t>
            </a:r>
          </a:p>
        </p:txBody>
      </p:sp>
    </p:spTree>
    <p:extLst>
      <p:ext uri="{BB962C8B-B14F-4D97-AF65-F5344CB8AC3E}">
        <p14:creationId xmlns:p14="http://schemas.microsoft.com/office/powerpoint/2010/main" val="24563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597C-B1A0-D44F-98E6-8F55FDF2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21393"/>
            <a:ext cx="110490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When you open PsychoPy from your Applications…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F4AC-81DC-BE40-BAEC-65A1167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93" y="1598008"/>
            <a:ext cx="2836333" cy="4667250"/>
          </a:xfrm>
        </p:spPr>
        <p:txBody>
          <a:bodyPr>
            <a:normAutofit/>
          </a:bodyPr>
          <a:lstStyle/>
          <a:p>
            <a:r>
              <a:rPr lang="en-US" sz="2400" dirty="0"/>
              <a:t>The Builder, Coder, and Experiment Runner windows will all open </a:t>
            </a:r>
          </a:p>
          <a:p>
            <a:r>
              <a:rPr lang="en-US" sz="2400" dirty="0"/>
              <a:t>The Builder is shown on top here</a:t>
            </a:r>
          </a:p>
          <a:p>
            <a:r>
              <a:rPr lang="en-US" sz="2400" dirty="0"/>
              <a:t>If you’d like to open the pre-made task, drag the .</a:t>
            </a:r>
            <a:r>
              <a:rPr lang="en-US" sz="2400" dirty="0" err="1"/>
              <a:t>psyexp</a:t>
            </a:r>
            <a:r>
              <a:rPr lang="en-US" sz="2400" dirty="0"/>
              <a:t> file from the “stim” folder to the striped PsychoPy icon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CB5A22-89E7-C145-B5F2-BF2A02CEA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1"/>
          <a:stretch/>
        </p:blipFill>
        <p:spPr>
          <a:xfrm>
            <a:off x="3492259" y="1420661"/>
            <a:ext cx="7734542" cy="5021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28B7B-839B-4543-B434-49D8F207735D}"/>
              </a:ext>
            </a:extLst>
          </p:cNvPr>
          <p:cNvSpPr txBox="1"/>
          <p:nvPr/>
        </p:nvSpPr>
        <p:spPr>
          <a:xfrm>
            <a:off x="3522133" y="128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5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BF30-CC21-FF4E-B918-8C3DB08E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my portion of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0EF8-8317-9849-8791-D4B3815E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4411133" cy="4351338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I will teach you how to design a basic task using the Builder, which will include:</a:t>
            </a:r>
          </a:p>
          <a:p>
            <a:pPr lvl="1">
              <a:spcAft>
                <a:spcPts val="500"/>
              </a:spcAft>
            </a:pPr>
            <a:r>
              <a:rPr lang="en-US"/>
              <a:t>Explaining how to set up your stimuli folder and spreadsheet</a:t>
            </a:r>
          </a:p>
          <a:p>
            <a:pPr lvl="1">
              <a:spcAft>
                <a:spcPts val="500"/>
              </a:spcAft>
            </a:pPr>
            <a:r>
              <a:rPr lang="en-US"/>
              <a:t>Creating routines and loops in the Builder in order to:</a:t>
            </a:r>
          </a:p>
          <a:p>
            <a:pPr lvl="2">
              <a:spcAft>
                <a:spcPts val="500"/>
              </a:spcAft>
            </a:pPr>
            <a:r>
              <a:rPr lang="en-US"/>
              <a:t>Present images, audio, and text</a:t>
            </a:r>
          </a:p>
          <a:p>
            <a:pPr lvl="2">
              <a:spcAft>
                <a:spcPts val="500"/>
              </a:spcAft>
            </a:pPr>
            <a:r>
              <a:rPr lang="en-US"/>
              <a:t>Collect responses using the keyboard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B5150-C036-1047-B866-69A3B95F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1690686"/>
            <a:ext cx="6428247" cy="400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DBBD2-73B9-F042-A0EF-98512278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Some notes on using the PsychoPy Builder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D1EC-CCAB-5B4E-A71F-122AF4A3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414855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All stimuli, as well as your .csv file, must be in the same folder as your .</a:t>
            </a:r>
            <a:r>
              <a:rPr lang="en-US" sz="2200" dirty="0" err="1">
                <a:solidFill>
                  <a:schemeClr val="bg1"/>
                </a:solidFill>
              </a:rPr>
              <a:t>psyexp</a:t>
            </a:r>
            <a:r>
              <a:rPr lang="en-US" sz="2200" dirty="0">
                <a:solidFill>
                  <a:schemeClr val="bg1"/>
                </a:solidFill>
              </a:rPr>
              <a:t> file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.csv file is essential – once you know what stimuli you will be using and how you want to set up your task, you must set up your spreadsheet accordingly</a:t>
            </a: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All variables pulled into PsychoPy are indexed based on the .csv column headers</a:t>
            </a:r>
          </a:p>
          <a:p>
            <a:r>
              <a:rPr lang="en-US" sz="2200" dirty="0">
                <a:solidFill>
                  <a:schemeClr val="bg1"/>
                </a:solidFill>
              </a:rPr>
              <a:t>If you want to use text that is pulled randomly just like the images and audio clips are pulled from your folder, you want to include this text in a column </a:t>
            </a:r>
            <a:r>
              <a:rPr lang="en-US" sz="2200" u="sng" dirty="0">
                <a:solidFill>
                  <a:schemeClr val="bg1"/>
                </a:solidFill>
              </a:rPr>
              <a:t>within your .csv</a:t>
            </a: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Fixed text like intro screens can be typed directly into the text box on PsychoPy, but if you want questions to be randomized or simply do not want to create a Routine for each individual question, create a column with all the text you want to pull within your .csv</a:t>
            </a:r>
          </a:p>
          <a:p>
            <a:r>
              <a:rPr lang="en-US" sz="2200" dirty="0">
                <a:solidFill>
                  <a:schemeClr val="bg1"/>
                </a:solidFill>
              </a:rPr>
              <a:t>Your stimulus files must be in a format that is compatible with PsychoPy – cannot use .pdf images or .mp3 audio</a:t>
            </a:r>
          </a:p>
        </p:txBody>
      </p:sp>
    </p:spTree>
    <p:extLst>
      <p:ext uri="{BB962C8B-B14F-4D97-AF65-F5344CB8AC3E}">
        <p14:creationId xmlns:p14="http://schemas.microsoft.com/office/powerpoint/2010/main" val="30665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615</Words>
  <Application>Microsoft Macintosh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Before the workshop: Download PsychoPy</vt:lpstr>
      <vt:lpstr>Using the PsychoPy Builder (GUI)</vt:lpstr>
      <vt:lpstr>About the PsychoPy Builder</vt:lpstr>
      <vt:lpstr>Using the Materials Posted on GitHub</vt:lpstr>
      <vt:lpstr>When you open PsychoPy from your Applications…</vt:lpstr>
      <vt:lpstr>Plan for my portion of the workshop</vt:lpstr>
      <vt:lpstr>Some notes on using the PsychoPy 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PsychoPy Builder (GUI)</dc:title>
  <dc:creator>Susan Benear</dc:creator>
  <cp:lastModifiedBy>Susan Benear</cp:lastModifiedBy>
  <cp:revision>6</cp:revision>
  <dcterms:created xsi:type="dcterms:W3CDTF">2020-07-07T19:23:41Z</dcterms:created>
  <dcterms:modified xsi:type="dcterms:W3CDTF">2020-07-09T13:56:25Z</dcterms:modified>
</cp:coreProperties>
</file>