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9"/>
  </p:notesMasterIdLst>
  <p:handoutMasterIdLst>
    <p:handoutMasterId r:id="rId10"/>
  </p:handoutMasterIdLst>
  <p:sldIdLst>
    <p:sldId id="446" r:id="rId5"/>
    <p:sldId id="448" r:id="rId6"/>
    <p:sldId id="449" r:id="rId7"/>
    <p:sldId id="4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0"/>
    <p:restoredTop sz="70986"/>
  </p:normalViewPr>
  <p:slideViewPr>
    <p:cSldViewPr snapToGrid="0">
      <p:cViewPr>
        <p:scale>
          <a:sx n="79" d="100"/>
          <a:sy n="79" d="100"/>
        </p:scale>
        <p:origin x="560" y="33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Flexiblity</a:t>
            </a:r>
            <a:r>
              <a:rPr lang="en-US" dirty="0"/>
              <a:t>- change code by cells instead of the full script, see outputs right after code cell</a:t>
            </a:r>
          </a:p>
          <a:p>
            <a:r>
              <a:rPr lang="en-US" dirty="0"/>
              <a:t>Reproducibility- easy to share, export results as html for others without needing to run code</a:t>
            </a:r>
          </a:p>
          <a:p>
            <a:r>
              <a:rPr lang="en-US" dirty="0"/>
              <a:t>Quick- especially for la lot of data and/or a lot of subject data</a:t>
            </a:r>
          </a:p>
          <a:p>
            <a:r>
              <a:rPr lang="en-US" dirty="0"/>
              <a:t>Open source, free</a:t>
            </a:r>
          </a:p>
          <a:p>
            <a:endParaRPr lang="en-US" dirty="0"/>
          </a:p>
          <a:p>
            <a:r>
              <a:rPr lang="en-US" dirty="0"/>
              <a:t>Cons: </a:t>
            </a:r>
          </a:p>
          <a:p>
            <a:r>
              <a:rPr lang="en-US" dirty="0"/>
              <a:t>Have to know python enough to script and troubleshoot</a:t>
            </a:r>
          </a:p>
          <a:p>
            <a:r>
              <a:rPr lang="en-US" dirty="0"/>
              <a:t>New tools with bugs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7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matrix accounts for each condition and run of our task</a:t>
            </a:r>
          </a:p>
          <a:p>
            <a:r>
              <a:rPr lang="en-US" dirty="0"/>
              <a:t>First-level analysis compares conditions across all voxels for each single subject, in this step, we will smooth our data</a:t>
            </a:r>
          </a:p>
          <a:p>
            <a:r>
              <a:rPr lang="en-US" dirty="0"/>
              <a:t>Average activation across all subjects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0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A6738-9712-3C47-BDCE-550CD77DD9F8}"/>
              </a:ext>
            </a:extLst>
          </p:cNvPr>
          <p:cNvSpPr txBox="1"/>
          <p:nvPr/>
        </p:nvSpPr>
        <p:spPr>
          <a:xfrm>
            <a:off x="713339" y="4354061"/>
            <a:ext cx="7728532" cy="215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neuroimaging in python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cog workshop 2022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385AAB-9CD8-4873-862C-C5BBE1D6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5" y="435547"/>
            <a:ext cx="5604405" cy="6056376"/>
          </a:xfrm>
          <a:custGeom>
            <a:avLst/>
            <a:gdLst>
              <a:gd name="connsiteX0" fmla="*/ 3711555 w 5604405"/>
              <a:gd name="connsiteY0" fmla="*/ 4579520 h 6056376"/>
              <a:gd name="connsiteX1" fmla="*/ 4416613 w 5604405"/>
              <a:gd name="connsiteY1" fmla="*/ 4579520 h 6056376"/>
              <a:gd name="connsiteX2" fmla="*/ 4517335 w 5604405"/>
              <a:gd name="connsiteY2" fmla="*/ 4637144 h 6056376"/>
              <a:gd name="connsiteX3" fmla="*/ 4869863 w 5604405"/>
              <a:gd name="connsiteY3" fmla="*/ 5258191 h 6056376"/>
              <a:gd name="connsiteX4" fmla="*/ 4869863 w 5604405"/>
              <a:gd name="connsiteY4" fmla="*/ 5377706 h 6056376"/>
              <a:gd name="connsiteX5" fmla="*/ 4517335 w 5604405"/>
              <a:gd name="connsiteY5" fmla="*/ 5998753 h 6056376"/>
              <a:gd name="connsiteX6" fmla="*/ 4416613 w 5604405"/>
              <a:gd name="connsiteY6" fmla="*/ 6056376 h 6056376"/>
              <a:gd name="connsiteX7" fmla="*/ 3711555 w 5604405"/>
              <a:gd name="connsiteY7" fmla="*/ 6056376 h 6056376"/>
              <a:gd name="connsiteX8" fmla="*/ 3610833 w 5604405"/>
              <a:gd name="connsiteY8" fmla="*/ 5998753 h 6056376"/>
              <a:gd name="connsiteX9" fmla="*/ 3258304 w 5604405"/>
              <a:gd name="connsiteY9" fmla="*/ 5377706 h 6056376"/>
              <a:gd name="connsiteX10" fmla="*/ 3258304 w 5604405"/>
              <a:gd name="connsiteY10" fmla="*/ 5258191 h 6056376"/>
              <a:gd name="connsiteX11" fmla="*/ 3610833 w 5604405"/>
              <a:gd name="connsiteY11" fmla="*/ 4637144 h 6056376"/>
              <a:gd name="connsiteX12" fmla="*/ 3711555 w 5604405"/>
              <a:gd name="connsiteY12" fmla="*/ 4579520 h 6056376"/>
              <a:gd name="connsiteX13" fmla="*/ 2553202 w 5604405"/>
              <a:gd name="connsiteY13" fmla="*/ 3910405 h 6056376"/>
              <a:gd name="connsiteX14" fmla="*/ 3112130 w 5604405"/>
              <a:gd name="connsiteY14" fmla="*/ 3910405 h 6056376"/>
              <a:gd name="connsiteX15" fmla="*/ 3138444 w 5604405"/>
              <a:gd name="connsiteY15" fmla="*/ 3913900 h 6056376"/>
              <a:gd name="connsiteX16" fmla="*/ 3156541 w 5604405"/>
              <a:gd name="connsiteY16" fmla="*/ 3921488 h 6056376"/>
              <a:gd name="connsiteX17" fmla="*/ 3145481 w 5604405"/>
              <a:gd name="connsiteY17" fmla="*/ 3940617 h 6056376"/>
              <a:gd name="connsiteX18" fmla="*/ 2753632 w 5604405"/>
              <a:gd name="connsiteY18" fmla="*/ 4618329 h 6056376"/>
              <a:gd name="connsiteX19" fmla="*/ 2520177 w 5604405"/>
              <a:gd name="connsiteY19" fmla="*/ 4754008 h 6056376"/>
              <a:gd name="connsiteX20" fmla="*/ 2332520 w 5604405"/>
              <a:gd name="connsiteY20" fmla="*/ 4754008 h 6056376"/>
              <a:gd name="connsiteX21" fmla="*/ 2310629 w 5604405"/>
              <a:gd name="connsiteY21" fmla="*/ 4754008 h 6056376"/>
              <a:gd name="connsiteX22" fmla="*/ 2289740 w 5604405"/>
              <a:gd name="connsiteY22" fmla="*/ 4718037 h 6056376"/>
              <a:gd name="connsiteX23" fmla="*/ 2187423 w 5604405"/>
              <a:gd name="connsiteY23" fmla="*/ 4541838 h 6056376"/>
              <a:gd name="connsiteX24" fmla="*/ 2187423 w 5604405"/>
              <a:gd name="connsiteY24" fmla="*/ 4443215 h 6056376"/>
              <a:gd name="connsiteX25" fmla="*/ 2467492 w 5604405"/>
              <a:gd name="connsiteY25" fmla="*/ 3960919 h 6056376"/>
              <a:gd name="connsiteX26" fmla="*/ 2553202 w 5604405"/>
              <a:gd name="connsiteY26" fmla="*/ 3910405 h 6056376"/>
              <a:gd name="connsiteX27" fmla="*/ 1018932 w 5604405"/>
              <a:gd name="connsiteY27" fmla="*/ 1626925 h 6056376"/>
              <a:gd name="connsiteX28" fmla="*/ 2520177 w 5604405"/>
              <a:gd name="connsiteY28" fmla="*/ 1626925 h 6056376"/>
              <a:gd name="connsiteX29" fmla="*/ 2753632 w 5604405"/>
              <a:gd name="connsiteY29" fmla="*/ 1762604 h 6056376"/>
              <a:gd name="connsiteX30" fmla="*/ 3502633 w 5604405"/>
              <a:gd name="connsiteY30" fmla="*/ 3058018 h 6056376"/>
              <a:gd name="connsiteX31" fmla="*/ 3502633 w 5604405"/>
              <a:gd name="connsiteY31" fmla="*/ 3322916 h 6056376"/>
              <a:gd name="connsiteX32" fmla="*/ 3224524 w 5604405"/>
              <a:gd name="connsiteY32" fmla="*/ 3803912 h 6056376"/>
              <a:gd name="connsiteX33" fmla="*/ 3201086 w 5604405"/>
              <a:gd name="connsiteY33" fmla="*/ 3844448 h 6056376"/>
              <a:gd name="connsiteX34" fmla="*/ 3201910 w 5604405"/>
              <a:gd name="connsiteY34" fmla="*/ 3844794 h 6056376"/>
              <a:gd name="connsiteX35" fmla="*/ 3243273 w 5604405"/>
              <a:gd name="connsiteY35" fmla="*/ 3886511 h 6056376"/>
              <a:gd name="connsiteX36" fmla="*/ 3557826 w 5604405"/>
              <a:gd name="connsiteY36" fmla="*/ 4430538 h 6056376"/>
              <a:gd name="connsiteX37" fmla="*/ 3557826 w 5604405"/>
              <a:gd name="connsiteY37" fmla="*/ 4541785 h 6056376"/>
              <a:gd name="connsiteX38" fmla="*/ 3243273 w 5604405"/>
              <a:gd name="connsiteY38" fmla="*/ 5085811 h 6056376"/>
              <a:gd name="connsiteX39" fmla="*/ 3145229 w 5604405"/>
              <a:gd name="connsiteY39" fmla="*/ 5142791 h 6056376"/>
              <a:gd name="connsiteX40" fmla="*/ 2514761 w 5604405"/>
              <a:gd name="connsiteY40" fmla="*/ 5142791 h 6056376"/>
              <a:gd name="connsiteX41" fmla="*/ 2418080 w 5604405"/>
              <a:gd name="connsiteY41" fmla="*/ 5085811 h 6056376"/>
              <a:gd name="connsiteX42" fmla="*/ 2248631 w 5604405"/>
              <a:gd name="connsiteY42" fmla="*/ 4794008 h 6056376"/>
              <a:gd name="connsiteX43" fmla="*/ 2229489 w 5604405"/>
              <a:gd name="connsiteY43" fmla="*/ 4761043 h 6056376"/>
              <a:gd name="connsiteX44" fmla="*/ 2244550 w 5604405"/>
              <a:gd name="connsiteY44" fmla="*/ 4761043 h 6056376"/>
              <a:gd name="connsiteX45" fmla="*/ 2315741 w 5604405"/>
              <a:gd name="connsiteY45" fmla="*/ 4761043 h 6056376"/>
              <a:gd name="connsiteX46" fmla="*/ 2346666 w 5604405"/>
              <a:gd name="connsiteY46" fmla="*/ 4814300 h 6056376"/>
              <a:gd name="connsiteX47" fmla="*/ 2464819 w 5604405"/>
              <a:gd name="connsiteY47" fmla="*/ 5017769 h 6056376"/>
              <a:gd name="connsiteX48" fmla="*/ 2550531 w 5604405"/>
              <a:gd name="connsiteY48" fmla="*/ 5068284 h 6056376"/>
              <a:gd name="connsiteX49" fmla="*/ 3109460 w 5604405"/>
              <a:gd name="connsiteY49" fmla="*/ 5068284 h 6056376"/>
              <a:gd name="connsiteX50" fmla="*/ 3196377 w 5604405"/>
              <a:gd name="connsiteY50" fmla="*/ 5017769 h 6056376"/>
              <a:gd name="connsiteX51" fmla="*/ 3475238 w 5604405"/>
              <a:gd name="connsiteY51" fmla="*/ 4535474 h 6056376"/>
              <a:gd name="connsiteX52" fmla="*/ 3475238 w 5604405"/>
              <a:gd name="connsiteY52" fmla="*/ 4436849 h 6056376"/>
              <a:gd name="connsiteX53" fmla="*/ 3196377 w 5604405"/>
              <a:gd name="connsiteY53" fmla="*/ 3954554 h 6056376"/>
              <a:gd name="connsiteX54" fmla="*/ 3159709 w 5604405"/>
              <a:gd name="connsiteY54" fmla="*/ 3917570 h 6056376"/>
              <a:gd name="connsiteX55" fmla="*/ 3155466 w 5604405"/>
              <a:gd name="connsiteY55" fmla="*/ 3915792 h 6056376"/>
              <a:gd name="connsiteX56" fmla="*/ 3178212 w 5604405"/>
              <a:gd name="connsiteY56" fmla="*/ 3876454 h 6056376"/>
              <a:gd name="connsiteX57" fmla="*/ 3195127 w 5604405"/>
              <a:gd name="connsiteY57" fmla="*/ 3847197 h 6056376"/>
              <a:gd name="connsiteX58" fmla="*/ 3177582 w 5604405"/>
              <a:gd name="connsiteY58" fmla="*/ 3839840 h 6056376"/>
              <a:gd name="connsiteX59" fmla="*/ 3147901 w 5604405"/>
              <a:gd name="connsiteY59" fmla="*/ 3835897 h 6056376"/>
              <a:gd name="connsiteX60" fmla="*/ 2517432 w 5604405"/>
              <a:gd name="connsiteY60" fmla="*/ 3835897 h 6056376"/>
              <a:gd name="connsiteX61" fmla="*/ 2420752 w 5604405"/>
              <a:gd name="connsiteY61" fmla="*/ 3892877 h 6056376"/>
              <a:gd name="connsiteX62" fmla="*/ 2104837 w 5604405"/>
              <a:gd name="connsiteY62" fmla="*/ 4436903 h 6056376"/>
              <a:gd name="connsiteX63" fmla="*/ 2104837 w 5604405"/>
              <a:gd name="connsiteY63" fmla="*/ 4548151 h 6056376"/>
              <a:gd name="connsiteX64" fmla="*/ 2209113 w 5604405"/>
              <a:gd name="connsiteY64" fmla="*/ 4727721 h 6056376"/>
              <a:gd name="connsiteX65" fmla="*/ 2224378 w 5604405"/>
              <a:gd name="connsiteY65" fmla="*/ 4754008 h 6056376"/>
              <a:gd name="connsiteX66" fmla="*/ 2153663 w 5604405"/>
              <a:gd name="connsiteY66" fmla="*/ 4754008 h 6056376"/>
              <a:gd name="connsiteX67" fmla="*/ 1018932 w 5604405"/>
              <a:gd name="connsiteY67" fmla="*/ 4754008 h 6056376"/>
              <a:gd name="connsiteX68" fmla="*/ 788719 w 5604405"/>
              <a:gd name="connsiteY68" fmla="*/ 4618329 h 6056376"/>
              <a:gd name="connsiteX69" fmla="*/ 36477 w 5604405"/>
              <a:gd name="connsiteY69" fmla="*/ 3322916 h 6056376"/>
              <a:gd name="connsiteX70" fmla="*/ 36477 w 5604405"/>
              <a:gd name="connsiteY70" fmla="*/ 3058018 h 6056376"/>
              <a:gd name="connsiteX71" fmla="*/ 788719 w 5604405"/>
              <a:gd name="connsiteY71" fmla="*/ 1762604 h 6056376"/>
              <a:gd name="connsiteX72" fmla="*/ 1018932 w 5604405"/>
              <a:gd name="connsiteY72" fmla="*/ 1626925 h 6056376"/>
              <a:gd name="connsiteX73" fmla="*/ 3636614 w 5604405"/>
              <a:gd name="connsiteY73" fmla="*/ 339380 h 6056376"/>
              <a:gd name="connsiteX74" fmla="*/ 4821522 w 5604405"/>
              <a:gd name="connsiteY74" fmla="*/ 339380 h 6056376"/>
              <a:gd name="connsiteX75" fmla="*/ 4990793 w 5604405"/>
              <a:gd name="connsiteY75" fmla="*/ 436221 h 6056376"/>
              <a:gd name="connsiteX76" fmla="*/ 5583246 w 5604405"/>
              <a:gd name="connsiteY76" fmla="*/ 1479943 h 6056376"/>
              <a:gd name="connsiteX77" fmla="*/ 5583246 w 5604405"/>
              <a:gd name="connsiteY77" fmla="*/ 1680798 h 6056376"/>
              <a:gd name="connsiteX78" fmla="*/ 4990793 w 5604405"/>
              <a:gd name="connsiteY78" fmla="*/ 2724519 h 6056376"/>
              <a:gd name="connsiteX79" fmla="*/ 4821522 w 5604405"/>
              <a:gd name="connsiteY79" fmla="*/ 2821359 h 6056376"/>
              <a:gd name="connsiteX80" fmla="*/ 3636614 w 5604405"/>
              <a:gd name="connsiteY80" fmla="*/ 2821359 h 6056376"/>
              <a:gd name="connsiteX81" fmla="*/ 3467343 w 5604405"/>
              <a:gd name="connsiteY81" fmla="*/ 2724519 h 6056376"/>
              <a:gd name="connsiteX82" fmla="*/ 2874889 w 5604405"/>
              <a:gd name="connsiteY82" fmla="*/ 1680798 h 6056376"/>
              <a:gd name="connsiteX83" fmla="*/ 2874889 w 5604405"/>
              <a:gd name="connsiteY83" fmla="*/ 1479943 h 6056376"/>
              <a:gd name="connsiteX84" fmla="*/ 3467343 w 5604405"/>
              <a:gd name="connsiteY84" fmla="*/ 436221 h 6056376"/>
              <a:gd name="connsiteX85" fmla="*/ 3636614 w 5604405"/>
              <a:gd name="connsiteY85" fmla="*/ 339380 h 6056376"/>
              <a:gd name="connsiteX86" fmla="*/ 1941243 w 5604405"/>
              <a:gd name="connsiteY86" fmla="*/ 0 h 6056376"/>
              <a:gd name="connsiteX87" fmla="*/ 2646300 w 5604405"/>
              <a:gd name="connsiteY87" fmla="*/ 0 h 6056376"/>
              <a:gd name="connsiteX88" fmla="*/ 2747022 w 5604405"/>
              <a:gd name="connsiteY88" fmla="*/ 57624 h 6056376"/>
              <a:gd name="connsiteX89" fmla="*/ 3099551 w 5604405"/>
              <a:gd name="connsiteY89" fmla="*/ 678671 h 6056376"/>
              <a:gd name="connsiteX90" fmla="*/ 3099551 w 5604405"/>
              <a:gd name="connsiteY90" fmla="*/ 798186 h 6056376"/>
              <a:gd name="connsiteX91" fmla="*/ 2747022 w 5604405"/>
              <a:gd name="connsiteY91" fmla="*/ 1419233 h 6056376"/>
              <a:gd name="connsiteX92" fmla="*/ 2646300 w 5604405"/>
              <a:gd name="connsiteY92" fmla="*/ 1476856 h 6056376"/>
              <a:gd name="connsiteX93" fmla="*/ 1941243 w 5604405"/>
              <a:gd name="connsiteY93" fmla="*/ 1476856 h 6056376"/>
              <a:gd name="connsiteX94" fmla="*/ 1840520 w 5604405"/>
              <a:gd name="connsiteY94" fmla="*/ 1419233 h 6056376"/>
              <a:gd name="connsiteX95" fmla="*/ 1487992 w 5604405"/>
              <a:gd name="connsiteY95" fmla="*/ 798186 h 6056376"/>
              <a:gd name="connsiteX96" fmla="*/ 1487992 w 5604405"/>
              <a:gd name="connsiteY96" fmla="*/ 678671 h 6056376"/>
              <a:gd name="connsiteX97" fmla="*/ 1840520 w 5604405"/>
              <a:gd name="connsiteY97" fmla="*/ 57624 h 6056376"/>
              <a:gd name="connsiteX98" fmla="*/ 1941243 w 5604405"/>
              <a:gd name="connsiteY98" fmla="*/ 0 h 605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604405" h="6056376">
                <a:moveTo>
                  <a:pt x="3711555" y="4579520"/>
                </a:moveTo>
                <a:cubicBezTo>
                  <a:pt x="4416613" y="4579520"/>
                  <a:pt x="4416613" y="4579520"/>
                  <a:pt x="4416613" y="4579520"/>
                </a:cubicBezTo>
                <a:cubicBezTo>
                  <a:pt x="4452285" y="4579520"/>
                  <a:pt x="4498450" y="4605130"/>
                  <a:pt x="4517335" y="4637144"/>
                </a:cubicBezTo>
                <a:cubicBezTo>
                  <a:pt x="4869863" y="5258191"/>
                  <a:pt x="4869863" y="5258191"/>
                  <a:pt x="4869863" y="5258191"/>
                </a:cubicBezTo>
                <a:cubicBezTo>
                  <a:pt x="4886651" y="5292338"/>
                  <a:pt x="4886651" y="5343558"/>
                  <a:pt x="4869863" y="5377706"/>
                </a:cubicBezTo>
                <a:cubicBezTo>
                  <a:pt x="4517335" y="5998753"/>
                  <a:pt x="4517335" y="5998753"/>
                  <a:pt x="4517335" y="5998753"/>
                </a:cubicBezTo>
                <a:cubicBezTo>
                  <a:pt x="4498450" y="6030767"/>
                  <a:pt x="4452285" y="6056376"/>
                  <a:pt x="4416613" y="6056376"/>
                </a:cubicBezTo>
                <a:lnTo>
                  <a:pt x="3711555" y="6056376"/>
                </a:lnTo>
                <a:cubicBezTo>
                  <a:pt x="3673784" y="6056376"/>
                  <a:pt x="3627620" y="6030767"/>
                  <a:pt x="3610833" y="5998753"/>
                </a:cubicBezTo>
                <a:cubicBezTo>
                  <a:pt x="3258304" y="5377706"/>
                  <a:pt x="3258304" y="5377706"/>
                  <a:pt x="3258304" y="5377706"/>
                </a:cubicBezTo>
                <a:cubicBezTo>
                  <a:pt x="3239418" y="5343558"/>
                  <a:pt x="3239418" y="5292338"/>
                  <a:pt x="3258304" y="5258191"/>
                </a:cubicBezTo>
                <a:cubicBezTo>
                  <a:pt x="3610833" y="4637144"/>
                  <a:pt x="3610833" y="4637144"/>
                  <a:pt x="3610833" y="4637144"/>
                </a:cubicBezTo>
                <a:cubicBezTo>
                  <a:pt x="3627620" y="4605130"/>
                  <a:pt x="3673784" y="4579520"/>
                  <a:pt x="3711555" y="4579520"/>
                </a:cubicBezTo>
                <a:close/>
                <a:moveTo>
                  <a:pt x="2553202" y="3910405"/>
                </a:moveTo>
                <a:cubicBezTo>
                  <a:pt x="2553202" y="3910405"/>
                  <a:pt x="2553202" y="3910405"/>
                  <a:pt x="3112130" y="3910405"/>
                </a:cubicBezTo>
                <a:cubicBezTo>
                  <a:pt x="3121184" y="3910405"/>
                  <a:pt x="3130013" y="3911607"/>
                  <a:pt x="3138444" y="3913900"/>
                </a:cubicBezTo>
                <a:lnTo>
                  <a:pt x="3156541" y="3921488"/>
                </a:lnTo>
                <a:lnTo>
                  <a:pt x="3145481" y="3940617"/>
                </a:lnTo>
                <a:cubicBezTo>
                  <a:pt x="3045479" y="4113572"/>
                  <a:pt x="2917476" y="4334957"/>
                  <a:pt x="2753632" y="4618329"/>
                </a:cubicBezTo>
                <a:cubicBezTo>
                  <a:pt x="2704996" y="4702320"/>
                  <a:pt x="2617449" y="4754008"/>
                  <a:pt x="2520177" y="4754008"/>
                </a:cubicBezTo>
                <a:cubicBezTo>
                  <a:pt x="2520177" y="4754008"/>
                  <a:pt x="2520177" y="4754008"/>
                  <a:pt x="2332520" y="4754008"/>
                </a:cubicBezTo>
                <a:lnTo>
                  <a:pt x="2310629" y="4754008"/>
                </a:lnTo>
                <a:lnTo>
                  <a:pt x="2289740" y="4718037"/>
                </a:lnTo>
                <a:cubicBezTo>
                  <a:pt x="2260653" y="4667947"/>
                  <a:pt x="2226808" y="4609662"/>
                  <a:pt x="2187423" y="4541838"/>
                </a:cubicBezTo>
                <a:cubicBezTo>
                  <a:pt x="2169316" y="4511770"/>
                  <a:pt x="2169316" y="4473284"/>
                  <a:pt x="2187423" y="4443215"/>
                </a:cubicBezTo>
                <a:cubicBezTo>
                  <a:pt x="2187423" y="4443215"/>
                  <a:pt x="2187423" y="4443215"/>
                  <a:pt x="2467492" y="3960919"/>
                </a:cubicBezTo>
                <a:cubicBezTo>
                  <a:pt x="2484393" y="3929649"/>
                  <a:pt x="2518193" y="3910405"/>
                  <a:pt x="2553202" y="3910405"/>
                </a:cubicBezTo>
                <a:close/>
                <a:moveTo>
                  <a:pt x="1018932" y="1626925"/>
                </a:moveTo>
                <a:cubicBezTo>
                  <a:pt x="1018932" y="1626925"/>
                  <a:pt x="1018932" y="1626925"/>
                  <a:pt x="2520177" y="1626925"/>
                </a:cubicBezTo>
                <a:cubicBezTo>
                  <a:pt x="2617449" y="1626925"/>
                  <a:pt x="2704996" y="1678612"/>
                  <a:pt x="2753632" y="1762604"/>
                </a:cubicBezTo>
                <a:cubicBezTo>
                  <a:pt x="2753632" y="1762604"/>
                  <a:pt x="2753632" y="1762604"/>
                  <a:pt x="3502633" y="3058018"/>
                </a:cubicBezTo>
                <a:cubicBezTo>
                  <a:pt x="3551270" y="3138780"/>
                  <a:pt x="3551270" y="3242154"/>
                  <a:pt x="3502633" y="3322916"/>
                </a:cubicBezTo>
                <a:cubicBezTo>
                  <a:pt x="3502633" y="3322916"/>
                  <a:pt x="3502633" y="3322916"/>
                  <a:pt x="3224524" y="3803912"/>
                </a:cubicBezTo>
                <a:lnTo>
                  <a:pt x="3201086" y="3844448"/>
                </a:lnTo>
                <a:lnTo>
                  <a:pt x="3201910" y="3844794"/>
                </a:lnTo>
                <a:cubicBezTo>
                  <a:pt x="3218762" y="3854630"/>
                  <a:pt x="3233059" y="3868874"/>
                  <a:pt x="3243273" y="3886511"/>
                </a:cubicBezTo>
                <a:cubicBezTo>
                  <a:pt x="3243273" y="3886511"/>
                  <a:pt x="3243273" y="3886511"/>
                  <a:pt x="3557826" y="4430538"/>
                </a:cubicBezTo>
                <a:cubicBezTo>
                  <a:pt x="3578252" y="4464454"/>
                  <a:pt x="3578252" y="4507867"/>
                  <a:pt x="3557826" y="4541785"/>
                </a:cubicBezTo>
                <a:cubicBezTo>
                  <a:pt x="3557826" y="4541785"/>
                  <a:pt x="3557826" y="4541785"/>
                  <a:pt x="3243273" y="5085811"/>
                </a:cubicBezTo>
                <a:cubicBezTo>
                  <a:pt x="3222847" y="5121083"/>
                  <a:pt x="3186081" y="5142791"/>
                  <a:pt x="3145229" y="5142791"/>
                </a:cubicBezTo>
                <a:cubicBezTo>
                  <a:pt x="3145229" y="5142791"/>
                  <a:pt x="3145229" y="5142791"/>
                  <a:pt x="2514761" y="5142791"/>
                </a:cubicBezTo>
                <a:cubicBezTo>
                  <a:pt x="2475271" y="5142791"/>
                  <a:pt x="2437145" y="5121083"/>
                  <a:pt x="2418080" y="5085811"/>
                </a:cubicBezTo>
                <a:cubicBezTo>
                  <a:pt x="2418080" y="5085811"/>
                  <a:pt x="2418080" y="5085811"/>
                  <a:pt x="2248631" y="4794008"/>
                </a:cubicBezTo>
                <a:lnTo>
                  <a:pt x="2229489" y="4761043"/>
                </a:lnTo>
                <a:lnTo>
                  <a:pt x="2244550" y="4761043"/>
                </a:lnTo>
                <a:lnTo>
                  <a:pt x="2315741" y="4761043"/>
                </a:lnTo>
                <a:lnTo>
                  <a:pt x="2346666" y="4814300"/>
                </a:lnTo>
                <a:cubicBezTo>
                  <a:pt x="2464819" y="5017769"/>
                  <a:pt x="2464819" y="5017769"/>
                  <a:pt x="2464819" y="5017769"/>
                </a:cubicBezTo>
                <a:cubicBezTo>
                  <a:pt x="2481721" y="5049039"/>
                  <a:pt x="2515523" y="5068284"/>
                  <a:pt x="2550531" y="5068284"/>
                </a:cubicBezTo>
                <a:cubicBezTo>
                  <a:pt x="3109460" y="5068284"/>
                  <a:pt x="3109460" y="5068284"/>
                  <a:pt x="3109460" y="5068284"/>
                </a:cubicBezTo>
                <a:cubicBezTo>
                  <a:pt x="3145675" y="5068284"/>
                  <a:pt x="3178269" y="5049039"/>
                  <a:pt x="3196377" y="5017769"/>
                </a:cubicBezTo>
                <a:cubicBezTo>
                  <a:pt x="3475238" y="4535474"/>
                  <a:pt x="3475238" y="4535474"/>
                  <a:pt x="3475238" y="4535474"/>
                </a:cubicBezTo>
                <a:cubicBezTo>
                  <a:pt x="3493346" y="4505405"/>
                  <a:pt x="3493346" y="4466917"/>
                  <a:pt x="3475238" y="4436849"/>
                </a:cubicBezTo>
                <a:cubicBezTo>
                  <a:pt x="3196377" y="3954554"/>
                  <a:pt x="3196377" y="3954554"/>
                  <a:pt x="3196377" y="3954554"/>
                </a:cubicBezTo>
                <a:cubicBezTo>
                  <a:pt x="3187323" y="3938918"/>
                  <a:pt x="3174648" y="3926289"/>
                  <a:pt x="3159709" y="3917570"/>
                </a:cubicBezTo>
                <a:lnTo>
                  <a:pt x="3155466" y="3915792"/>
                </a:lnTo>
                <a:lnTo>
                  <a:pt x="3178212" y="3876454"/>
                </a:lnTo>
                <a:lnTo>
                  <a:pt x="3195127" y="3847197"/>
                </a:lnTo>
                <a:lnTo>
                  <a:pt x="3177582" y="3839840"/>
                </a:lnTo>
                <a:cubicBezTo>
                  <a:pt x="3168071" y="3837253"/>
                  <a:pt x="3158114" y="3835897"/>
                  <a:pt x="3147901" y="3835897"/>
                </a:cubicBezTo>
                <a:cubicBezTo>
                  <a:pt x="2517432" y="3835897"/>
                  <a:pt x="2517432" y="3835897"/>
                  <a:pt x="2517432" y="3835897"/>
                </a:cubicBezTo>
                <a:cubicBezTo>
                  <a:pt x="2477943" y="3835897"/>
                  <a:pt x="2439816" y="3857604"/>
                  <a:pt x="2420752" y="3892877"/>
                </a:cubicBezTo>
                <a:cubicBezTo>
                  <a:pt x="2104837" y="4436903"/>
                  <a:pt x="2104837" y="4436903"/>
                  <a:pt x="2104837" y="4436903"/>
                </a:cubicBezTo>
                <a:cubicBezTo>
                  <a:pt x="2084410" y="4470820"/>
                  <a:pt x="2084410" y="4514233"/>
                  <a:pt x="2104837" y="4548151"/>
                </a:cubicBezTo>
                <a:cubicBezTo>
                  <a:pt x="2144326" y="4616153"/>
                  <a:pt x="2178878" y="4675656"/>
                  <a:pt x="2209113" y="4727721"/>
                </a:cubicBezTo>
                <a:lnTo>
                  <a:pt x="2224378" y="4754008"/>
                </a:lnTo>
                <a:lnTo>
                  <a:pt x="2153663" y="4754008"/>
                </a:lnTo>
                <a:cubicBezTo>
                  <a:pt x="1933754" y="4754008"/>
                  <a:pt x="1581900" y="4754008"/>
                  <a:pt x="1018932" y="4754008"/>
                </a:cubicBezTo>
                <a:cubicBezTo>
                  <a:pt x="924902" y="4754008"/>
                  <a:pt x="834114" y="4702320"/>
                  <a:pt x="788719" y="4618329"/>
                </a:cubicBezTo>
                <a:cubicBezTo>
                  <a:pt x="788719" y="4618329"/>
                  <a:pt x="788719" y="4618329"/>
                  <a:pt x="36477" y="3322916"/>
                </a:cubicBezTo>
                <a:cubicBezTo>
                  <a:pt x="-12160" y="3242154"/>
                  <a:pt x="-12160" y="3138780"/>
                  <a:pt x="36477" y="3058018"/>
                </a:cubicBezTo>
                <a:cubicBezTo>
                  <a:pt x="36477" y="3058018"/>
                  <a:pt x="36477" y="3058018"/>
                  <a:pt x="788719" y="1762604"/>
                </a:cubicBezTo>
                <a:cubicBezTo>
                  <a:pt x="834114" y="1678612"/>
                  <a:pt x="924902" y="1626925"/>
                  <a:pt x="1018932" y="1626925"/>
                </a:cubicBezTo>
                <a:close/>
                <a:moveTo>
                  <a:pt x="3636614" y="339380"/>
                </a:moveTo>
                <a:cubicBezTo>
                  <a:pt x="4821522" y="339380"/>
                  <a:pt x="4821522" y="339380"/>
                  <a:pt x="4821522" y="339380"/>
                </a:cubicBezTo>
                <a:cubicBezTo>
                  <a:pt x="4881471" y="339380"/>
                  <a:pt x="4959055" y="382420"/>
                  <a:pt x="4990793" y="436221"/>
                </a:cubicBezTo>
                <a:cubicBezTo>
                  <a:pt x="5583246" y="1479943"/>
                  <a:pt x="5583246" y="1479943"/>
                  <a:pt x="5583246" y="1479943"/>
                </a:cubicBezTo>
                <a:cubicBezTo>
                  <a:pt x="5611458" y="1537330"/>
                  <a:pt x="5611458" y="1623410"/>
                  <a:pt x="5583246" y="1680798"/>
                </a:cubicBezTo>
                <a:cubicBezTo>
                  <a:pt x="4990793" y="2724519"/>
                  <a:pt x="4990793" y="2724519"/>
                  <a:pt x="4990793" y="2724519"/>
                </a:cubicBezTo>
                <a:cubicBezTo>
                  <a:pt x="4959055" y="2778320"/>
                  <a:pt x="4881471" y="2821359"/>
                  <a:pt x="4821522" y="2821359"/>
                </a:cubicBezTo>
                <a:lnTo>
                  <a:pt x="3636614" y="2821359"/>
                </a:lnTo>
                <a:cubicBezTo>
                  <a:pt x="3573138" y="2821359"/>
                  <a:pt x="3495555" y="2778320"/>
                  <a:pt x="3467343" y="2724519"/>
                </a:cubicBezTo>
                <a:cubicBezTo>
                  <a:pt x="2874889" y="1680798"/>
                  <a:pt x="2874889" y="1680798"/>
                  <a:pt x="2874889" y="1680798"/>
                </a:cubicBezTo>
                <a:cubicBezTo>
                  <a:pt x="2843150" y="1623410"/>
                  <a:pt x="2843150" y="1537330"/>
                  <a:pt x="2874889" y="1479943"/>
                </a:cubicBezTo>
                <a:cubicBezTo>
                  <a:pt x="3467343" y="436221"/>
                  <a:pt x="3467343" y="436221"/>
                  <a:pt x="3467343" y="436221"/>
                </a:cubicBezTo>
                <a:cubicBezTo>
                  <a:pt x="3495555" y="382420"/>
                  <a:pt x="3573138" y="339380"/>
                  <a:pt x="3636614" y="339380"/>
                </a:cubicBezTo>
                <a:close/>
                <a:moveTo>
                  <a:pt x="1941243" y="0"/>
                </a:moveTo>
                <a:cubicBezTo>
                  <a:pt x="2646300" y="0"/>
                  <a:pt x="2646300" y="0"/>
                  <a:pt x="2646300" y="0"/>
                </a:cubicBezTo>
                <a:cubicBezTo>
                  <a:pt x="2681973" y="0"/>
                  <a:pt x="2728138" y="25610"/>
                  <a:pt x="2747022" y="57624"/>
                </a:cubicBezTo>
                <a:cubicBezTo>
                  <a:pt x="3099551" y="678671"/>
                  <a:pt x="3099551" y="678671"/>
                  <a:pt x="3099551" y="678671"/>
                </a:cubicBezTo>
                <a:cubicBezTo>
                  <a:pt x="3116339" y="712818"/>
                  <a:pt x="3116339" y="764038"/>
                  <a:pt x="3099551" y="798186"/>
                </a:cubicBezTo>
                <a:cubicBezTo>
                  <a:pt x="2747022" y="1419233"/>
                  <a:pt x="2747022" y="1419233"/>
                  <a:pt x="2747022" y="1419233"/>
                </a:cubicBezTo>
                <a:cubicBezTo>
                  <a:pt x="2728138" y="1451247"/>
                  <a:pt x="2681973" y="1476856"/>
                  <a:pt x="2646300" y="1476856"/>
                </a:cubicBezTo>
                <a:lnTo>
                  <a:pt x="1941243" y="1476856"/>
                </a:lnTo>
                <a:cubicBezTo>
                  <a:pt x="1903472" y="1476856"/>
                  <a:pt x="1857308" y="1451247"/>
                  <a:pt x="1840520" y="1419233"/>
                </a:cubicBezTo>
                <a:cubicBezTo>
                  <a:pt x="1487992" y="798186"/>
                  <a:pt x="1487992" y="798186"/>
                  <a:pt x="1487992" y="798186"/>
                </a:cubicBezTo>
                <a:cubicBezTo>
                  <a:pt x="1469107" y="764038"/>
                  <a:pt x="1469107" y="712818"/>
                  <a:pt x="1487992" y="678671"/>
                </a:cubicBezTo>
                <a:cubicBezTo>
                  <a:pt x="1840520" y="57624"/>
                  <a:pt x="1840520" y="57624"/>
                  <a:pt x="1840520" y="57624"/>
                </a:cubicBezTo>
                <a:cubicBezTo>
                  <a:pt x="1857308" y="25610"/>
                  <a:pt x="1903472" y="0"/>
                  <a:pt x="194124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F6FAC-9F16-B54D-872A-D6C68454C33A}"/>
              </a:ext>
            </a:extLst>
          </p:cNvPr>
          <p:cNvSpPr txBox="1"/>
          <p:nvPr/>
        </p:nvSpPr>
        <p:spPr>
          <a:xfrm>
            <a:off x="5138382" y="3504975"/>
            <a:ext cx="6556793" cy="215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neuroimaging packages in python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AC09C95-B896-8D44-A5DB-4EAFCB1E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09" y="1623927"/>
            <a:ext cx="2466188" cy="75835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63FF39C-6871-0545-9CC2-FF0054D2E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7911" y="5251982"/>
            <a:ext cx="1170471" cy="1170471"/>
          </a:xfrm>
          <a:prstGeom prst="rect">
            <a:avLst/>
          </a:prstGeom>
        </p:spPr>
      </p:pic>
      <p:pic>
        <p:nvPicPr>
          <p:cNvPr id="11" name="Picture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109EF08F-7E1F-154D-AF72-39FAAB2DB8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914" r="-2404"/>
          <a:stretch/>
        </p:blipFill>
        <p:spPr>
          <a:xfrm>
            <a:off x="830096" y="3054236"/>
            <a:ext cx="2902253" cy="1391629"/>
          </a:xfrm>
          <a:prstGeom prst="rect">
            <a:avLst/>
          </a:prstGeom>
        </p:spPr>
      </p:pic>
      <p:pic>
        <p:nvPicPr>
          <p:cNvPr id="21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230D0EDC-3B06-B242-8C54-A4914CE768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2500" y="694907"/>
            <a:ext cx="1220264" cy="10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B7CDB5-4130-0A47-AE5B-29A349E469A5}"/>
              </a:ext>
            </a:extLst>
          </p:cNvPr>
          <p:cNvSpPr txBox="1"/>
          <p:nvPr/>
        </p:nvSpPr>
        <p:spPr>
          <a:xfrm>
            <a:off x="729667" y="598490"/>
            <a:ext cx="7255004" cy="12466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nilearn</a:t>
            </a:r>
            <a:r>
              <a:rPr lang="en-US" sz="6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61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en-US" sz="6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notebook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4C32E8-9458-034F-800A-C508C8FA8CFB}"/>
              </a:ext>
            </a:extLst>
          </p:cNvPr>
          <p:cNvGrpSpPr/>
          <p:nvPr/>
        </p:nvGrpSpPr>
        <p:grpSpPr>
          <a:xfrm>
            <a:off x="325293" y="2519293"/>
            <a:ext cx="2332100" cy="2302223"/>
            <a:chOff x="325293" y="2519293"/>
            <a:chExt cx="2332100" cy="2302223"/>
          </a:xfrm>
        </p:grpSpPr>
        <p:pic>
          <p:nvPicPr>
            <p:cNvPr id="15" name="Graphic 14" descr="Download with solid fill">
              <a:extLst>
                <a:ext uri="{FF2B5EF4-FFF2-40B4-BE49-F238E27FC236}">
                  <a16:creationId xmlns:a16="http://schemas.microsoft.com/office/drawing/2014/main" id="{0D3C1CC5-F8BA-D64B-B23C-3C1087E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4143" y="3907116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ED7F6B-1D29-1D4E-88B9-445A13529778}"/>
                </a:ext>
              </a:extLst>
            </p:cNvPr>
            <p:cNvSpPr txBox="1"/>
            <p:nvPr/>
          </p:nvSpPr>
          <p:spPr>
            <a:xfrm>
              <a:off x="325293" y="2519293"/>
              <a:ext cx="2332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download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C6742D-2270-CD4D-A655-52888A72F180}"/>
              </a:ext>
            </a:extLst>
          </p:cNvPr>
          <p:cNvGrpSpPr/>
          <p:nvPr/>
        </p:nvGrpSpPr>
        <p:grpSpPr>
          <a:xfrm>
            <a:off x="2620571" y="2246188"/>
            <a:ext cx="2332100" cy="2579915"/>
            <a:chOff x="2620571" y="2246188"/>
            <a:chExt cx="2332100" cy="2579915"/>
          </a:xfrm>
        </p:grpSpPr>
        <p:pic>
          <p:nvPicPr>
            <p:cNvPr id="17" name="Graphic 16" descr="Cmd Terminal with solid fill">
              <a:extLst>
                <a:ext uri="{FF2B5EF4-FFF2-40B4-BE49-F238E27FC236}">
                  <a16:creationId xmlns:a16="http://schemas.microsoft.com/office/drawing/2014/main" id="{9F8A4586-03CF-A545-8F32-01D6B26D1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29421" y="3911703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6AEE6A-C1F6-BA4C-8756-D86F7C1043F6}"/>
                </a:ext>
              </a:extLst>
            </p:cNvPr>
            <p:cNvSpPr txBox="1"/>
            <p:nvPr/>
          </p:nvSpPr>
          <p:spPr>
            <a:xfrm>
              <a:off x="2620571" y="2246188"/>
              <a:ext cx="23321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open notebook in terminal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4994B8-2EA7-2B41-AB42-D78BABEBA40B}"/>
              </a:ext>
            </a:extLst>
          </p:cNvPr>
          <p:cNvGrpSpPr/>
          <p:nvPr/>
        </p:nvGrpSpPr>
        <p:grpSpPr>
          <a:xfrm>
            <a:off x="4915849" y="2519292"/>
            <a:ext cx="2332100" cy="2360382"/>
            <a:chOff x="4915849" y="2519292"/>
            <a:chExt cx="2332100" cy="2360382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DA85854-6C1A-414C-B502-46359BCE359C}"/>
                </a:ext>
              </a:extLst>
            </p:cNvPr>
            <p:cNvSpPr/>
            <p:nvPr/>
          </p:nvSpPr>
          <p:spPr>
            <a:xfrm>
              <a:off x="5624699" y="3911703"/>
              <a:ext cx="914400" cy="967971"/>
            </a:xfrm>
            <a:custGeom>
              <a:avLst/>
              <a:gdLst>
                <a:gd name="connsiteX0" fmla="*/ 0 w 1828800"/>
                <a:gd name="connsiteY0" fmla="*/ 1378392 h 1935942"/>
                <a:gd name="connsiteX1" fmla="*/ 375557 w 1828800"/>
                <a:gd name="connsiteY1" fmla="*/ 1362064 h 1935942"/>
                <a:gd name="connsiteX2" fmla="*/ 669471 w 1828800"/>
                <a:gd name="connsiteY2" fmla="*/ 72107 h 1935942"/>
                <a:gd name="connsiteX3" fmla="*/ 930728 w 1828800"/>
                <a:gd name="connsiteY3" fmla="*/ 349692 h 1935942"/>
                <a:gd name="connsiteX4" fmla="*/ 1338942 w 1828800"/>
                <a:gd name="connsiteY4" fmla="*/ 1900907 h 1935942"/>
                <a:gd name="connsiteX5" fmla="*/ 1632857 w 1828800"/>
                <a:gd name="connsiteY5" fmla="*/ 1411049 h 1935942"/>
                <a:gd name="connsiteX6" fmla="*/ 1828800 w 1828800"/>
                <a:gd name="connsiteY6" fmla="*/ 1166121 h 19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00" h="1935942">
                  <a:moveTo>
                    <a:pt x="0" y="1378392"/>
                  </a:moveTo>
                  <a:cubicBezTo>
                    <a:pt x="131989" y="1479085"/>
                    <a:pt x="263979" y="1579778"/>
                    <a:pt x="375557" y="1362064"/>
                  </a:cubicBezTo>
                  <a:cubicBezTo>
                    <a:pt x="487135" y="1144350"/>
                    <a:pt x="576943" y="240836"/>
                    <a:pt x="669471" y="72107"/>
                  </a:cubicBezTo>
                  <a:cubicBezTo>
                    <a:pt x="761999" y="-96622"/>
                    <a:pt x="819150" y="44892"/>
                    <a:pt x="930728" y="349692"/>
                  </a:cubicBezTo>
                  <a:cubicBezTo>
                    <a:pt x="1042306" y="654492"/>
                    <a:pt x="1221920" y="1724014"/>
                    <a:pt x="1338942" y="1900907"/>
                  </a:cubicBezTo>
                  <a:cubicBezTo>
                    <a:pt x="1455964" y="2077800"/>
                    <a:pt x="1551214" y="1533513"/>
                    <a:pt x="1632857" y="1411049"/>
                  </a:cubicBezTo>
                  <a:cubicBezTo>
                    <a:pt x="1714500" y="1288585"/>
                    <a:pt x="1771650" y="1227353"/>
                    <a:pt x="1828800" y="1166121"/>
                  </a:cubicBezTo>
                </a:path>
              </a:pathLst>
            </a:custGeom>
            <a:noFill/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C9D59-2E9B-3742-BF70-C108E0FE2954}"/>
                </a:ext>
              </a:extLst>
            </p:cNvPr>
            <p:cNvSpPr txBox="1"/>
            <p:nvPr/>
          </p:nvSpPr>
          <p:spPr>
            <a:xfrm>
              <a:off x="4915849" y="2519292"/>
              <a:ext cx="2332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create design matrix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BBA94D-0673-474B-8B78-5C2F9F315900}"/>
              </a:ext>
            </a:extLst>
          </p:cNvPr>
          <p:cNvGrpSpPr/>
          <p:nvPr/>
        </p:nvGrpSpPr>
        <p:grpSpPr>
          <a:xfrm>
            <a:off x="7211127" y="2519291"/>
            <a:ext cx="2332100" cy="2302225"/>
            <a:chOff x="7211127" y="2519291"/>
            <a:chExt cx="2332100" cy="23022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E01B28-32A5-EC4E-BF85-3ECB26BE7652}"/>
                </a:ext>
              </a:extLst>
            </p:cNvPr>
            <p:cNvSpPr txBox="1"/>
            <p:nvPr/>
          </p:nvSpPr>
          <p:spPr>
            <a:xfrm>
              <a:off x="7919977" y="3713520"/>
              <a:ext cx="914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6">
                      <a:lumMod val="75000"/>
                    </a:schemeClr>
                  </a:solidFill>
                </a:rPr>
                <a:t>&gt;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4F32EA-3D11-874C-92F6-6772C42E64BE}"/>
                </a:ext>
              </a:extLst>
            </p:cNvPr>
            <p:cNvSpPr txBox="1"/>
            <p:nvPr/>
          </p:nvSpPr>
          <p:spPr>
            <a:xfrm>
              <a:off x="7211127" y="2519291"/>
              <a:ext cx="2332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first-level contrasts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22ECC0-AA8E-204A-9414-22382AE73EA3}"/>
              </a:ext>
            </a:extLst>
          </p:cNvPr>
          <p:cNvGrpSpPr/>
          <p:nvPr/>
        </p:nvGrpSpPr>
        <p:grpSpPr>
          <a:xfrm>
            <a:off x="9506405" y="2474893"/>
            <a:ext cx="2332100" cy="2346623"/>
            <a:chOff x="9506405" y="2474893"/>
            <a:chExt cx="2332100" cy="2346623"/>
          </a:xfrm>
        </p:grpSpPr>
        <p:pic>
          <p:nvPicPr>
            <p:cNvPr id="19" name="Graphic 18" descr="Brain with solid fill">
              <a:extLst>
                <a:ext uri="{FF2B5EF4-FFF2-40B4-BE49-F238E27FC236}">
                  <a16:creationId xmlns:a16="http://schemas.microsoft.com/office/drawing/2014/main" id="{64F0343C-2D38-014D-AC3B-1A927910D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15255" y="3907116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711124-2180-1D4C-900A-D43AAB9F9101}"/>
                </a:ext>
              </a:extLst>
            </p:cNvPr>
            <p:cNvSpPr txBox="1"/>
            <p:nvPr/>
          </p:nvSpPr>
          <p:spPr>
            <a:xfrm>
              <a:off x="9506405" y="2474893"/>
              <a:ext cx="2332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group-level beta maps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43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B7CDB5-4130-0A47-AE5B-29A349E469A5}"/>
              </a:ext>
            </a:extLst>
          </p:cNvPr>
          <p:cNvSpPr txBox="1"/>
          <p:nvPr/>
        </p:nvSpPr>
        <p:spPr>
          <a:xfrm>
            <a:off x="729667" y="598490"/>
            <a:ext cx="7255004" cy="1246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nilearn</a:t>
            </a:r>
            <a:r>
              <a:rPr lang="en-US" sz="5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16281-2093-0E48-AFBF-823C47FBF563}"/>
              </a:ext>
            </a:extLst>
          </p:cNvPr>
          <p:cNvSpPr txBox="1"/>
          <p:nvPr/>
        </p:nvSpPr>
        <p:spPr>
          <a:xfrm>
            <a:off x="325293" y="2519293"/>
            <a:ext cx="11365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nilearn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github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DartBrains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previous cog workshops</a:t>
            </a:r>
          </a:p>
          <a:p>
            <a:pPr algn="ctr"/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neurostars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32948516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147</Words>
  <Application>Microsoft Macintosh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2022-06-01T02:36:39Z</dcterms:modified>
</cp:coreProperties>
</file>