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/>
    <p:sldId id="262" r:id="rId3"/>
    <p:sldId id="263" r:id="rId4"/>
    <p:sldId id="267" r:id="rId5"/>
    <p:sldId id="264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D"/>
    <a:srgbClr val="E9F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3"/>
    <p:restoredTop sz="94719"/>
  </p:normalViewPr>
  <p:slideViewPr>
    <p:cSldViewPr snapToGrid="0">
      <p:cViewPr varScale="1">
        <p:scale>
          <a:sx n="151" d="100"/>
          <a:sy n="15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0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2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9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2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0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hub.com/jspsych/jsPsych/releases/tag/jspsych%407.3.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1193E0-F7BD-F699-78AD-AC8286B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744" y="873651"/>
            <a:ext cx="8773095" cy="1837349"/>
          </a:xfrm>
        </p:spPr>
        <p:txBody>
          <a:bodyPr anchor="ctr">
            <a:noAutofit/>
          </a:bodyPr>
          <a:lstStyle/>
          <a:p>
            <a:pPr algn="ctr"/>
            <a:r>
              <a:rPr lang="en-US" sz="7000" b="1" dirty="0"/>
              <a:t>Introduction to jsPsych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1406-21AE-2BBA-68FF-EED7BBD8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611" y="3109731"/>
            <a:ext cx="8773095" cy="243086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4600" b="1" dirty="0"/>
              <a:t>Temple University Coding Outreach Group (COG) Workshop</a:t>
            </a:r>
          </a:p>
          <a:p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July 13, 2023</a:t>
            </a:r>
          </a:p>
        </p:txBody>
      </p:sp>
    </p:spTree>
    <p:extLst>
      <p:ext uri="{BB962C8B-B14F-4D97-AF65-F5344CB8AC3E}">
        <p14:creationId xmlns:p14="http://schemas.microsoft.com/office/powerpoint/2010/main" val="111601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93E0-F7BD-F699-78AD-AC8286B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25422"/>
            <a:ext cx="9833548" cy="1066802"/>
          </a:xfrm>
        </p:spPr>
        <p:txBody>
          <a:bodyPr anchor="b">
            <a:normAutofit fontScale="90000"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Objectives for today’s workshop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7EAF49-D81E-B986-7ED7-F8E202E7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1) </a:t>
            </a:r>
            <a:r>
              <a:rPr lang="en-US" sz="3000" dirty="0"/>
              <a:t>Introduce jsPsych as a software to create experimental tasks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b="1" dirty="0"/>
              <a:t>2) </a:t>
            </a:r>
            <a:r>
              <a:rPr lang="en-US" sz="3000" dirty="0"/>
              <a:t>Why jsPsych? Review pros/cons of using </a:t>
            </a:r>
            <a:r>
              <a:rPr lang="en-US" sz="3000" dirty="0" err="1"/>
              <a:t>jsPsych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/>
              <a:t>3) </a:t>
            </a:r>
            <a:r>
              <a:rPr lang="en-US" sz="3000" dirty="0"/>
              <a:t>Learn how to integrate JavaScript, HTML, and CSS languages to build a jsPsych experimental task</a:t>
            </a:r>
          </a:p>
          <a:p>
            <a:pPr lvl="1"/>
            <a:r>
              <a:rPr lang="en-US" sz="2600" b="1" dirty="0"/>
              <a:t>HTML</a:t>
            </a:r>
            <a:r>
              <a:rPr lang="en-US" sz="2600" dirty="0"/>
              <a:t> – Structures a web page</a:t>
            </a:r>
          </a:p>
          <a:p>
            <a:pPr lvl="1"/>
            <a:r>
              <a:rPr lang="en-US" sz="2600" b="1" dirty="0"/>
              <a:t>CSS</a:t>
            </a:r>
            <a:r>
              <a:rPr lang="en-US" sz="2600" dirty="0"/>
              <a:t> – Stylize/customize elements that appear on the web page</a:t>
            </a:r>
          </a:p>
          <a:p>
            <a:pPr lvl="1"/>
            <a:r>
              <a:rPr lang="en-US" sz="2600" b="1" dirty="0"/>
              <a:t>JavaScript</a:t>
            </a:r>
            <a:r>
              <a:rPr lang="en-US" sz="2600" dirty="0"/>
              <a:t> – Makes web pages interactive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445401-36EC-D09F-1792-C8DC2CC53E84}"/>
              </a:ext>
            </a:extLst>
          </p:cNvPr>
          <p:cNvCxnSpPr>
            <a:cxnSpLocks/>
          </p:cNvCxnSpPr>
          <p:nvPr/>
        </p:nvCxnSpPr>
        <p:spPr>
          <a:xfrm>
            <a:off x="0" y="1375003"/>
            <a:ext cx="121916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3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93E0-F7BD-F699-78AD-AC8286B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25422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Why jsPsych?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7EAF49-D81E-B986-7ED7-F8E202E7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Free and open-source software for creating experiments that run in a web browser</a:t>
            </a:r>
          </a:p>
          <a:p>
            <a:endParaRPr lang="en-US" sz="3000" dirty="0"/>
          </a:p>
          <a:p>
            <a:r>
              <a:rPr lang="en-US" sz="3000" dirty="0"/>
              <a:t>Streamlines compatibility for online experiments</a:t>
            </a:r>
          </a:p>
          <a:p>
            <a:endParaRPr lang="en-US" sz="3000" dirty="0"/>
          </a:p>
          <a:p>
            <a:r>
              <a:rPr lang="en-US" sz="3000" dirty="0"/>
              <a:t>Intuitive framework for building experimental trials</a:t>
            </a:r>
          </a:p>
          <a:p>
            <a:endParaRPr lang="en-US" sz="3000" dirty="0"/>
          </a:p>
          <a:p>
            <a:r>
              <a:rPr lang="en-US" sz="3000" dirty="0"/>
              <a:t>Ample online resources (super helpful documentation and user community)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445401-36EC-D09F-1792-C8DC2CC53E84}"/>
              </a:ext>
            </a:extLst>
          </p:cNvPr>
          <p:cNvCxnSpPr>
            <a:cxnSpLocks/>
          </p:cNvCxnSpPr>
          <p:nvPr/>
        </p:nvCxnSpPr>
        <p:spPr>
          <a:xfrm>
            <a:off x="0" y="1375003"/>
            <a:ext cx="121916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3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93E0-F7BD-F699-78AD-AC8286B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25422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jsPsych or PsychoPy?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445401-36EC-D09F-1792-C8DC2CC53E84}"/>
              </a:ext>
            </a:extLst>
          </p:cNvPr>
          <p:cNvCxnSpPr>
            <a:cxnSpLocks/>
          </p:cNvCxnSpPr>
          <p:nvPr/>
        </p:nvCxnSpPr>
        <p:spPr>
          <a:xfrm>
            <a:off x="0" y="1375003"/>
            <a:ext cx="121916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ext, circle, font, screenshot&#10;&#10;Description automatically generated">
            <a:extLst>
              <a:ext uri="{FF2B5EF4-FFF2-40B4-BE49-F238E27FC236}">
                <a16:creationId xmlns:a16="http://schemas.microsoft.com/office/drawing/2014/main" id="{D2F11ED4-A747-799F-2F1D-F561C854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19" y="1774758"/>
            <a:ext cx="8268204" cy="461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3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93E0-F7BD-F699-78AD-AC8286B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25422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Experimental Task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7EAF49-D81E-B986-7ED7-F8E202E7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6318"/>
          </a:xfrm>
        </p:spPr>
        <p:txBody>
          <a:bodyPr>
            <a:normAutofit lnSpcReduction="10000"/>
          </a:bodyPr>
          <a:lstStyle/>
          <a:p>
            <a:r>
              <a:rPr lang="en-US" sz="3000" b="1" dirty="0"/>
              <a:t>Setting up a </a:t>
            </a:r>
            <a:r>
              <a:rPr lang="en-US" sz="3000" b="1" dirty="0" err="1"/>
              <a:t>jsPsych</a:t>
            </a:r>
            <a:r>
              <a:rPr lang="en-US" sz="3000" b="1" dirty="0"/>
              <a:t> script in Visual Studio Code</a:t>
            </a:r>
          </a:p>
          <a:p>
            <a:endParaRPr lang="en-US" sz="3000" dirty="0"/>
          </a:p>
          <a:p>
            <a:r>
              <a:rPr lang="en-US" sz="3000" b="1" dirty="0"/>
              <a:t>Building an experimental trial</a:t>
            </a:r>
          </a:p>
          <a:p>
            <a:pPr lvl="1"/>
            <a:r>
              <a:rPr lang="en-US" sz="2600" dirty="0"/>
              <a:t>Integrating JavaScript, HTML, and CSS languages</a:t>
            </a:r>
          </a:p>
          <a:p>
            <a:endParaRPr lang="en-US" sz="3000" dirty="0"/>
          </a:p>
          <a:p>
            <a:r>
              <a:rPr lang="en-US" sz="3000" b="1" dirty="0"/>
              <a:t>Building a full experiment</a:t>
            </a:r>
          </a:p>
          <a:p>
            <a:pPr lvl="1"/>
            <a:r>
              <a:rPr lang="en-US" sz="2600" dirty="0"/>
              <a:t>Stimuli presentation</a:t>
            </a:r>
          </a:p>
          <a:p>
            <a:pPr lvl="1"/>
            <a:r>
              <a:rPr lang="en-US" sz="2600" dirty="0"/>
              <a:t>Collecting participant responses</a:t>
            </a:r>
          </a:p>
          <a:p>
            <a:pPr lvl="1"/>
            <a:r>
              <a:rPr lang="en-US" sz="2600" dirty="0"/>
              <a:t>Customizing task aesthetics</a:t>
            </a:r>
          </a:p>
          <a:p>
            <a:pPr lvl="1"/>
            <a:r>
              <a:rPr lang="en-US" sz="2600" dirty="0"/>
              <a:t>Randomizing experimental trials</a:t>
            </a:r>
          </a:p>
          <a:p>
            <a:endParaRPr lang="en-US" sz="3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445401-36EC-D09F-1792-C8DC2CC53E84}"/>
              </a:ext>
            </a:extLst>
          </p:cNvPr>
          <p:cNvCxnSpPr>
            <a:cxnSpLocks/>
          </p:cNvCxnSpPr>
          <p:nvPr/>
        </p:nvCxnSpPr>
        <p:spPr>
          <a:xfrm>
            <a:off x="0" y="1375003"/>
            <a:ext cx="121916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1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193E0-F7BD-F699-78AD-AC8286B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25422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Getting started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7EAF49-D81E-B986-7ED7-F8E202E7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Download jsPsych 7.3.3</a:t>
            </a:r>
          </a:p>
          <a:p>
            <a:pPr lvl="1"/>
            <a:r>
              <a:rPr lang="en-US" dirty="0"/>
              <a:t>The jsPsych software is a set of files located in the </a:t>
            </a:r>
            <a:r>
              <a:rPr lang="en-US" b="1" dirty="0" err="1"/>
              <a:t>Dist</a:t>
            </a:r>
            <a:r>
              <a:rPr lang="en-US" b="1" dirty="0"/>
              <a:t> Archive </a:t>
            </a:r>
            <a:r>
              <a:rPr lang="en-US" dirty="0"/>
              <a:t>folder at the following link: </a:t>
            </a:r>
            <a:r>
              <a:rPr lang="en-US" sz="2000" b="1" dirty="0">
                <a:hlinkClick r:id="rId2"/>
              </a:rPr>
              <a:t>https://github.com/jspsych/jsPsych/releases/tag/jspsych%407.3.3</a:t>
            </a:r>
            <a:endParaRPr lang="en-US" sz="2000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Download Visual Studio Code </a:t>
            </a:r>
            <a:r>
              <a:rPr lang="en-US" dirty="0"/>
              <a:t>(Text editor that we will be using to write our script)</a:t>
            </a:r>
          </a:p>
          <a:p>
            <a:pPr lvl="1"/>
            <a:r>
              <a:rPr lang="en-US" b="1" dirty="0">
                <a:hlinkClick r:id="rId3"/>
              </a:rPr>
              <a:t>https://code.visualstudio.com/Download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Download the “jsPsych_workshop” folder from GitHub</a:t>
            </a:r>
          </a:p>
          <a:p>
            <a:pPr lvl="1"/>
            <a:r>
              <a:rPr lang="en-US" dirty="0"/>
              <a:t>You will save your jsPsych experimental task to this folder, so please make sure you remember where you saved this folder so you can access it!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445401-36EC-D09F-1792-C8DC2CC53E84}"/>
              </a:ext>
            </a:extLst>
          </p:cNvPr>
          <p:cNvCxnSpPr>
            <a:cxnSpLocks/>
          </p:cNvCxnSpPr>
          <p:nvPr/>
        </p:nvCxnSpPr>
        <p:spPr>
          <a:xfrm>
            <a:off x="0" y="1375003"/>
            <a:ext cx="121916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557</TotalTime>
  <Words>272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jsPsych</vt:lpstr>
      <vt:lpstr>Objectives for today’s workshop</vt:lpstr>
      <vt:lpstr>Why jsPsych?</vt:lpstr>
      <vt:lpstr>jsPsych or PsychoPy?</vt:lpstr>
      <vt:lpstr>Experimental Task Overview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jsPsych</dc:title>
  <dc:creator>Steven A Martinez</dc:creator>
  <cp:lastModifiedBy>Steven A Martinez</cp:lastModifiedBy>
  <cp:revision>6</cp:revision>
  <dcterms:created xsi:type="dcterms:W3CDTF">2023-06-05T17:48:08Z</dcterms:created>
  <dcterms:modified xsi:type="dcterms:W3CDTF">2023-06-09T23:02:52Z</dcterms:modified>
</cp:coreProperties>
</file>