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Footer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D2D80A6-3304-4760-9BC1-6B85B80E1801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&lt;number&gt;</a:t>
            </a:fld>
            <a:endParaRPr b="0" lang="en-US" sz="14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Noto Sans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Footer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E75F551-07A0-4034-BEC3-3212B3392C93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&lt;number&gt;</a:t>
            </a:fld>
            <a:endParaRPr b="0" lang="en-US" sz="1400" spc="-1" strike="noStrike">
              <a:latin typeface="Noto Sans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Footer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4A1100-7898-4D10-ABF9-BBE6B81F6156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&lt;number&gt;</a:t>
            </a:fld>
            <a:endParaRPr b="0" lang="en-US" sz="1400" spc="-1" strike="noStrike">
              <a:latin typeface="Noto Sans CJK KR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Noto Sans CJK KR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899640"/>
            <a:ext cx="10079640" cy="35992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0" y="3419280"/>
            <a:ext cx="10113480" cy="12636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1586520" y="899640"/>
            <a:ext cx="6987240" cy="34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개요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3640" y="942840"/>
            <a:ext cx="9070200" cy="431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윈도우 프로그래밍 프로젝트였던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NON STOP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을 파이썬으로 새롭게 개발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리소스 마당 리소스 활용 게임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전 작과 동일한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횡 스크롤 액션 슈팅 게임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단순한 그래픽이지만 빠른 게임 진행으로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속 시원한 게임 플레이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를 선사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객체 좌표를 랜덤하게 변형시켜 만드는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Display Shaking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실시간 각도 계산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삼각함수를 순환시켜 만드는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Rubber Animation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등 게임에 역동성을 더하는 다양한 장치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거리 기반 대미지 판정 →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객체 간의 거리를 측정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하여 특정 거리 안에 있는지의 여부로 판정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게임에 집중할 수 있도록 인터페이스는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최대한 직관적이고 최소화된 형태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rcRect l="0" t="0" r="0" b="49781"/>
          <a:stretch/>
        </p:blipFill>
        <p:spPr>
          <a:xfrm>
            <a:off x="360" y="5035680"/>
            <a:ext cx="10113480" cy="63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3640" y="1146240"/>
            <a:ext cx="9070200" cy="389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82000"/>
          </a:bodyPr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규칙은 간단함 → 양 옆에서 몰려오는 적들을 처치하며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최대한 오래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생존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하는 것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게임의 이름이 ‘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NON STOP’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 가장 근본적인 이유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적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마리를 처치할 때마다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증가함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올라갈 수록 몬스터들의 종류가 다양해지고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강력해지고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더 많이 스폰됨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올라갈 때마다 보스 출현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적을 처치하면 경험치를 얻고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경험치를 소진하여 상점에서 무기를 구입할 수 있음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플레이어는 적이 드롭한 탄약을 얻으면서 진행해야함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일정 시간마다 특수 능력을 사용할 수 있음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rcRect l="0" t="0" r="0" b="49781"/>
          <a:stretch/>
        </p:blipFill>
        <p:spPr>
          <a:xfrm>
            <a:off x="0" y="5035320"/>
            <a:ext cx="10113480" cy="63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스크린 샷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218920" y="2160000"/>
            <a:ext cx="4557240" cy="23389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59640" y="2160000"/>
            <a:ext cx="4565880" cy="2338920"/>
          </a:xfrm>
          <a:prstGeom prst="rect">
            <a:avLst/>
          </a:prstGeom>
          <a:ln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303480" y="1327680"/>
            <a:ext cx="9470880" cy="425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상점에서 더 좋은 무기를 구입하면서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,                    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적들을 처치하며 버틴다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스크린 샷은 전 작의 이미지임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rcRect l="0" t="0" r="0" b="35550"/>
          <a:stretch/>
        </p:blipFill>
        <p:spPr>
          <a:xfrm>
            <a:off x="0" y="4855320"/>
            <a:ext cx="10113480" cy="81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480" cy="813960"/>
          </a:xfrm>
          <a:prstGeom prst="rect">
            <a:avLst/>
          </a:prstGeom>
          <a:ln>
            <a:noFill/>
          </a:ln>
        </p:spPr>
      </p:pic>
      <p:sp>
        <p:nvSpPr>
          <p:cNvPr id="138" name="TextShape 1"/>
          <p:cNvSpPr txBox="1"/>
          <p:nvPr/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스크린 샷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071720" y="1172160"/>
            <a:ext cx="7933680" cy="407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개발 일정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480" cy="8139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123280" y="1171800"/>
            <a:ext cx="5832000" cy="414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기획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480" cy="8139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369160" y="1079640"/>
            <a:ext cx="5339880" cy="425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2023-10-14T23:46:59Z</dcterms:created>
  <dc:creator/>
  <dc:description/>
  <dc:language>ko-KR</dc:language>
  <cp:lastModifiedBy/>
  <dcterms:modified xsi:type="dcterms:W3CDTF">2023-10-16T09:00:57Z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