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7ED4F-815B-4730-91BE-53F98DF6F5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25B66-A7B1-4D94-B878-5A3B29C4C2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30DC9-A727-4642-A5C2-BADED1583B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BF2E3-7B2B-45CC-B464-BC8A0193B2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33D202-9DE3-430F-8611-9F483D9799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3409E0-A30B-4CAE-B11A-D8D43B8261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C082F0-7A54-459A-AFC7-9ECB921B8B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653D6F-CB54-46AB-AF97-333D50751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E602C5-DEF5-41D2-8B31-6050450C33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AECAD4-5FC3-4DE7-B9E5-73D42BC86B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EF7066-30F9-4DAC-9B19-FB3D8C146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82099-8F66-42F6-9D7F-6A688B0394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5B51FA-0E59-4306-AD32-6A9F028D32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C9C351-3E51-46EE-94A3-FBCB76DE2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BCFD89-58A1-4C3D-B704-9BC5C93FCB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81EAEC-D12C-40AA-8FB2-B73B673257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471B9-FAA2-41DB-8AC0-4E0EF12F31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06F149-3201-483A-ABD8-0FBAB4EC43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BF4C04-82E2-4879-8804-36C77EF8BD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44351A-5D23-4F36-8C83-2929F10829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C0A918-A275-41F6-B405-8BED8D2618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11AD95-05A3-4FEE-ADC8-C6692CEAF7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E5C703-CD52-4F60-9A58-2728777880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177E60-8B4F-4D27-96B9-2175626F2C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231C3D-2C33-4BDD-A48E-23BAD5BFF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942AEA-0287-4655-9C30-2AD6647423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EEAD68-43ED-459F-B4FD-F396D7795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E6CBE2-76BE-40FA-9FA3-1F6A6E6DB0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29AE0D-349B-45AD-8B0B-5270255569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5B99DB-0EE0-4822-8FBE-380A2E1887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00FE43-B382-4835-920D-CE26DAC4A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484E2C-E5E2-4018-B2DB-0D342CCB70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BBA7B2-133F-41B5-9712-81C6ACC9E0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D9D50-070B-4CF8-8794-0FAE683E7F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63664-3971-4045-BF5C-88D6012A0A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7385C-EA85-47AD-8908-08B515E372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69D27A-A329-4086-954F-3DFDF146E2AA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888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2C5AA6-4C16-42EF-B351-B76DAB0D6965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F33840-5B00-4DAE-8326-B5553EC97AE9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899640"/>
            <a:ext cx="10079640" cy="35992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3419280"/>
            <a:ext cx="10113480" cy="12636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788120" y="1248120"/>
            <a:ext cx="6504480" cy="32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rcRect l="0" t="0" r="0" b="14569"/>
          <a:stretch/>
        </p:blipFill>
        <p:spPr>
          <a:xfrm>
            <a:off x="0" y="4590360"/>
            <a:ext cx="10113480" cy="107928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Git commits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통계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3640" y="813600"/>
            <a:ext cx="9070200" cy="43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433880" y="1047960"/>
            <a:ext cx="7212960" cy="411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rcRect l="0" t="0" r="0" b="14569"/>
          <a:stretch/>
        </p:blipFill>
        <p:spPr>
          <a:xfrm>
            <a:off x="0" y="4590360"/>
            <a:ext cx="10113480" cy="107928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Code frequency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3640" y="813600"/>
            <a:ext cx="9070200" cy="43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591560" y="1171080"/>
            <a:ext cx="6897600" cy="39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개발 상황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3640" y="1146240"/>
            <a:ext cx="9070200" cy="38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0" y="5035320"/>
            <a:ext cx="10113480" cy="63396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077840" y="535320"/>
            <a:ext cx="7421760" cy="49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개발 중 변경 내용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...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480" cy="81396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419760" y="1337760"/>
            <a:ext cx="9241560" cy="494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게임 이름을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NON STOP 2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로 변경하였음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원래 계획 상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라운드 마다 보스전을 진행하도록 할 계획이었으나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시험 기간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타 과목 프로젝트 등 여러 변수를 고려하여 보스전 추가는 최하위 우선순위로 변경하였음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나중에 상황을 보고 구현 여부를 결정할 것임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총기 중 샷건까지 추가할 계획이었으나 일단은 전체적인 개발을 모두 끝낸 다음에 따로 추가하기로 결정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탄약 수급의 경우 몬스터가 드랍한 것을 얻는 방식에서 상점에서 구입하는 방식으로 변경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480" cy="81396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232344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프로그래밍 시연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2023-10-14T23:46:59Z</dcterms:created>
  <dc:creator/>
  <dc:description/>
  <dc:language>ko-KR</dc:language>
  <cp:lastModifiedBy/>
  <dcterms:modified xsi:type="dcterms:W3CDTF">2023-11-14T21:42:02Z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