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CE91AA-EB37-404B-9EEF-633EB90688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0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70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2772E4-B0BB-4E64-A382-DE795D003A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1600" y="30434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ADFE2C-7AB0-433F-945A-CF7EA595D9F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0480" y="13262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6960" y="13262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0480" y="30434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6960" y="30434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973087-DEC6-485E-B739-99125AA1183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853C67-966F-483C-BA31-D7FBD96B5F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3E907E-D3F9-4608-BE03-E66AF2256B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D7DFD9-4CC8-410E-9036-B4D663249B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1600" y="132624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B17834-DF89-433B-A5C0-CC4494771E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0A9EE4-0CF8-4F2E-B34D-40F93AE038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056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8FCC92-56A1-4357-8A0A-6E6C41B094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1600" y="132624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CA9E26-66C7-49A4-803A-12DB7A9309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5C6681-C5BD-4080-97E3-B8DEA38FC9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1600" y="30434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629503-DE3D-4FB8-BD12-962EEC41D4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70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9F9218-E5DA-4A66-BA86-8DE82B1031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0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70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3A27A2-2EEC-4923-815B-BE1BB3E2A0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1600" y="30434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658B90-9D63-4A17-AA59-E2952678122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0480" y="13262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6960" y="13262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0480" y="30434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6960" y="30434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81489F-9886-41BD-9B8C-2FC1964521F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FDA7D3-8402-4F6F-A1AE-0BB6A7C570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C190E21-6856-4744-8D5E-AE4F29E40A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27FB021-0B16-4682-B7F9-DCB3D2F2D7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1600" y="132624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BA9210-8635-491F-97FD-CF573E5E8C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F29D764-CF3B-48BA-8A28-733A070806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EE6D6B-851F-414F-8946-52687F510C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056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3E41280-E728-4E8E-BFA0-81B92C439D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1600" y="132624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C720A1-15D8-469E-BF24-198B0631D1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1600" y="30434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7132941-3B19-4632-B459-E3FCCA3B80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70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15EDD42-A0EC-4A66-990C-974E4AF187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0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70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C8207BC-B328-4083-9465-8FE703990D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1600" y="30434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F8A286F-28C8-40A0-A833-49BEE891C09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0480" y="13262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6960" y="13262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0480" y="30434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6960" y="30434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38"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F96463-CB8A-459F-ACFB-284834E5957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1600" y="132624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A788FA-1262-47BC-9DA4-3D2A3553F0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FBBEA6-6DC6-4C08-B36C-7308E2D36C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056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CDEBDF-C108-4F48-8E44-5A5FC4AC0B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1600" y="132624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3AD3B6-4675-4477-A29D-CFF5DEECA7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1600" y="30434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92F2A2-A8B2-4553-B650-882195BE4D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70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6676ED-6C34-44FF-BB17-94EDEDA7A2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000" y="516456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5920" y="516456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ED16D8-53AE-4EF0-B379-55444532FAE7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3640" y="516456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202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3447000" y="516456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7225920" y="516456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2A20E58-8C8E-4912-91A5-186C25D2A991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503640" y="516456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202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888" lnSpcReduction="10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7"/>
          </p:nvPr>
        </p:nvSpPr>
        <p:spPr>
          <a:xfrm>
            <a:off x="3447000" y="516456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 idx="8"/>
          </p:nvPr>
        </p:nvSpPr>
        <p:spPr>
          <a:xfrm>
            <a:off x="7225920" y="516456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83C19B-82B1-409A-BF4C-CFBE07510382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dt" idx="9"/>
          </p:nvPr>
        </p:nvSpPr>
        <p:spPr>
          <a:xfrm>
            <a:off x="503640" y="516456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0" y="899640"/>
            <a:ext cx="10080000" cy="359964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0" y="3419280"/>
            <a:ext cx="10113840" cy="126396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1586520" y="899640"/>
            <a:ext cx="6987600" cy="349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a4db"/>
            </a:gs>
            <a:gs pos="100000">
              <a:srgbClr val="8cf3f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rcRect l="0" t="0" r="0" b="14569"/>
          <a:stretch/>
        </p:blipFill>
        <p:spPr>
          <a:xfrm>
            <a:off x="0" y="4590360"/>
            <a:ext cx="10113840" cy="1079640"/>
          </a:xfrm>
          <a:prstGeom prst="rect">
            <a:avLst/>
          </a:prstGeom>
          <a:ln w="0"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개요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503640" y="813600"/>
            <a:ext cx="9070560" cy="431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윈도우 프로그래밍 프로젝트였던 </a:t>
            </a:r>
            <a:r>
              <a:rPr b="1" lang="en-US" sz="1600" spc="-1" strike="noStrike">
                <a:solidFill>
                  <a:srgbClr val="000000"/>
                </a:solidFill>
                <a:latin typeface="맑은 고딕"/>
              </a:rPr>
              <a:t>NON STOP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</a:rPr>
              <a:t>을 파이썬으로 새롭게 개발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전 작과 동일한 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</a:rPr>
              <a:t>횡 스크롤 액션 슈팅 게임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단순한 그래픽이지만 빠른 게임 진행으로 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</a:rPr>
              <a:t>속 시원한 게임 플레이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를 선사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객체 좌표를 랜덤하게 변형시켜 만드는 </a:t>
            </a:r>
            <a:r>
              <a:rPr b="1" lang="en-US" sz="1600" spc="-1" strike="noStrike">
                <a:solidFill>
                  <a:srgbClr val="000000"/>
                </a:solidFill>
                <a:latin typeface="맑은 고딕"/>
              </a:rPr>
              <a:t>Display Shaking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실시간 각도 계산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,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  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삼각함수를 순환시켜 만드는 </a:t>
            </a:r>
            <a:r>
              <a:rPr b="1" lang="en-US" sz="1600" spc="-1" strike="noStrike">
                <a:solidFill>
                  <a:srgbClr val="000000"/>
                </a:solidFill>
                <a:latin typeface="맑은 고딕"/>
              </a:rPr>
              <a:t>Rubber Animation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등 게임에 역동성을 더하는 다양한 장치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거리 기반 대미지 판정 → 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</a:rPr>
              <a:t>객체 간의 거리를 측정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하여 특정 거리 안에 있는지의 여부로 판정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게임에 집중할 수 있도록 인터페이스는 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</a:rPr>
              <a:t>최대한 직관적이고 최소화된 형태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a4db"/>
            </a:gs>
            <a:gs pos="100000">
              <a:srgbClr val="8cf3f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게임 플레이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개요</a:t>
            </a:r>
            <a:endParaRPr b="0" lang="en-US" sz="4400" spc="-1" strike="noStrike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03640" y="1146240"/>
            <a:ext cx="9070560" cy="389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규칙은 간단함 → 양 옆에서 몰려오는 적들을 처치하며 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최대한 오래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생존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하는 것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 게임의 이름이 ‘</a:t>
            </a: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NON STOP’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인 가장 근본적인 이유</a:t>
            </a: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적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마리를 처치할 때마다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라운드가 증가함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라운드가 올라갈 수록 몬스터들의 종류가 다양해지고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강력해지고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더 많이 스폰됨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라운드가 올라갈 때마다 보스 출현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적을 처치하면 경험치를 얻고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경험치를 소진하여 상점에서 무기를 구입할 수 있음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플레이어는 적이 드롭한 탄약을 얻으면서 진행해야함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일정 시간마다 특수 능력을 사용할 수 있음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rcRect l="0" t="0" r="0" b="49781"/>
          <a:stretch/>
        </p:blipFill>
        <p:spPr>
          <a:xfrm>
            <a:off x="0" y="5035320"/>
            <a:ext cx="10113840" cy="63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a4db"/>
            </a:gs>
            <a:gs pos="100000">
              <a:srgbClr val="8cf3f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게임 플레이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: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스크린 샷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5218920" y="2160000"/>
            <a:ext cx="4557600" cy="2339280"/>
          </a:xfrm>
          <a:prstGeom prst="rect">
            <a:avLst/>
          </a:prstGeom>
          <a:ln w="0"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359640" y="2160000"/>
            <a:ext cx="4566240" cy="2339280"/>
          </a:xfrm>
          <a:prstGeom prst="rect">
            <a:avLst/>
          </a:prstGeom>
          <a:ln w="0">
            <a:noFill/>
          </a:ln>
        </p:spPr>
      </p:pic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303480" y="1327680"/>
            <a:ext cx="9471240" cy="425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상점에서 더 좋은 무기를 구입하면서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,                    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적들을 처치하며 버틴다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스크린 샷은 전 작의 이미지임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3"/>
          <a:srcRect l="0" t="0" r="0" b="35550"/>
          <a:stretch/>
        </p:blipFill>
        <p:spPr>
          <a:xfrm>
            <a:off x="0" y="4855320"/>
            <a:ext cx="10113840" cy="81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a4db"/>
            </a:gs>
            <a:gs pos="100000">
              <a:srgbClr val="8cf3f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 descr=""/>
          <p:cNvPicPr/>
          <p:nvPr/>
        </p:nvPicPr>
        <p:blipFill>
          <a:blip r:embed="rId1"/>
          <a:srcRect l="0" t="0" r="0" b="35550"/>
          <a:stretch/>
        </p:blipFill>
        <p:spPr>
          <a:xfrm>
            <a:off x="0" y="4855320"/>
            <a:ext cx="10113840" cy="814320"/>
          </a:xfrm>
          <a:prstGeom prst="rect">
            <a:avLst/>
          </a:prstGeom>
          <a:ln w="0">
            <a:noFill/>
          </a:ln>
        </p:spPr>
      </p:pic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게임 플레이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: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스크린 샷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1071720" y="1172160"/>
            <a:ext cx="7934040" cy="407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a4db"/>
            </a:gs>
            <a:gs pos="100000">
              <a:srgbClr val="8cf3f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개발 일정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rcRect l="0" t="0" r="0" b="35550"/>
          <a:stretch/>
        </p:blipFill>
        <p:spPr>
          <a:xfrm>
            <a:off x="0" y="4855320"/>
            <a:ext cx="10113840" cy="81432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123280" y="1171800"/>
            <a:ext cx="5832360" cy="414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a4db"/>
            </a:gs>
            <a:gs pos="100000">
              <a:srgbClr val="8cf3f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기획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rcRect l="0" t="0" r="0" b="35550"/>
          <a:stretch/>
        </p:blipFill>
        <p:spPr>
          <a:xfrm>
            <a:off x="0" y="4855320"/>
            <a:ext cx="10113840" cy="814320"/>
          </a:xfrm>
          <a:prstGeom prst="rect">
            <a:avLst/>
          </a:prstGeom>
          <a:ln w="0"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2369160" y="1079640"/>
            <a:ext cx="5340240" cy="425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Application>LibreOffice/7.6.0.3$Windows_X86_64 LibreOffice_project/69edd8b8ebc41d00b4de3915dc82f8f0fc3b6265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2023-10-14T23:46:59Z</dcterms:created>
  <dc:creator/>
  <dc:description/>
  <dc:language>ko-KR</dc:language>
  <cp:lastModifiedBy/>
  <dcterms:modified xsi:type="dcterms:W3CDTF">2023-10-15T13:03:21Z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