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0" y="899640"/>
            <a:ext cx="10079280" cy="359892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0" y="3419280"/>
            <a:ext cx="10113120" cy="126324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1586520" y="899640"/>
            <a:ext cx="6986880" cy="349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3640" y="225720"/>
            <a:ext cx="906984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개요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3640" y="942840"/>
            <a:ext cx="9069840" cy="43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윈도우 프로그래밍 프로젝트였던 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</a:rPr>
              <a:t>NON STOP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</a:rPr>
              <a:t>을 파이썬으로 새롭게 개발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ko-KR" sz="1600" spc="-1" strike="noStrike">
                <a:solidFill>
                  <a:srgbClr val="000000"/>
                </a:solidFill>
                <a:latin typeface="맑은 고딕"/>
              </a:rPr>
              <a:t>리소스 마당 리소스 활용 게임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전 작과 동일한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</a:rPr>
              <a:t>횡 스크롤 액션 슈팅 게임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단순한 그래픽이지만 빠른 게임 진행으로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</a:rPr>
              <a:t>속 시원한 게임 플레이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를 선사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객체 좌표를 랜덤하게 변형시켜 만드는 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</a:rPr>
              <a:t>Display Shaking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마우스를 따라가는 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</a:rPr>
              <a:t>Dynamic Camera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  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삼각함수를 순환시켜 만드는 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</a:rPr>
              <a:t>Rubber Animation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등 게임에 생동감을 더하는 다양한 장치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거리 기반 대미지 판정 →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</a:rPr>
              <a:t>객체 간의 거리를 측정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하여 특정 거리 안에 있는지의 여부로 판정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게임에 집중할 수 있도록 인터페이스는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</a:rPr>
              <a:t>최대한 직관적이고 최소화된 형태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rcRect l="0" t="0" r="0" b="49781"/>
          <a:stretch/>
        </p:blipFill>
        <p:spPr>
          <a:xfrm>
            <a:off x="360" y="5035680"/>
            <a:ext cx="10113120" cy="63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3640" y="225720"/>
            <a:ext cx="906984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게임 플레이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개요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3640" y="1146240"/>
            <a:ext cx="9069840" cy="38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74000"/>
          </a:bodyPr>
          <a:p>
            <a:pPr marL="4320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규칙은 간단함 → 양 옆에서 몰려오는 적들을 처치하며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최대한 오래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생존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하는 것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 게임의 이름이 ‘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NON STOP’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인 가장 근본적인 이유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적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마리를 처치할 때마다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라운드가 증가함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라운드가 올라갈 수록 몬스터들의 종류가 다양해지고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강력해지고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더 많이 스폰됨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 marL="4320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라운드가 올라갈 때마다 보스 출현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적을 처치하면 경험치를 얻고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경험치를 소진하여 상점에서 무기를 구입할 수 있음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 marL="4320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플레이어는 적이 드롭한 탄약을 얻으면서 진행해야함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 marL="4320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일정 시간마다 특수 능력을 사용할 수 있음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rcRect l="0" t="0" r="0" b="49781"/>
          <a:stretch/>
        </p:blipFill>
        <p:spPr>
          <a:xfrm>
            <a:off x="0" y="5035320"/>
            <a:ext cx="10113120" cy="63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3640" y="225720"/>
            <a:ext cx="906984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게임 플레이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: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스크린 샷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5218920" y="2160000"/>
            <a:ext cx="4556880" cy="233856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359640" y="2160000"/>
            <a:ext cx="4565520" cy="233856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303480" y="1327680"/>
            <a:ext cx="9470520" cy="42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상점에서 더 좋은 무기를 구입하면서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,                    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적들을 처치하며 버틴다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스크린 샷은 전 작의 이미지임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3"/>
          <a:srcRect l="0" t="0" r="0" b="35550"/>
          <a:stretch/>
        </p:blipFill>
        <p:spPr>
          <a:xfrm>
            <a:off x="0" y="4855320"/>
            <a:ext cx="10113120" cy="81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rcRect l="0" t="0" r="0" b="35550"/>
          <a:stretch/>
        </p:blipFill>
        <p:spPr>
          <a:xfrm>
            <a:off x="0" y="4855320"/>
            <a:ext cx="10113120" cy="81360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503640" y="225720"/>
            <a:ext cx="906984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게임 플레이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: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스크린 샷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071720" y="1172160"/>
            <a:ext cx="7933320" cy="407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3640" y="225720"/>
            <a:ext cx="906984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개발 일정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rcRect l="0" t="0" r="0" b="35550"/>
          <a:stretch/>
        </p:blipFill>
        <p:spPr>
          <a:xfrm>
            <a:off x="0" y="4855320"/>
            <a:ext cx="10113120" cy="81360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2123280" y="1171800"/>
            <a:ext cx="5831640" cy="414828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5400000" y="5040000"/>
            <a:ext cx="1152000" cy="184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Shape 3"/>
          <p:cNvSpPr txBox="1"/>
          <p:nvPr/>
        </p:nvSpPr>
        <p:spPr>
          <a:xfrm>
            <a:off x="5331240" y="4968000"/>
            <a:ext cx="1508760" cy="2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ko-KR" sz="1100" spc="-1" strike="noStrike">
                <a:latin typeface="Arial"/>
              </a:rPr>
              <a:t>사운드</a:t>
            </a:r>
            <a:r>
              <a:rPr b="0" lang="en-US" sz="1100" spc="-1" strike="noStrike">
                <a:latin typeface="Arial"/>
              </a:rPr>
              <a:t>, UI </a:t>
            </a:r>
            <a:r>
              <a:rPr b="0" lang="ko-KR" sz="1100" spc="-1" strike="noStrike">
                <a:latin typeface="Arial"/>
              </a:rPr>
              <a:t>작업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3640" y="225720"/>
            <a:ext cx="906984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기획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rcRect l="0" t="0" r="0" b="35550"/>
          <a:stretch/>
        </p:blipFill>
        <p:spPr>
          <a:xfrm>
            <a:off x="0" y="4855320"/>
            <a:ext cx="10113120" cy="81360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2369160" y="1079640"/>
            <a:ext cx="5339520" cy="425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2023-10-14T23:46:59Z</dcterms:created>
  <dc:creator/>
  <dc:description/>
  <dc:language>ko-KR</dc:language>
  <cp:lastModifiedBy/>
  <dcterms:modified xsi:type="dcterms:W3CDTF">2023-10-16T14:53:21Z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</Properties>
</file>