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FB5F05-AFB8-4FDA-BB79-9806D98227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338383-3B0F-4267-872B-81FE40B894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E2576B-73AC-4534-8529-E4BD93FDAE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5F7E54-E0BC-40F0-9F36-55BCAA4A06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4E493D-0BD1-4B41-8610-173AAEB0FA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9FF588-0A6D-4603-9255-0B2B0A3282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C02789-78D7-4FD9-8BCF-2DC6EAEAFE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63065B-2C69-4C24-A436-382872D24D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1E7163-A7C7-4196-A250-5582B59CF1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4C43F2-8E5D-40A5-B26B-730FD09190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C2E297-E89F-4772-B650-851D765FC9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725535-502E-4B6A-81E2-A122EA594C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1CEAE0-29C7-4E2E-8ED4-CC9E5C3C9E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CAA55A-3851-4622-B96B-DF2A72D13F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CD8879-B0CC-4C0E-960F-463B5B0722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256ADF-3A99-4A3D-93AF-9E8B87B9E4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5590E8-CB36-4E7B-8803-CAD3BC710D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E301D5-7845-4B3D-999F-0A7EBE66E5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D477DF-AEC0-44D8-AB7C-B2B277A920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756DC3-CB74-498D-A1CD-AFE59AD273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FE9DFA-48D2-4167-9F0A-197D6FAE66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50D834-92F7-40C6-A8A5-BBABE2B825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5576AF-6F5E-4DA8-B54A-57F4DCB910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8B1CF9-81A2-46A5-B701-E218572223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28A64C-1446-472A-A05E-6E77E966C3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721A9F-86EF-474F-A80C-455AD6FE6A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E6C019-CA70-4478-9C7B-BB69F346EF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D98A39-66C9-4BF3-80AD-C0C73CCFC0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A10AB9-9EDE-4329-8B63-12CA892D09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1D03D2-D985-4FCF-BC42-9D33FDDF11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ED1DC1-D170-4B78-82AD-749B257A21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8279F7-7E67-4C49-947A-939E614BAC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FDA97C-D6F7-49A9-99FC-66941278EB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5972F7-BB5F-4E2E-8874-201C7290C7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C77294-8AF0-4664-B477-19D14E5BF0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C71EDD-1844-46F0-AFE6-4D5AD6EBC0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42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73E79747-9862-48F0-9A96-7F94F5A919DD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6640" y="5163840"/>
            <a:ext cx="3193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5200" y="516384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43B1A3-0861-4DD4-8E0F-C1F35555B088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3280" y="516384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02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6640" y="5163840"/>
            <a:ext cx="3193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5200" y="516384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AF983A-8D6E-4E7B-975A-22B16AED5068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3280" y="5163840"/>
            <a:ext cx="2346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02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0" y="899280"/>
            <a:ext cx="10078560" cy="359856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0" y="3418560"/>
            <a:ext cx="10112400" cy="126324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1771200" y="1324440"/>
            <a:ext cx="6537960" cy="326772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-3187440" y="403596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코레일2007"/>
                <a:ea typeface="코레일2007"/>
              </a:rPr>
              <a:t>(</a:t>
            </a:r>
            <a:r>
              <a:rPr b="1" lang="ko-KR" sz="1600" spc="-1" strike="noStrike">
                <a:solidFill>
                  <a:srgbClr val="ffffff"/>
                </a:solidFill>
                <a:latin typeface="코레일2007"/>
                <a:ea typeface="코레일2007"/>
              </a:rPr>
              <a:t>게임마당</a:t>
            </a:r>
            <a:r>
              <a:rPr b="1" lang="en-US" sz="1600" spc="-1" strike="noStrike">
                <a:solidFill>
                  <a:srgbClr val="ffffff"/>
                </a:solidFill>
                <a:latin typeface="코레일2007"/>
              </a:rPr>
              <a:t> </a:t>
            </a:r>
            <a:r>
              <a:rPr b="1" lang="ko-KR" sz="1600" spc="-1" strike="noStrike">
                <a:solidFill>
                  <a:srgbClr val="ffffff"/>
                </a:solidFill>
                <a:latin typeface="코레일2007"/>
                <a:ea typeface="코레일2007"/>
              </a:rPr>
              <a:t>리소스 활용 게임</a:t>
            </a:r>
            <a:r>
              <a:rPr b="1" lang="en-US" sz="1600" spc="-1" strike="noStrike">
                <a:solidFill>
                  <a:srgbClr val="ffffff"/>
                </a:solidFill>
                <a:latin typeface="코레일2007"/>
              </a:rPr>
              <a:t>)</a:t>
            </a:r>
            <a:endParaRPr b="1" lang="en-US" sz="1600" spc="-1" strike="noStrike">
              <a:solidFill>
                <a:srgbClr val="ffffff"/>
              </a:solidFill>
              <a:latin typeface="코레일2007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4600"/>
            <a:ext cx="10112400" cy="81360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코레일2007"/>
                <a:ea typeface="코레일2007"/>
              </a:rPr>
              <a:t>개발 진척도</a:t>
            </a:r>
            <a:endParaRPr b="0" lang="en-US" sz="4400" spc="-1" strike="noStrike">
              <a:solidFill>
                <a:srgbClr val="000000"/>
              </a:solidFill>
              <a:latin typeface="코레일2007"/>
              <a:ea typeface="코레일2007"/>
            </a:endParaRPr>
          </a:p>
        </p:txBody>
      </p:sp>
      <p:graphicFrame>
        <p:nvGraphicFramePr>
          <p:cNvPr id="129" name=""/>
          <p:cNvGraphicFramePr/>
          <p:nvPr/>
        </p:nvGraphicFramePr>
        <p:xfrm>
          <a:off x="685080" y="1051920"/>
          <a:ext cx="8710200" cy="3793680"/>
        </p:xfrm>
        <a:graphic>
          <a:graphicData uri="http://schemas.openxmlformats.org/drawingml/2006/table">
            <a:tbl>
              <a:tblPr/>
              <a:tblGrid>
                <a:gridCol w="1696320"/>
                <a:gridCol w="3119400"/>
                <a:gridCol w="3061440"/>
                <a:gridCol w="833400"/>
              </a:tblGrid>
              <a:tr h="3934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내용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목표 범위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실제 개발 완료 범위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진척도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3934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맵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 구현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 구현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3934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총기</a:t>
                      </a: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근접무기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총기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근접무기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총기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근접무기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95%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  <a:tr h="3934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몬스터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 구현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 구현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3934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물리 엔진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몬스터 객체 및 기타 객체에 물리 엔진 적용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몬스터 객체 및 기타 객체에 물리 엔진 적용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  <a:tr h="3934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게임 진행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레벨 무제한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라운드 증가 시스템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5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라운드마다 보스전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레벨 무제한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라운드 증가 시스템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3934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UI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모든 게임 모드에 애니메이션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UI 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모든 게임 모드에 애니메이션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UI 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  <a:tr h="3934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캐릭터 커스텀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활용한 리소스 파일 기준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활용한 리소스 파일 기준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+ NON STOP 1 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클래식 스킨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101%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3934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근접 무기 특수 스킬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가지 구현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b="0" lang="ko-KR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가지 구현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  <a:tr h="3934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ko-KR" sz="12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화면 효과 및 기타 애니메이션 기법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Display Shaking, Dynamic Camera, Trigonometric Circular Animation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Display Shaking, Dynamic Camera, Trigonometric Circular Animation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4600"/>
            <a:ext cx="10112400" cy="81360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5440" y="202680"/>
            <a:ext cx="906912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코레일2007"/>
                <a:ea typeface="코레일2007"/>
              </a:rPr>
              <a:t>Commit </a:t>
            </a:r>
            <a:r>
              <a:rPr b="0" lang="ko-KR" sz="4400" spc="-1" strike="noStrike">
                <a:solidFill>
                  <a:srgbClr val="000000"/>
                </a:solidFill>
                <a:latin typeface="코레일2007"/>
                <a:ea typeface="코레일2007"/>
              </a:rPr>
              <a:t>통계</a:t>
            </a:r>
            <a:endParaRPr b="0" lang="en-US" sz="4400" spc="-1" strike="noStrike">
              <a:solidFill>
                <a:srgbClr val="000000"/>
              </a:solidFill>
              <a:latin typeface="코레일2007"/>
              <a:ea typeface="코레일2007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058760" y="1033200"/>
            <a:ext cx="7962840" cy="1301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3" name=""/>
          <p:cNvGraphicFramePr/>
          <p:nvPr/>
        </p:nvGraphicFramePr>
        <p:xfrm>
          <a:off x="2502360" y="2490480"/>
          <a:ext cx="5075280" cy="2160720"/>
        </p:xfrm>
        <a:graphic>
          <a:graphicData uri="http://schemas.openxmlformats.org/drawingml/2006/table">
            <a:tbl>
              <a:tblPr/>
              <a:tblGrid>
                <a:gridCol w="1245240"/>
                <a:gridCol w="3830400"/>
              </a:tblGrid>
              <a:tr h="240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ko-KR" sz="11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주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ko-KR" sz="11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커밋 횟수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240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Oct 8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240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Oct 15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38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  <a:tr h="240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Oct 22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240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Oct 29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19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  <a:tr h="240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Nov 5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240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Nov 12 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51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  <a:tr h="240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Nov 19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37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240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Nov 26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  <a:tr h="240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Dec 3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2023-12-05T22:56:33Z</dcterms:created>
  <dc:creator/>
  <dc:description/>
  <dc:language>ko-KR</dc:language>
  <cp:lastModifiedBy/>
  <dcterms:modified xsi:type="dcterms:W3CDTF">2023-12-06T01:50:59Z</dcterms:modified>
  <cp:revision>1</cp:revision>
  <dc:subject/>
  <dc:title/>
</cp:coreProperties>
</file>