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PMingLiU-ExtB"/>
                <a:cs typeface="PMingLiU-ExtB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PMingLiU-ExtB"/>
                <a:cs typeface="PMingLiU-ExtB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PMingLiU-ExtB"/>
                <a:cs typeface="PMingLiU-ExtB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PMingLiU-ExtB"/>
                <a:cs typeface="PMingLiU-ExtB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PMingLiU-ExtB"/>
                <a:cs typeface="PMingLiU-ExtB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139" y="791209"/>
            <a:ext cx="8072120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700" y="1701799"/>
            <a:ext cx="8255000" cy="5024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8740" y="6820097"/>
            <a:ext cx="1345564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869680" y="6925795"/>
            <a:ext cx="219709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PMingLiU-ExtB"/>
                <a:cs typeface="PMingLiU-ExtB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quangnn-fit@mail.hut.edu.vn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hyperlink" Target="http://www.inf.ed.ac.uk/teaching/" TargetMode="Externa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hyperlink" Target="http://www.inf.ed.ac.uk/teaching/" TargetMode="Externa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hyperlink" Target="http://www.inf.ed.ac.uk/teaching/" TargetMode="Externa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hyperlink" Target="http://www.inf.ed.ac.uk/teaching/courses/plan/)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38" y="1324609"/>
            <a:ext cx="589470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 b="1">
                <a:latin typeface="Tahoma"/>
                <a:cs typeface="Tahoma"/>
              </a:rPr>
              <a:t>Trí</a:t>
            </a:r>
            <a:r>
              <a:rPr dirty="0" sz="5400" spc="-40" b="1">
                <a:latin typeface="Tahoma"/>
                <a:cs typeface="Tahoma"/>
              </a:rPr>
              <a:t> </a:t>
            </a:r>
            <a:r>
              <a:rPr dirty="0" sz="5400" b="1">
                <a:latin typeface="Tahoma"/>
                <a:cs typeface="Tahoma"/>
              </a:rPr>
              <a:t>Tuệ</a:t>
            </a:r>
            <a:r>
              <a:rPr dirty="0" sz="5400" spc="-10" b="1">
                <a:latin typeface="Tahoma"/>
                <a:cs typeface="Tahoma"/>
              </a:rPr>
              <a:t> </a:t>
            </a:r>
            <a:r>
              <a:rPr dirty="0" sz="5400" b="1">
                <a:latin typeface="Tahoma"/>
                <a:cs typeface="Tahoma"/>
              </a:rPr>
              <a:t>Nhân </a:t>
            </a:r>
            <a:r>
              <a:rPr dirty="0" sz="5400" spc="-10" b="1">
                <a:latin typeface="Tahoma"/>
                <a:cs typeface="Tahoma"/>
              </a:rPr>
              <a:t>Tạo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81200" y="5401055"/>
            <a:ext cx="6817359" cy="19050"/>
          </a:xfrm>
          <a:custGeom>
            <a:avLst/>
            <a:gdLst/>
            <a:ahLst/>
            <a:cxnLst/>
            <a:rect l="l" t="t" r="r" b="b"/>
            <a:pathLst>
              <a:path w="6817359" h="19050">
                <a:moveTo>
                  <a:pt x="6816852" y="19050"/>
                </a:moveTo>
                <a:lnTo>
                  <a:pt x="6816852" y="0"/>
                </a:lnTo>
                <a:lnTo>
                  <a:pt x="0" y="0"/>
                </a:lnTo>
                <a:lnTo>
                  <a:pt x="0" y="19050"/>
                </a:lnTo>
                <a:lnTo>
                  <a:pt x="6816852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83305" y="4288276"/>
            <a:ext cx="4044950" cy="2272030"/>
          </a:xfrm>
          <a:prstGeom prst="rect">
            <a:avLst/>
          </a:prstGeom>
        </p:spPr>
        <p:txBody>
          <a:bodyPr wrap="square" lIns="0" tIns="175895" rIns="0" bIns="0" rtlCol="0" vert="horz">
            <a:spAutoFit/>
          </a:bodyPr>
          <a:lstStyle/>
          <a:p>
            <a:pPr algn="ctr" marR="374650">
              <a:lnSpc>
                <a:spcPct val="100000"/>
              </a:lnSpc>
              <a:spcBef>
                <a:spcPts val="1385"/>
              </a:spcBef>
            </a:pPr>
            <a:r>
              <a:rPr dirty="0" sz="2000" spc="-5" b="1">
                <a:latin typeface="Tahoma"/>
                <a:cs typeface="Tahoma"/>
              </a:rPr>
              <a:t>Nguyễn</a:t>
            </a:r>
            <a:r>
              <a:rPr dirty="0" sz="2000" spc="-40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Nhật</a:t>
            </a:r>
            <a:r>
              <a:rPr dirty="0" sz="2000" spc="-20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Quang</a:t>
            </a:r>
            <a:endParaRPr sz="2000">
              <a:latin typeface="Tahoma"/>
              <a:cs typeface="Tahoma"/>
            </a:endParaRPr>
          </a:p>
          <a:p>
            <a:pPr marL="405765">
              <a:lnSpc>
                <a:spcPct val="100000"/>
              </a:lnSpc>
              <a:spcBef>
                <a:spcPts val="1160"/>
              </a:spcBef>
            </a:pPr>
            <a:r>
              <a:rPr dirty="0" sz="1800" spc="-5" i="1">
                <a:latin typeface="Arial"/>
                <a:cs typeface="Arial"/>
                <a:hlinkClick r:id="rId2"/>
              </a:rPr>
              <a:t>quangnn-fit@mail.hut.edu.vn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Arial"/>
              <a:cs typeface="Arial"/>
            </a:endParaRPr>
          </a:p>
          <a:p>
            <a:pPr algn="ctr" marL="12700" marR="5080">
              <a:lnSpc>
                <a:spcPct val="120000"/>
              </a:lnSpc>
            </a:pPr>
            <a:r>
              <a:rPr dirty="0" sz="1800" spc="-5">
                <a:latin typeface="Times New Roman"/>
                <a:cs typeface="Times New Roman"/>
              </a:rPr>
              <a:t>Viện </a:t>
            </a:r>
            <a:r>
              <a:rPr dirty="0" sz="1800">
                <a:latin typeface="Times New Roman"/>
                <a:cs typeface="Times New Roman"/>
              </a:rPr>
              <a:t>Công </a:t>
            </a:r>
            <a:r>
              <a:rPr dirty="0" sz="1800" spc="-5">
                <a:latin typeface="Times New Roman"/>
                <a:cs typeface="Times New Roman"/>
              </a:rPr>
              <a:t>nghệ </a:t>
            </a:r>
            <a:r>
              <a:rPr dirty="0" sz="1800">
                <a:latin typeface="Times New Roman"/>
                <a:cs typeface="Times New Roman"/>
              </a:rPr>
              <a:t>Thông tin và </a:t>
            </a:r>
            <a:r>
              <a:rPr dirty="0" sz="1800" spc="-5">
                <a:latin typeface="Times New Roman"/>
                <a:cs typeface="Times New Roman"/>
              </a:rPr>
              <a:t>Truyền thông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Trường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Đại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học </a:t>
            </a:r>
            <a:r>
              <a:rPr dirty="0" sz="1800">
                <a:latin typeface="Times New Roman"/>
                <a:cs typeface="Times New Roman"/>
              </a:rPr>
              <a:t>Bách </a:t>
            </a:r>
            <a:r>
              <a:rPr dirty="0" sz="1800" spc="-5">
                <a:latin typeface="Times New Roman"/>
                <a:cs typeface="Times New Roman"/>
              </a:rPr>
              <a:t>Khoa Hà</a:t>
            </a:r>
            <a:r>
              <a:rPr dirty="0" sz="1800">
                <a:latin typeface="Times New Roman"/>
                <a:cs typeface="Times New Roman"/>
              </a:rPr>
              <a:t> Nội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dirty="0" sz="1600">
                <a:latin typeface="Arial MT"/>
                <a:cs typeface="Arial MT"/>
              </a:rPr>
              <a:t>N</a:t>
            </a:r>
            <a:r>
              <a:rPr dirty="0" sz="1600" spc="-715">
                <a:latin typeface="Arial MT"/>
                <a:cs typeface="Arial MT"/>
              </a:rPr>
              <a:t>ă</a:t>
            </a:r>
            <a:r>
              <a:rPr dirty="0" sz="1600">
                <a:latin typeface="Arial MT"/>
                <a:cs typeface="Arial MT"/>
              </a:rPr>
              <a:t>m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h</a:t>
            </a:r>
            <a:r>
              <a:rPr dirty="0" sz="1600" spc="-715">
                <a:latin typeface="Arial MT"/>
                <a:cs typeface="Arial MT"/>
              </a:rPr>
              <a:t>ọ</a:t>
            </a:r>
            <a:r>
              <a:rPr dirty="0" sz="1600">
                <a:latin typeface="Arial MT"/>
                <a:cs typeface="Arial MT"/>
              </a:rPr>
              <a:t>c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2009-2010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930"/>
              </a:spcBef>
            </a:pPr>
            <a:r>
              <a:rPr dirty="0" sz="4000" spc="-5"/>
              <a:t>Các</a:t>
            </a:r>
            <a:r>
              <a:rPr dirty="0" sz="4000" spc="-25"/>
              <a:t> </a:t>
            </a:r>
            <a:r>
              <a:rPr dirty="0" sz="4000"/>
              <a:t>hành</a:t>
            </a:r>
            <a:r>
              <a:rPr dirty="0" sz="4000" spc="5"/>
              <a:t> </a:t>
            </a:r>
            <a:r>
              <a:rPr dirty="0" sz="4000"/>
              <a:t>động</a:t>
            </a:r>
            <a:r>
              <a:rPr dirty="0" sz="4000" spc="-15"/>
              <a:t> </a:t>
            </a:r>
            <a:r>
              <a:rPr dirty="0" sz="4000"/>
              <a:t>vs.</a:t>
            </a:r>
            <a:r>
              <a:rPr dirty="0" sz="4000" spc="-20"/>
              <a:t> </a:t>
            </a:r>
            <a:r>
              <a:rPr dirty="0" sz="4000" spc="-5"/>
              <a:t>Các</a:t>
            </a:r>
            <a:r>
              <a:rPr dirty="0" sz="4000" spc="-15"/>
              <a:t> </a:t>
            </a:r>
            <a:r>
              <a:rPr dirty="0" sz="4000"/>
              <a:t>sự</a:t>
            </a:r>
            <a:r>
              <a:rPr dirty="0" sz="4000" spc="-5"/>
              <a:t> kiện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5353050"/>
            <a:ext cx="9144000" cy="1962150"/>
          </a:xfrm>
          <a:custGeom>
            <a:avLst/>
            <a:gdLst/>
            <a:ahLst/>
            <a:cxnLst/>
            <a:rect l="l" t="t" r="r" b="b"/>
            <a:pathLst>
              <a:path w="9144000" h="1962150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62150"/>
                </a:lnTo>
                <a:lnTo>
                  <a:pt x="9144000" y="196215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9890" marR="224154" indent="-28638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89255" algn="l"/>
                <a:tab pos="389890" algn="l"/>
              </a:tabLst>
            </a:pPr>
            <a:r>
              <a:rPr dirty="0" spc="-5"/>
              <a:t>C</a:t>
            </a:r>
            <a:r>
              <a:rPr dirty="0" spc="-980"/>
              <a:t>ả</a:t>
            </a:r>
            <a:r>
              <a:rPr dirty="0" spc="-10"/>
              <a:t> </a:t>
            </a:r>
            <a:r>
              <a:rPr dirty="0" spc="-5"/>
              <a:t>hàn</a:t>
            </a:r>
            <a:r>
              <a:rPr dirty="0"/>
              <a:t>h</a:t>
            </a:r>
            <a:r>
              <a:rPr dirty="0" spc="10"/>
              <a:t> </a:t>
            </a:r>
            <a:r>
              <a:rPr dirty="0" spc="-985"/>
              <a:t>độ</a:t>
            </a:r>
            <a:r>
              <a:rPr dirty="0"/>
              <a:t>ng</a:t>
            </a:r>
            <a:r>
              <a:rPr dirty="0"/>
              <a:t> </a:t>
            </a:r>
            <a:r>
              <a:rPr dirty="0"/>
              <a:t>(action)</a:t>
            </a:r>
            <a:r>
              <a:rPr dirty="0"/>
              <a:t> </a:t>
            </a:r>
            <a:r>
              <a:rPr dirty="0"/>
              <a:t>và</a:t>
            </a:r>
            <a:r>
              <a:rPr dirty="0"/>
              <a:t> </a:t>
            </a:r>
            <a:r>
              <a:rPr dirty="0" spc="-5"/>
              <a:t>s</a:t>
            </a:r>
            <a:r>
              <a:rPr dirty="0" spc="-730"/>
              <a:t>ự</a:t>
            </a:r>
            <a:r>
              <a:rPr dirty="0" spc="-5"/>
              <a:t> </a:t>
            </a:r>
            <a:r>
              <a:rPr dirty="0"/>
              <a:t>k</a:t>
            </a:r>
            <a:r>
              <a:rPr dirty="0" spc="5"/>
              <a:t>i</a:t>
            </a:r>
            <a:r>
              <a:rPr dirty="0" spc="-985"/>
              <a:t>ệ</a:t>
            </a:r>
            <a:r>
              <a:rPr dirty="0"/>
              <a:t>n</a:t>
            </a:r>
            <a:r>
              <a:rPr dirty="0" spc="-10"/>
              <a:t> </a:t>
            </a:r>
            <a:r>
              <a:rPr dirty="0" spc="-5"/>
              <a:t>(event</a:t>
            </a:r>
            <a:r>
              <a:rPr dirty="0"/>
              <a:t>)</a:t>
            </a:r>
            <a:r>
              <a:rPr dirty="0" spc="10"/>
              <a:t> </a:t>
            </a:r>
            <a:r>
              <a:rPr dirty="0" spc="-985"/>
              <a:t>đề</a:t>
            </a:r>
            <a:r>
              <a:rPr dirty="0"/>
              <a:t>u</a:t>
            </a:r>
            <a:r>
              <a:rPr dirty="0" spc="5"/>
              <a:t> </a:t>
            </a:r>
            <a:r>
              <a:rPr dirty="0" spc="-985"/>
              <a:t>ả</a:t>
            </a:r>
            <a:r>
              <a:rPr dirty="0" spc="-5"/>
              <a:t>n</a:t>
            </a:r>
            <a:r>
              <a:rPr dirty="0"/>
              <a:t>h</a:t>
            </a:r>
            <a:r>
              <a:rPr dirty="0" spc="-5"/>
              <a:t> </a:t>
            </a:r>
            <a:r>
              <a:rPr dirty="0"/>
              <a:t>h</a:t>
            </a:r>
            <a:r>
              <a:rPr dirty="0" spc="-745"/>
              <a:t>ưở</a:t>
            </a:r>
            <a:r>
              <a:rPr dirty="0" spc="-5"/>
              <a:t>n</a:t>
            </a:r>
            <a:r>
              <a:rPr dirty="0"/>
              <a:t>g</a:t>
            </a:r>
            <a:r>
              <a:rPr dirty="0" spc="-10"/>
              <a:t> </a:t>
            </a:r>
            <a:r>
              <a:rPr dirty="0" spc="-985"/>
              <a:t>đế</a:t>
            </a:r>
            <a:r>
              <a:rPr dirty="0"/>
              <a:t>n  s</a:t>
            </a:r>
            <a:r>
              <a:rPr dirty="0" spc="-730"/>
              <a:t>ự</a:t>
            </a:r>
            <a:r>
              <a:rPr dirty="0" spc="-10"/>
              <a:t> </a:t>
            </a:r>
            <a:r>
              <a:rPr dirty="0"/>
              <a:t>ti</a:t>
            </a:r>
            <a:r>
              <a:rPr dirty="0" spc="-985"/>
              <a:t>ế</a:t>
            </a:r>
            <a:r>
              <a:rPr dirty="0"/>
              <a:t>n</a:t>
            </a:r>
            <a:r>
              <a:rPr dirty="0" spc="-5"/>
              <a:t> </a:t>
            </a:r>
            <a:r>
              <a:rPr dirty="0" spc="-5"/>
              <a:t>tr</a:t>
            </a:r>
            <a:r>
              <a:rPr dirty="0"/>
              <a:t>i</a:t>
            </a:r>
            <a:r>
              <a:rPr dirty="0" spc="-985"/>
              <a:t>ể</a:t>
            </a:r>
            <a:r>
              <a:rPr dirty="0"/>
              <a:t>n</a:t>
            </a:r>
            <a:r>
              <a:rPr dirty="0" spc="5"/>
              <a:t> </a:t>
            </a:r>
            <a:r>
              <a:rPr dirty="0"/>
              <a:t>c</a:t>
            </a:r>
            <a:r>
              <a:rPr dirty="0" spc="-985"/>
              <a:t>ủ</a:t>
            </a:r>
            <a:r>
              <a:rPr dirty="0"/>
              <a:t>a</a:t>
            </a:r>
            <a:r>
              <a:rPr dirty="0" spc="-10"/>
              <a:t> </a:t>
            </a:r>
            <a:r>
              <a:rPr dirty="0"/>
              <a:t>m</a:t>
            </a:r>
            <a:r>
              <a:rPr dirty="0" spc="-985"/>
              <a:t>ộ</a:t>
            </a:r>
            <a:r>
              <a:rPr dirty="0"/>
              <a:t>t</a:t>
            </a:r>
            <a:r>
              <a:rPr dirty="0" spc="5"/>
              <a:t> </a:t>
            </a:r>
            <a:r>
              <a:rPr dirty="0" spc="-5"/>
              <a:t>h</a:t>
            </a:r>
            <a:r>
              <a:rPr dirty="0" spc="-980"/>
              <a:t>ệ</a:t>
            </a:r>
            <a:r>
              <a:rPr dirty="0"/>
              <a:t> </a:t>
            </a:r>
            <a:r>
              <a:rPr dirty="0"/>
              <a:t>chuy</a:t>
            </a:r>
            <a:r>
              <a:rPr dirty="0" spc="-985"/>
              <a:t>ể</a:t>
            </a:r>
            <a:r>
              <a:rPr dirty="0"/>
              <a:t>n</a:t>
            </a:r>
            <a:r>
              <a:rPr dirty="0"/>
              <a:t> </a:t>
            </a:r>
            <a:r>
              <a:rPr dirty="0"/>
              <a:t>t</a:t>
            </a:r>
            <a:r>
              <a:rPr dirty="0" spc="-5"/>
              <a:t>r</a:t>
            </a:r>
            <a:r>
              <a:rPr dirty="0" spc="-985"/>
              <a:t>ạ</a:t>
            </a:r>
            <a:r>
              <a:rPr dirty="0" spc="-5"/>
              <a:t>n</a:t>
            </a:r>
            <a:r>
              <a:rPr dirty="0"/>
              <a:t>g</a:t>
            </a:r>
            <a:r>
              <a:rPr dirty="0" spc="5"/>
              <a:t> </a:t>
            </a:r>
            <a:r>
              <a:rPr dirty="0" spc="-5"/>
              <a:t>thái</a:t>
            </a:r>
          </a:p>
          <a:p>
            <a:pPr marL="389890" marR="316865" indent="-28638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89255" algn="l"/>
                <a:tab pos="389890" algn="l"/>
                <a:tab pos="2646680" algn="l"/>
              </a:tabLst>
            </a:pPr>
            <a:r>
              <a:rPr dirty="0" spc="-5" b="1">
                <a:latin typeface="Arial"/>
                <a:cs typeface="Arial"/>
              </a:rPr>
              <a:t>Cá</a:t>
            </a:r>
            <a:r>
              <a:rPr dirty="0" b="1">
                <a:latin typeface="Arial"/>
                <a:cs typeface="Arial"/>
              </a:rPr>
              <a:t>c</a:t>
            </a:r>
            <a:r>
              <a:rPr dirty="0" spc="-10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hàn</a:t>
            </a:r>
            <a:r>
              <a:rPr dirty="0" b="1">
                <a:latin typeface="Arial"/>
                <a:cs typeface="Arial"/>
              </a:rPr>
              <a:t>h</a:t>
            </a:r>
            <a:r>
              <a:rPr dirty="0" spc="15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đ</a:t>
            </a:r>
            <a:r>
              <a:rPr dirty="0" b="1">
                <a:latin typeface="Arial"/>
                <a:cs typeface="Arial"/>
              </a:rPr>
              <a:t>ộ</a:t>
            </a:r>
            <a:r>
              <a:rPr dirty="0" spc="-5" b="1">
                <a:latin typeface="Arial"/>
                <a:cs typeface="Arial"/>
              </a:rPr>
              <a:t>ng</a:t>
            </a:r>
            <a:r>
              <a:rPr dirty="0"/>
              <a:t>:</a:t>
            </a:r>
            <a:r>
              <a:rPr dirty="0"/>
              <a:t>	</a:t>
            </a:r>
            <a:r>
              <a:rPr dirty="0"/>
              <a:t>T</a:t>
            </a:r>
            <a:r>
              <a:rPr dirty="0" spc="-10"/>
              <a:t>h</a:t>
            </a:r>
            <a:r>
              <a:rPr dirty="0" spc="-980"/>
              <a:t>ể</a:t>
            </a:r>
            <a:r>
              <a:rPr dirty="0" spc="5"/>
              <a:t> </a:t>
            </a:r>
            <a:r>
              <a:rPr dirty="0"/>
              <a:t>hi</a:t>
            </a:r>
            <a:r>
              <a:rPr dirty="0" spc="-985"/>
              <a:t>ệ</a:t>
            </a:r>
            <a:r>
              <a:rPr dirty="0"/>
              <a:t>n</a:t>
            </a:r>
            <a:r>
              <a:rPr dirty="0" spc="-5"/>
              <a:t> </a:t>
            </a:r>
            <a:r>
              <a:rPr dirty="0"/>
              <a:t>các</a:t>
            </a:r>
            <a:r>
              <a:rPr dirty="0" spc="-5"/>
              <a:t> </a:t>
            </a:r>
            <a:r>
              <a:rPr dirty="0"/>
              <a:t>chuy</a:t>
            </a:r>
            <a:r>
              <a:rPr dirty="0" spc="-985"/>
              <a:t>ể</a:t>
            </a:r>
            <a:r>
              <a:rPr dirty="0"/>
              <a:t>n</a:t>
            </a:r>
            <a:r>
              <a:rPr dirty="0" spc="-10"/>
              <a:t> </a:t>
            </a:r>
            <a:r>
              <a:rPr dirty="0"/>
              <a:t>t</a:t>
            </a:r>
            <a:r>
              <a:rPr dirty="0" spc="-5"/>
              <a:t>r</a:t>
            </a:r>
            <a:r>
              <a:rPr dirty="0" spc="-985"/>
              <a:t>ạ</a:t>
            </a:r>
            <a:r>
              <a:rPr dirty="0" spc="-5"/>
              <a:t>n</a:t>
            </a:r>
            <a:r>
              <a:rPr dirty="0"/>
              <a:t>g</a:t>
            </a:r>
            <a:r>
              <a:rPr dirty="0" spc="10"/>
              <a:t> </a:t>
            </a:r>
            <a:r>
              <a:rPr dirty="0"/>
              <a:t>thái</a:t>
            </a:r>
            <a:r>
              <a:rPr dirty="0" spc="-10"/>
              <a:t> </a:t>
            </a:r>
            <a:r>
              <a:rPr dirty="0" spc="-5" b="1">
                <a:latin typeface="Arial"/>
                <a:cs typeface="Arial"/>
              </a:rPr>
              <a:t>đư</a:t>
            </a:r>
            <a:r>
              <a:rPr dirty="0" b="1">
                <a:latin typeface="Arial"/>
                <a:cs typeface="Arial"/>
              </a:rPr>
              <a:t>ợc</a:t>
            </a:r>
            <a:r>
              <a:rPr dirty="0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đ</a:t>
            </a:r>
            <a:r>
              <a:rPr dirty="0" b="1">
                <a:latin typeface="Arial"/>
                <a:cs typeface="Arial"/>
              </a:rPr>
              <a:t>i</a:t>
            </a:r>
            <a:r>
              <a:rPr dirty="0" spc="-5" b="1">
                <a:latin typeface="Arial"/>
                <a:cs typeface="Arial"/>
              </a:rPr>
              <a:t>ề</a:t>
            </a:r>
            <a:r>
              <a:rPr dirty="0" b="1">
                <a:latin typeface="Arial"/>
                <a:cs typeface="Arial"/>
              </a:rPr>
              <a:t>u  </a:t>
            </a:r>
            <a:r>
              <a:rPr dirty="0" spc="-5" b="1">
                <a:latin typeface="Arial"/>
                <a:cs typeface="Arial"/>
              </a:rPr>
              <a:t>khiển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bởi</a:t>
            </a:r>
            <a:r>
              <a:rPr dirty="0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bộ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thực</a:t>
            </a:r>
            <a:r>
              <a:rPr dirty="0" spc="5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hiện</a:t>
            </a:r>
            <a:r>
              <a:rPr dirty="0" spc="10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kế</a:t>
            </a:r>
            <a:r>
              <a:rPr dirty="0" spc="5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hoạch</a:t>
            </a:r>
            <a:r>
              <a:rPr dirty="0" spc="15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(plan</a:t>
            </a:r>
            <a:r>
              <a:rPr dirty="0" spc="15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executor)</a:t>
            </a:r>
          </a:p>
          <a:p>
            <a:pPr lvl="1" marL="716280" marR="376555" indent="-285750">
              <a:lnSpc>
                <a:spcPct val="100000"/>
              </a:lnSpc>
              <a:spcBef>
                <a:spcPts val="47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16280" algn="l"/>
                <a:tab pos="716915" algn="l"/>
                <a:tab pos="4928235" algn="l"/>
              </a:tabLst>
            </a:pP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894">
                <a:latin typeface="Arial MT"/>
                <a:cs typeface="Arial MT"/>
              </a:rPr>
              <a:t>ế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hàn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độ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Symbol"/>
                <a:cs typeface="Symbol"/>
              </a:rPr>
              <a:t></a:t>
            </a:r>
            <a:r>
              <a:rPr dirty="0" sz="2000" spc="-5" i="1">
                <a:latin typeface="Times New Roman"/>
                <a:cs typeface="Times New Roman"/>
              </a:rPr>
              <a:t>A</a:t>
            </a:r>
            <a:r>
              <a:rPr dirty="0" sz="2000" spc="55" i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Arial MT"/>
                <a:cs typeface="Arial MT"/>
              </a:rPr>
              <a:t>và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 i="1">
                <a:latin typeface="Times New Roman"/>
                <a:cs typeface="Times New Roman"/>
              </a:rPr>
              <a:t>γ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 i="1">
                <a:latin typeface="Times New Roman"/>
                <a:cs typeface="Times New Roman"/>
              </a:rPr>
              <a:t>ε</a:t>
            </a:r>
            <a:r>
              <a:rPr dirty="0" sz="2000" spc="-5">
                <a:latin typeface="Times New Roman"/>
                <a:cs typeface="Times New Roman"/>
              </a:rPr>
              <a:t>)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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Symbol"/>
                <a:cs typeface="Symbol"/>
              </a:rPr>
              <a:t></a:t>
            </a:r>
            <a:r>
              <a:rPr dirty="0" sz="2000" spc="-5">
                <a:latin typeface="Arial MT"/>
                <a:cs typeface="Arial MT"/>
              </a:rPr>
              <a:t>,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5">
                <a:latin typeface="Arial MT"/>
                <a:cs typeface="Arial MT"/>
              </a:rPr>
              <a:t>thì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a</a:t>
            </a:r>
            <a:r>
              <a:rPr dirty="0" sz="2000" spc="45" i="1">
                <a:latin typeface="Times New Roman"/>
                <a:cs typeface="Times New Roman"/>
              </a:rPr>
              <a:t> </a:t>
            </a:r>
            <a:r>
              <a:rPr dirty="0" sz="2000" spc="-755">
                <a:latin typeface="Arial MT"/>
                <a:cs typeface="Arial MT"/>
              </a:rPr>
              <a:t>đượ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</a:t>
            </a:r>
            <a:r>
              <a:rPr dirty="0" sz="2000" spc="-894">
                <a:latin typeface="Arial MT"/>
                <a:cs typeface="Arial MT"/>
              </a:rPr>
              <a:t>ọ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</a:t>
            </a:r>
            <a:r>
              <a:rPr dirty="0" sz="2000" spc="-5">
                <a:latin typeface="Arial MT"/>
                <a:cs typeface="Arial MT"/>
              </a:rPr>
              <a:t>à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có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</a:t>
            </a:r>
            <a:r>
              <a:rPr dirty="0" u="heavy" sz="2000" spc="-89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ể</a:t>
            </a:r>
            <a:r>
              <a:rPr dirty="0" u="heavy" sz="200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áp 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</a:t>
            </a:r>
            <a:r>
              <a:rPr dirty="0" u="heavy" sz="2000" spc="-894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ụ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g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75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đượ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đố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thái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lvl="1" marL="716280" marR="328930" indent="-285750">
              <a:lnSpc>
                <a:spcPct val="100000"/>
              </a:lnSpc>
              <a:spcBef>
                <a:spcPts val="47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16280" algn="l"/>
                <a:tab pos="716915" algn="l"/>
              </a:tabLst>
            </a:pPr>
            <a:r>
              <a:rPr dirty="0" sz="2000" spc="-5">
                <a:latin typeface="Arial MT"/>
                <a:cs typeface="Arial MT"/>
              </a:rPr>
              <a:t>Áp </a:t>
            </a:r>
            <a:r>
              <a:rPr dirty="0" sz="2000" spc="-229">
                <a:latin typeface="Arial MT"/>
                <a:cs typeface="Arial MT"/>
              </a:rPr>
              <a:t>dụng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hành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động</a:t>
            </a:r>
            <a:r>
              <a:rPr dirty="0" sz="2000" spc="-415">
                <a:latin typeface="Arial MT"/>
                <a:cs typeface="Arial MT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a</a:t>
            </a:r>
            <a:r>
              <a:rPr dirty="0" sz="2000" spc="45" i="1">
                <a:latin typeface="Times New Roman"/>
                <a:cs typeface="Times New Roman"/>
              </a:rPr>
              <a:t> </a:t>
            </a:r>
            <a:r>
              <a:rPr dirty="0" sz="2000" spc="-690">
                <a:latin typeface="Arial MT"/>
                <a:cs typeface="Arial MT"/>
              </a:rPr>
              <a:t>ở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trạng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thái 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sz="2000" spc="45" i="1">
                <a:latin typeface="Times New Roman"/>
                <a:cs typeface="Times New Roman"/>
              </a:rPr>
              <a:t> </a:t>
            </a:r>
            <a:r>
              <a:rPr dirty="0" sz="2000" spc="-445">
                <a:latin typeface="Arial MT"/>
                <a:cs typeface="Arial MT"/>
              </a:rPr>
              <a:t>sẽ</a:t>
            </a:r>
            <a:r>
              <a:rPr dirty="0" sz="2000" spc="-33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làm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hệ</a:t>
            </a:r>
            <a:r>
              <a:rPr dirty="0" sz="2000" spc="-33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thống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chuyển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600">
                <a:latin typeface="Arial MT"/>
                <a:cs typeface="Arial MT"/>
              </a:rPr>
              <a:t>đến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thái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sz="2000" spc="-10">
                <a:latin typeface="Symbol"/>
                <a:cs typeface="Symbol"/>
              </a:rPr>
              <a:t></a:t>
            </a:r>
            <a:r>
              <a:rPr dirty="0" sz="2000" spc="-5">
                <a:latin typeface="Symbol"/>
                <a:cs typeface="Symbol"/>
              </a:rPr>
              <a:t>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 i="1">
                <a:latin typeface="Times New Roman"/>
                <a:cs typeface="Times New Roman"/>
              </a:rPr>
              <a:t>γ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389890" marR="581660" indent="-286385">
              <a:lnSpc>
                <a:spcPct val="100000"/>
              </a:lnSpc>
              <a:spcBef>
                <a:spcPts val="121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89255" algn="l"/>
                <a:tab pos="389890" algn="l"/>
                <a:tab pos="2208530" algn="l"/>
              </a:tabLst>
            </a:pPr>
            <a:r>
              <a:rPr dirty="0" spc="-5" b="1">
                <a:latin typeface="Arial"/>
                <a:cs typeface="Arial"/>
              </a:rPr>
              <a:t>Cá</a:t>
            </a:r>
            <a:r>
              <a:rPr dirty="0" b="1">
                <a:latin typeface="Arial"/>
                <a:cs typeface="Arial"/>
              </a:rPr>
              <a:t>c</a:t>
            </a:r>
            <a:r>
              <a:rPr dirty="0" spc="-1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sự</a:t>
            </a:r>
            <a:r>
              <a:rPr dirty="0" spc="-5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k</a:t>
            </a:r>
            <a:r>
              <a:rPr dirty="0" b="1">
                <a:latin typeface="Arial"/>
                <a:cs typeface="Arial"/>
              </a:rPr>
              <a:t>i</a:t>
            </a:r>
            <a:r>
              <a:rPr dirty="0" spc="-5" b="1">
                <a:latin typeface="Arial"/>
                <a:cs typeface="Arial"/>
              </a:rPr>
              <a:t>ện</a:t>
            </a:r>
            <a:r>
              <a:rPr dirty="0"/>
              <a:t>:</a:t>
            </a:r>
            <a:r>
              <a:rPr dirty="0"/>
              <a:t>	</a:t>
            </a:r>
            <a:r>
              <a:rPr dirty="0"/>
              <a:t>T</a:t>
            </a:r>
            <a:r>
              <a:rPr dirty="0" spc="-10"/>
              <a:t>h</a:t>
            </a:r>
            <a:r>
              <a:rPr dirty="0" spc="-980"/>
              <a:t>ể</a:t>
            </a:r>
            <a:r>
              <a:rPr dirty="0" spc="5"/>
              <a:t> </a:t>
            </a:r>
            <a:r>
              <a:rPr dirty="0"/>
              <a:t>hi</a:t>
            </a:r>
            <a:r>
              <a:rPr dirty="0" spc="-985"/>
              <a:t>ệ</a:t>
            </a:r>
            <a:r>
              <a:rPr dirty="0"/>
              <a:t>n</a:t>
            </a:r>
            <a:r>
              <a:rPr dirty="0" spc="-5"/>
              <a:t> </a:t>
            </a:r>
            <a:r>
              <a:rPr dirty="0"/>
              <a:t>các</a:t>
            </a:r>
            <a:r>
              <a:rPr dirty="0" spc="-5"/>
              <a:t> </a:t>
            </a:r>
            <a:r>
              <a:rPr dirty="0"/>
              <a:t>chuy</a:t>
            </a:r>
            <a:r>
              <a:rPr dirty="0" spc="-985"/>
              <a:t>ể</a:t>
            </a:r>
            <a:r>
              <a:rPr dirty="0"/>
              <a:t>n</a:t>
            </a:r>
            <a:r>
              <a:rPr dirty="0" spc="-10"/>
              <a:t> </a:t>
            </a:r>
            <a:r>
              <a:rPr dirty="0"/>
              <a:t>t</a:t>
            </a:r>
            <a:r>
              <a:rPr dirty="0" spc="-5"/>
              <a:t>r</a:t>
            </a:r>
            <a:r>
              <a:rPr dirty="0" spc="-985"/>
              <a:t>ạ</a:t>
            </a:r>
            <a:r>
              <a:rPr dirty="0" spc="-5"/>
              <a:t>n</a:t>
            </a:r>
            <a:r>
              <a:rPr dirty="0"/>
              <a:t>g</a:t>
            </a:r>
            <a:r>
              <a:rPr dirty="0" spc="10"/>
              <a:t> </a:t>
            </a:r>
            <a:r>
              <a:rPr dirty="0"/>
              <a:t>thái</a:t>
            </a:r>
            <a:r>
              <a:rPr dirty="0" spc="-10"/>
              <a:t> </a:t>
            </a:r>
            <a:r>
              <a:rPr dirty="0" spc="-5" b="1">
                <a:latin typeface="Arial"/>
                <a:cs typeface="Arial"/>
              </a:rPr>
              <a:t>xả</a:t>
            </a:r>
            <a:r>
              <a:rPr dirty="0" b="1">
                <a:latin typeface="Arial"/>
                <a:cs typeface="Arial"/>
              </a:rPr>
              <a:t>y</a:t>
            </a:r>
            <a:r>
              <a:rPr dirty="0" spc="5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r</a:t>
            </a:r>
            <a:r>
              <a:rPr dirty="0" b="1">
                <a:latin typeface="Arial"/>
                <a:cs typeface="Arial"/>
              </a:rPr>
              <a:t>a</a:t>
            </a:r>
            <a:r>
              <a:rPr dirty="0" spc="-10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n</a:t>
            </a:r>
            <a:r>
              <a:rPr dirty="0" b="1">
                <a:latin typeface="Arial"/>
                <a:cs typeface="Arial"/>
              </a:rPr>
              <a:t>g</a:t>
            </a:r>
            <a:r>
              <a:rPr dirty="0" spc="-5" b="1">
                <a:latin typeface="Arial"/>
                <a:cs typeface="Arial"/>
              </a:rPr>
              <a:t>ẫ</a:t>
            </a:r>
            <a:r>
              <a:rPr dirty="0" b="1">
                <a:latin typeface="Arial"/>
                <a:cs typeface="Arial"/>
              </a:rPr>
              <a:t>u  </a:t>
            </a:r>
            <a:r>
              <a:rPr dirty="0" spc="-5" b="1">
                <a:latin typeface="Arial"/>
                <a:cs typeface="Arial"/>
              </a:rPr>
              <a:t>nhiên</a:t>
            </a:r>
          </a:p>
          <a:p>
            <a:pPr lvl="1" marL="716280" marR="554990" indent="-285750">
              <a:lnSpc>
                <a:spcPct val="103000"/>
              </a:lnSpc>
              <a:spcBef>
                <a:spcPts val="32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16280" algn="l"/>
                <a:tab pos="716915" algn="l"/>
                <a:tab pos="5115560" algn="l"/>
              </a:tabLst>
            </a:pP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894">
                <a:latin typeface="Arial MT"/>
                <a:cs typeface="Arial MT"/>
              </a:rPr>
              <a:t>ế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</a:t>
            </a:r>
            <a:r>
              <a:rPr dirty="0" sz="2000" spc="-665">
                <a:latin typeface="Arial MT"/>
                <a:cs typeface="Arial MT"/>
              </a:rPr>
              <a:t>ự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</a:t>
            </a:r>
            <a:r>
              <a:rPr dirty="0" sz="2000" spc="-10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Symbol"/>
                <a:cs typeface="Symbol"/>
              </a:rPr>
              <a:t></a:t>
            </a:r>
            <a:r>
              <a:rPr dirty="0" sz="2000" spc="-5" i="1">
                <a:latin typeface="Times New Roman"/>
                <a:cs typeface="Times New Roman"/>
              </a:rPr>
              <a:t>E</a:t>
            </a:r>
            <a:r>
              <a:rPr dirty="0" sz="2000" spc="55" i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Arial MT"/>
                <a:cs typeface="Arial MT"/>
              </a:rPr>
              <a:t>và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 i="1">
                <a:latin typeface="Times New Roman"/>
                <a:cs typeface="Times New Roman"/>
              </a:rPr>
              <a:t>γ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no-o</a:t>
            </a:r>
            <a:r>
              <a:rPr dirty="0" sz="1800" spc="-5">
                <a:latin typeface="Courier New"/>
                <a:cs typeface="Courier New"/>
              </a:rPr>
              <a:t>p</a:t>
            </a:r>
            <a:r>
              <a:rPr dirty="0" sz="2000" spc="-5">
                <a:latin typeface="Times New Roman"/>
                <a:cs typeface="Times New Roman"/>
              </a:rPr>
              <a:t>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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</a:t>
            </a:r>
            <a:r>
              <a:rPr dirty="0" sz="2000" spc="-5">
                <a:latin typeface="Arial MT"/>
                <a:cs typeface="Arial MT"/>
              </a:rPr>
              <a:t>,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5">
                <a:latin typeface="Arial MT"/>
                <a:cs typeface="Arial MT"/>
              </a:rPr>
              <a:t>thì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e</a:t>
            </a:r>
            <a:r>
              <a:rPr dirty="0" sz="2000" spc="50" i="1">
                <a:latin typeface="Times New Roman"/>
                <a:cs typeface="Times New Roman"/>
              </a:rPr>
              <a:t> </a:t>
            </a:r>
            <a:r>
              <a:rPr dirty="0" sz="2000" spc="-755">
                <a:latin typeface="Arial MT"/>
                <a:cs typeface="Arial MT"/>
              </a:rPr>
              <a:t>đượ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</a:t>
            </a:r>
            <a:r>
              <a:rPr dirty="0" sz="2000" spc="-894">
                <a:latin typeface="Arial MT"/>
                <a:cs typeface="Arial MT"/>
              </a:rPr>
              <a:t>ọ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</a:t>
            </a:r>
            <a:r>
              <a:rPr dirty="0" sz="2000" spc="-5">
                <a:latin typeface="Arial MT"/>
                <a:cs typeface="Arial MT"/>
              </a:rPr>
              <a:t>à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có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465">
                <a:latin typeface="Arial MT"/>
                <a:cs typeface="Arial MT"/>
              </a:rPr>
              <a:t>ể  </a:t>
            </a:r>
            <a:r>
              <a:rPr dirty="0" sz="2000" spc="-5">
                <a:latin typeface="Arial MT"/>
                <a:cs typeface="Arial MT"/>
              </a:rPr>
              <a:t>x</a:t>
            </a:r>
            <a:r>
              <a:rPr dirty="0" sz="2000" spc="-894">
                <a:latin typeface="Arial MT"/>
                <a:cs typeface="Arial MT"/>
              </a:rPr>
              <a:t>ả</a:t>
            </a:r>
            <a:r>
              <a:rPr dirty="0" sz="2000" spc="-5">
                <a:latin typeface="Arial MT"/>
                <a:cs typeface="Arial MT"/>
              </a:rPr>
              <a:t>y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ra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đố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thái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lvl="1" marL="716280" indent="-28638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16280" algn="l"/>
                <a:tab pos="716915" algn="l"/>
              </a:tabLst>
            </a:pPr>
            <a:r>
              <a:rPr dirty="0" sz="2000" spc="-335">
                <a:latin typeface="Arial MT"/>
                <a:cs typeface="Arial MT"/>
              </a:rPr>
              <a:t>Sự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xuất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hiện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(xảy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ra)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35">
                <a:latin typeface="Arial MT"/>
                <a:cs typeface="Arial MT"/>
              </a:rPr>
              <a:t>sự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kiện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e</a:t>
            </a:r>
            <a:r>
              <a:rPr dirty="0" sz="2000" spc="50" i="1">
                <a:latin typeface="Times New Roman"/>
                <a:cs typeface="Times New Roman"/>
              </a:rPr>
              <a:t> </a:t>
            </a:r>
            <a:r>
              <a:rPr dirty="0" sz="2000" spc="-690">
                <a:latin typeface="Arial MT"/>
                <a:cs typeface="Arial MT"/>
              </a:rPr>
              <a:t>ở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trạng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thái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sz="2000" spc="45" i="1">
                <a:latin typeface="Times New Roman"/>
                <a:cs typeface="Times New Roman"/>
              </a:rPr>
              <a:t> </a:t>
            </a:r>
            <a:r>
              <a:rPr dirty="0" sz="2000" spc="-445">
                <a:latin typeface="Arial MT"/>
                <a:cs typeface="Arial MT"/>
              </a:rPr>
              <a:t>sẽ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làm </a:t>
            </a:r>
            <a:r>
              <a:rPr dirty="0" sz="2000" spc="-450">
                <a:latin typeface="Arial MT"/>
                <a:cs typeface="Arial MT"/>
              </a:rPr>
              <a:t>hệ</a:t>
            </a:r>
            <a:r>
              <a:rPr dirty="0" sz="2000" spc="-31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thống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716280" algn="l"/>
                <a:tab pos="8241665" algn="l"/>
              </a:tabLst>
            </a:pPr>
            <a:r>
              <a:rPr dirty="0" u="heavy" sz="2000" spc="-5">
                <a:uFill>
                  <a:solidFill>
                    <a:srgbClr val="CC9900"/>
                  </a:solidFill>
                </a:uFill>
              </a:rPr>
              <a:t> </a:t>
            </a:r>
            <a:r>
              <a:rPr dirty="0" u="heavy" sz="2000" spc="-5">
                <a:uFill>
                  <a:solidFill>
                    <a:srgbClr val="CC9900"/>
                  </a:solidFill>
                </a:uFill>
              </a:rPr>
              <a:t>	</a:t>
            </a:r>
            <a:r>
              <a:rPr dirty="0" u="heavy" sz="2000" spc="-10">
                <a:uFill>
                  <a:solidFill>
                    <a:srgbClr val="CC9900"/>
                  </a:solidFill>
                </a:uFill>
              </a:rPr>
              <a:t>chu</a:t>
            </a:r>
            <a:r>
              <a:rPr dirty="0" u="heavy" sz="2000" spc="-5">
                <a:uFill>
                  <a:solidFill>
                    <a:srgbClr val="CC9900"/>
                  </a:solidFill>
                </a:uFill>
              </a:rPr>
              <a:t>y</a:t>
            </a:r>
            <a:r>
              <a:rPr dirty="0" u="heavy" sz="2000" spc="-894">
                <a:uFill>
                  <a:solidFill>
                    <a:srgbClr val="CC9900"/>
                  </a:solidFill>
                </a:uFill>
              </a:rPr>
              <a:t>ể</a:t>
            </a:r>
            <a:r>
              <a:rPr dirty="0" u="heavy" sz="2000" spc="-5">
                <a:uFill>
                  <a:solidFill>
                    <a:srgbClr val="CC9900"/>
                  </a:solidFill>
                </a:uFill>
              </a:rPr>
              <a:t>n</a:t>
            </a:r>
            <a:r>
              <a:rPr dirty="0" u="heavy" sz="2000" spc="-5">
                <a:uFill>
                  <a:solidFill>
                    <a:srgbClr val="CC9900"/>
                  </a:solidFill>
                </a:uFill>
              </a:rPr>
              <a:t> </a:t>
            </a:r>
            <a:r>
              <a:rPr dirty="0" u="heavy" sz="2000" spc="-894">
                <a:uFill>
                  <a:solidFill>
                    <a:srgbClr val="CC9900"/>
                  </a:solidFill>
                </a:uFill>
              </a:rPr>
              <a:t>đế</a:t>
            </a:r>
            <a:r>
              <a:rPr dirty="0" u="heavy" sz="2000" spc="-5">
                <a:uFill>
                  <a:solidFill>
                    <a:srgbClr val="CC9900"/>
                  </a:solidFill>
                </a:uFill>
              </a:rPr>
              <a:t>n</a:t>
            </a:r>
            <a:r>
              <a:rPr dirty="0" u="heavy" sz="2000">
                <a:uFill>
                  <a:solidFill>
                    <a:srgbClr val="CC9900"/>
                  </a:solidFill>
                </a:uFill>
              </a:rPr>
              <a:t> </a:t>
            </a:r>
            <a:r>
              <a:rPr dirty="0" u="heavy" sz="2000" spc="-5">
                <a:uFill>
                  <a:solidFill>
                    <a:srgbClr val="CC9900"/>
                  </a:solidFill>
                </a:uFill>
              </a:rPr>
              <a:t>tr</a:t>
            </a:r>
            <a:r>
              <a:rPr dirty="0" u="heavy" sz="2000" spc="-894">
                <a:uFill>
                  <a:solidFill>
                    <a:srgbClr val="CC9900"/>
                  </a:solidFill>
                </a:uFill>
              </a:rPr>
              <a:t>ạ</a:t>
            </a:r>
            <a:r>
              <a:rPr dirty="0" u="heavy" sz="2000" spc="-10">
                <a:uFill>
                  <a:solidFill>
                    <a:srgbClr val="CC9900"/>
                  </a:solidFill>
                </a:uFill>
              </a:rPr>
              <a:t>n</a:t>
            </a:r>
            <a:r>
              <a:rPr dirty="0" u="heavy" sz="2000" spc="-5">
                <a:uFill>
                  <a:solidFill>
                    <a:srgbClr val="CC9900"/>
                  </a:solidFill>
                </a:uFill>
              </a:rPr>
              <a:t>g</a:t>
            </a:r>
            <a:r>
              <a:rPr dirty="0" u="heavy" sz="2000" spc="-15">
                <a:uFill>
                  <a:solidFill>
                    <a:srgbClr val="CC9900"/>
                  </a:solidFill>
                </a:uFill>
              </a:rPr>
              <a:t> </a:t>
            </a:r>
            <a:r>
              <a:rPr dirty="0" u="heavy" sz="2000" spc="-5">
                <a:uFill>
                  <a:solidFill>
                    <a:srgbClr val="CC9900"/>
                  </a:solidFill>
                </a:uFill>
              </a:rPr>
              <a:t>thái</a:t>
            </a:r>
            <a:r>
              <a:rPr dirty="0" u="heavy" sz="2000" spc="-5">
                <a:uFill>
                  <a:solidFill>
                    <a:srgbClr val="CC9900"/>
                  </a:solidFill>
                </a:uFill>
              </a:rPr>
              <a:t> </a:t>
            </a:r>
            <a:r>
              <a:rPr dirty="0" u="heavy" sz="2000" spc="-5" i="1"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2000" spc="-10">
                <a:uFill>
                  <a:solidFill>
                    <a:srgbClr val="CC9900"/>
                  </a:solidFill>
                </a:uFill>
                <a:latin typeface="Symbol"/>
                <a:cs typeface="Symbol"/>
              </a:rPr>
              <a:t></a:t>
            </a:r>
            <a:r>
              <a:rPr dirty="0" u="heavy" sz="2000" spc="-5">
                <a:uFill>
                  <a:solidFill>
                    <a:srgbClr val="CC9900"/>
                  </a:solidFill>
                </a:uFill>
                <a:latin typeface="Symbol"/>
                <a:cs typeface="Symbol"/>
              </a:rPr>
              <a:t></a:t>
            </a:r>
            <a:r>
              <a:rPr dirty="0" u="heavy" sz="2000"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10" i="1"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</a:rPr>
              <a:t>γ</a:t>
            </a:r>
            <a:r>
              <a:rPr dirty="0" u="heavy" sz="2000" spc="-5"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heavy" sz="2000" spc="-5" i="1"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2000" spc="-5"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</a:rPr>
              <a:t>,</a:t>
            </a:r>
            <a:r>
              <a:rPr dirty="0" u="heavy" sz="2000" spc="-5"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5" i="1"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2000" spc="-5"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u="heavy" sz="2000"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577469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Kế</a:t>
            </a:r>
            <a:r>
              <a:rPr dirty="0" spc="-25"/>
              <a:t> </a:t>
            </a:r>
            <a:r>
              <a:rPr dirty="0" spc="-5"/>
              <a:t>hoạch</a:t>
            </a:r>
            <a:r>
              <a:rPr dirty="0" spc="-10"/>
              <a:t> </a:t>
            </a:r>
            <a:r>
              <a:rPr dirty="0"/>
              <a:t>và</a:t>
            </a:r>
            <a:r>
              <a:rPr dirty="0" spc="-10"/>
              <a:t> Mục</a:t>
            </a:r>
            <a:r>
              <a:rPr dirty="0" spc="-15"/>
              <a:t> </a:t>
            </a:r>
            <a:r>
              <a:rPr dirty="0"/>
              <a:t>tiêu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3916679"/>
            <a:chOff x="457200" y="1436369"/>
            <a:chExt cx="9144000" cy="3916679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7200" y="2415539"/>
              <a:ext cx="9144000" cy="2937510"/>
            </a:xfrm>
            <a:custGeom>
              <a:avLst/>
              <a:gdLst/>
              <a:ahLst/>
              <a:cxnLst/>
              <a:rect l="l" t="t" r="r" b="b"/>
              <a:pathLst>
                <a:path w="9144000" h="2937510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0" y="2937510"/>
                  </a:lnTo>
                  <a:lnTo>
                    <a:pt x="9144000" y="293751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93139" y="1777238"/>
            <a:ext cx="7924800" cy="4232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8450" marR="29845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 b="1">
                <a:latin typeface="Arial"/>
                <a:cs typeface="Arial"/>
              </a:rPr>
              <a:t>Kế</a:t>
            </a:r>
            <a:r>
              <a:rPr dirty="0" sz="2400" spc="-5" b="1">
                <a:latin typeface="Arial"/>
                <a:cs typeface="Arial"/>
              </a:rPr>
              <a:t> hoạc</a:t>
            </a:r>
            <a:r>
              <a:rPr dirty="0" sz="2400" b="1">
                <a:latin typeface="Arial"/>
                <a:cs typeface="Arial"/>
              </a:rPr>
              <a:t>h</a:t>
            </a:r>
            <a:r>
              <a:rPr dirty="0" sz="2400" spc="-5" b="1">
                <a:latin typeface="Arial"/>
                <a:cs typeface="Arial"/>
              </a:rPr>
              <a:t> (Plan)</a:t>
            </a:r>
            <a:r>
              <a:rPr dirty="0" sz="2400">
                <a:latin typeface="Arial MT"/>
                <a:cs typeface="Arial MT"/>
              </a:rPr>
              <a:t>: </a:t>
            </a:r>
            <a:r>
              <a:rPr dirty="0" sz="2400" spc="-5">
                <a:latin typeface="Arial MT"/>
                <a:cs typeface="Arial MT"/>
              </a:rPr>
              <a:t> L</a:t>
            </a:r>
            <a:r>
              <a:rPr dirty="0" sz="2400">
                <a:latin typeface="Arial MT"/>
                <a:cs typeface="Arial MT"/>
              </a:rPr>
              <a:t>à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</a:t>
            </a:r>
            <a:r>
              <a:rPr dirty="0" sz="2400" spc="-1075">
                <a:latin typeface="Arial MT"/>
                <a:cs typeface="Arial MT"/>
              </a:rPr>
              <a:t>ộ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5">
                <a:latin typeface="Arial MT"/>
                <a:cs typeface="Arial MT"/>
              </a:rPr>
              <a:t> c</a:t>
            </a:r>
            <a:r>
              <a:rPr dirty="0" sz="2400" spc="-1075">
                <a:latin typeface="Arial MT"/>
                <a:cs typeface="Arial MT"/>
              </a:rPr>
              <a:t>ấ</a:t>
            </a:r>
            <a:r>
              <a:rPr dirty="0" sz="2400">
                <a:latin typeface="Arial MT"/>
                <a:cs typeface="Arial MT"/>
              </a:rPr>
              <a:t>u </a:t>
            </a:r>
            <a:r>
              <a:rPr dirty="0" sz="2400" spc="-5">
                <a:latin typeface="Arial MT"/>
                <a:cs typeface="Arial MT"/>
              </a:rPr>
              <a:t>trú</a:t>
            </a:r>
            <a:r>
              <a:rPr dirty="0" sz="2400">
                <a:latin typeface="Arial MT"/>
                <a:cs typeface="Arial MT"/>
              </a:rPr>
              <a:t>c </a:t>
            </a:r>
            <a:r>
              <a:rPr dirty="0" sz="2400" spc="-5">
                <a:latin typeface="Arial MT"/>
                <a:cs typeface="Arial MT"/>
              </a:rPr>
              <a:t>(chu</a:t>
            </a:r>
            <a:r>
              <a:rPr dirty="0" sz="2400" spc="-1075">
                <a:latin typeface="Arial MT"/>
                <a:cs typeface="Arial MT"/>
              </a:rPr>
              <a:t>ỗ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</a:t>
            </a:r>
            <a:r>
              <a:rPr dirty="0" sz="2400">
                <a:latin typeface="Arial MT"/>
                <a:cs typeface="Arial MT"/>
              </a:rPr>
              <a:t>ó</a:t>
            </a:r>
            <a:r>
              <a:rPr dirty="0" sz="2400" spc="-5">
                <a:latin typeface="Arial MT"/>
                <a:cs typeface="Arial MT"/>
              </a:rPr>
              <a:t> th</a:t>
            </a:r>
            <a:r>
              <a:rPr dirty="0" sz="2400" spc="-795">
                <a:latin typeface="Arial MT"/>
                <a:cs typeface="Arial MT"/>
              </a:rPr>
              <a:t>ứ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</a:t>
            </a:r>
            <a:r>
              <a:rPr dirty="0" sz="2400" spc="-795">
                <a:latin typeface="Arial MT"/>
                <a:cs typeface="Arial MT"/>
              </a:rPr>
              <a:t>ự</a:t>
            </a:r>
            <a:r>
              <a:rPr dirty="0" sz="2400">
                <a:latin typeface="Arial MT"/>
                <a:cs typeface="Arial MT"/>
              </a:rPr>
              <a:t>)</a:t>
            </a:r>
            <a:r>
              <a:rPr dirty="0" sz="2400" spc="-5">
                <a:latin typeface="Arial MT"/>
                <a:cs typeface="Arial MT"/>
              </a:rPr>
              <a:t> các  hàn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1075">
                <a:latin typeface="Arial MT"/>
                <a:cs typeface="Arial MT"/>
              </a:rPr>
              <a:t>độ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ph</a:t>
            </a:r>
            <a:r>
              <a:rPr dirty="0" sz="2400">
                <a:latin typeface="Arial MT"/>
                <a:cs typeface="Arial MT"/>
              </a:rPr>
              <a:t>ù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</a:t>
            </a:r>
            <a:r>
              <a:rPr dirty="0" sz="2400" spc="-835">
                <a:latin typeface="Arial MT"/>
                <a:cs typeface="Arial MT"/>
              </a:rPr>
              <a:t>ợ</a:t>
            </a:r>
            <a:r>
              <a:rPr dirty="0" sz="2400">
                <a:latin typeface="Arial MT"/>
                <a:cs typeface="Arial MT"/>
              </a:rPr>
              <a:t>p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1075">
                <a:latin typeface="Arial MT"/>
                <a:cs typeface="Arial MT"/>
              </a:rPr>
              <a:t>ầ</a:t>
            </a:r>
            <a:r>
              <a:rPr dirty="0" sz="2400">
                <a:latin typeface="Arial MT"/>
                <a:cs typeface="Arial MT"/>
              </a:rPr>
              <a:t>n </a:t>
            </a:r>
            <a:r>
              <a:rPr dirty="0" sz="2400" spc="-5">
                <a:latin typeface="Arial MT"/>
                <a:cs typeface="Arial MT"/>
              </a:rPr>
              <a:t>th</a:t>
            </a:r>
            <a:r>
              <a:rPr dirty="0" sz="2400" spc="-795">
                <a:latin typeface="Arial MT"/>
                <a:cs typeface="Arial MT"/>
              </a:rPr>
              <a:t>ự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ệ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1075">
                <a:latin typeface="Arial MT"/>
                <a:cs typeface="Arial MT"/>
              </a:rPr>
              <a:t>đ</a:t>
            </a:r>
            <a:r>
              <a:rPr dirty="0" sz="2400" spc="-1070">
                <a:latin typeface="Arial MT"/>
                <a:cs typeface="Arial MT"/>
              </a:rPr>
              <a:t>ể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075">
                <a:latin typeface="Arial MT"/>
                <a:cs typeface="Arial MT"/>
              </a:rPr>
              <a:t>đạ</a:t>
            </a:r>
            <a:r>
              <a:rPr dirty="0" sz="2400">
                <a:latin typeface="Arial MT"/>
                <a:cs typeface="Arial MT"/>
              </a:rPr>
              <a:t>t </a:t>
            </a:r>
            <a:r>
              <a:rPr dirty="0" sz="2400" spc="-900">
                <a:latin typeface="Arial MT"/>
                <a:cs typeface="Arial MT"/>
              </a:rPr>
              <a:t>đượ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</a:t>
            </a:r>
            <a:r>
              <a:rPr dirty="0" sz="2400" spc="-1075">
                <a:latin typeface="Arial MT"/>
                <a:cs typeface="Arial MT"/>
              </a:rPr>
              <a:t>ộ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5">
                <a:latin typeface="Arial MT"/>
                <a:cs typeface="Arial MT"/>
              </a:rPr>
              <a:t> m</a:t>
            </a:r>
            <a:r>
              <a:rPr dirty="0" sz="2400" spc="-1075">
                <a:latin typeface="Arial MT"/>
                <a:cs typeface="Arial MT"/>
              </a:rPr>
              <a:t>ụ</a:t>
            </a:r>
            <a:r>
              <a:rPr dirty="0" sz="2400">
                <a:latin typeface="Arial MT"/>
                <a:cs typeface="Arial MT"/>
              </a:rPr>
              <a:t>c  </a:t>
            </a:r>
            <a:r>
              <a:rPr dirty="0" sz="2400" spc="-5">
                <a:latin typeface="Arial MT"/>
                <a:cs typeface="Arial MT"/>
              </a:rPr>
              <a:t>tiê</a:t>
            </a:r>
            <a:r>
              <a:rPr dirty="0" sz="2400">
                <a:latin typeface="Arial MT"/>
                <a:cs typeface="Arial MT"/>
              </a:rPr>
              <a:t>u</a:t>
            </a:r>
            <a:r>
              <a:rPr dirty="0" sz="2400" spc="-5">
                <a:latin typeface="Arial MT"/>
                <a:cs typeface="Arial MT"/>
              </a:rPr>
              <a:t> t</a:t>
            </a:r>
            <a:r>
              <a:rPr dirty="0" sz="2400" spc="-795">
                <a:latin typeface="Arial MT"/>
                <a:cs typeface="Arial MT"/>
              </a:rPr>
              <a:t>ừ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</a:t>
            </a:r>
            <a:r>
              <a:rPr dirty="0" sz="2400" spc="-1075">
                <a:latin typeface="Arial MT"/>
                <a:cs typeface="Arial MT"/>
              </a:rPr>
              <a:t>ộ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5">
                <a:latin typeface="Arial MT"/>
                <a:cs typeface="Arial MT"/>
              </a:rPr>
              <a:t> tr</a:t>
            </a:r>
            <a:r>
              <a:rPr dirty="0" sz="2400" spc="-1075">
                <a:latin typeface="Arial MT"/>
                <a:cs typeface="Arial MT"/>
              </a:rPr>
              <a:t>ạ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thá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ba</a:t>
            </a:r>
            <a:r>
              <a:rPr dirty="0" sz="2400">
                <a:latin typeface="Arial MT"/>
                <a:cs typeface="Arial MT"/>
              </a:rPr>
              <a:t>n </a:t>
            </a:r>
            <a:r>
              <a:rPr dirty="0" sz="2400" spc="-1075">
                <a:latin typeface="Arial MT"/>
                <a:cs typeface="Arial MT"/>
              </a:rPr>
              <a:t>đầ</a:t>
            </a:r>
            <a:r>
              <a:rPr dirty="0" sz="2400">
                <a:latin typeface="Arial MT"/>
                <a:cs typeface="Arial MT"/>
              </a:rPr>
              <a:t>u</a:t>
            </a:r>
            <a:endParaRPr sz="24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24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 spc="-5">
                <a:latin typeface="Arial MT"/>
                <a:cs typeface="Arial MT"/>
              </a:rPr>
              <a:t>Cá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ki</a:t>
            </a:r>
            <a:r>
              <a:rPr dirty="0" sz="2400" spc="-1075">
                <a:latin typeface="Arial MT"/>
                <a:cs typeface="Arial MT"/>
              </a:rPr>
              <a:t>ể</a:t>
            </a:r>
            <a:r>
              <a:rPr dirty="0" sz="2400">
                <a:latin typeface="Arial MT"/>
                <a:cs typeface="Arial MT"/>
              </a:rPr>
              <a:t>u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</a:t>
            </a:r>
            <a:r>
              <a:rPr dirty="0" sz="2400" spc="-1075">
                <a:latin typeface="Arial MT"/>
                <a:cs typeface="Arial MT"/>
              </a:rPr>
              <a:t>ụ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5">
                <a:latin typeface="Arial MT"/>
                <a:cs typeface="Arial MT"/>
              </a:rPr>
              <a:t> tiê</a:t>
            </a:r>
            <a:r>
              <a:rPr dirty="0" sz="2400">
                <a:latin typeface="Arial MT"/>
                <a:cs typeface="Arial MT"/>
              </a:rPr>
              <a:t>u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(Objective)</a:t>
            </a:r>
            <a:endParaRPr sz="2400">
              <a:latin typeface="Arial MT"/>
              <a:cs typeface="Arial MT"/>
            </a:endParaRPr>
          </a:p>
          <a:p>
            <a:pPr lvl="1" marL="624840" indent="-286385">
              <a:lnSpc>
                <a:spcPct val="100000"/>
              </a:lnSpc>
              <a:spcBef>
                <a:spcPts val="12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185">
                <a:latin typeface="Arial MT"/>
                <a:cs typeface="Arial MT"/>
              </a:rPr>
              <a:t>Trạng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thái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đích</a:t>
            </a:r>
            <a:r>
              <a:rPr dirty="0" sz="2000" spc="-5">
                <a:latin typeface="Arial MT"/>
                <a:cs typeface="Arial MT"/>
              </a:rPr>
              <a:t> (goal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state),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hoặc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một</a:t>
            </a:r>
            <a:r>
              <a:rPr dirty="0" sz="2000" spc="-25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tập</a:t>
            </a:r>
            <a:r>
              <a:rPr dirty="0" sz="2000" spc="-254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trạng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thái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đích</a:t>
            </a:r>
            <a:endParaRPr sz="2000">
              <a:latin typeface="Arial MT"/>
              <a:cs typeface="Arial MT"/>
            </a:endParaRPr>
          </a:p>
          <a:p>
            <a:pPr lvl="1" marL="624840" marR="325755" indent="-285750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229">
                <a:latin typeface="Arial MT"/>
                <a:cs typeface="Arial MT"/>
              </a:rPr>
              <a:t>Thỏa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mãn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một</a:t>
            </a:r>
            <a:r>
              <a:rPr dirty="0" sz="2000" spc="-25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tập</a:t>
            </a:r>
            <a:r>
              <a:rPr dirty="0" sz="2000" spc="-26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 </a:t>
            </a:r>
            <a:r>
              <a:rPr dirty="0" sz="2000" spc="-450">
                <a:latin typeface="Arial MT"/>
                <a:cs typeface="Arial MT"/>
              </a:rPr>
              <a:t>điều</a:t>
            </a:r>
            <a:r>
              <a:rPr dirty="0" sz="2000" spc="-409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kiện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(conditions)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600">
                <a:latin typeface="Arial MT"/>
                <a:cs typeface="Arial MT"/>
              </a:rPr>
              <a:t>đối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chuỗi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thái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5">
                <a:latin typeface="Arial MT"/>
                <a:cs typeface="Arial MT"/>
              </a:rPr>
              <a:t>ã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du</a:t>
            </a:r>
            <a:r>
              <a:rPr dirty="0" sz="2000" spc="-5">
                <a:latin typeface="Arial MT"/>
                <a:cs typeface="Arial MT"/>
              </a:rPr>
              <a:t>y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qua</a:t>
            </a:r>
            <a:endParaRPr sz="2000">
              <a:latin typeface="Arial MT"/>
              <a:cs typeface="Arial MT"/>
            </a:endParaRPr>
          </a:p>
          <a:p>
            <a:pPr lvl="1" marL="624840" marR="5080" indent="-285750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305">
                <a:latin typeface="Arial MT"/>
                <a:cs typeface="Arial MT"/>
              </a:rPr>
              <a:t>Tối</a:t>
            </a:r>
            <a:r>
              <a:rPr dirty="0" sz="2000" spc="-300">
                <a:latin typeface="Arial MT"/>
                <a:cs typeface="Arial MT"/>
              </a:rPr>
              <a:t> </a:t>
            </a:r>
            <a:r>
              <a:rPr dirty="0" sz="2000" spc="-335">
                <a:latin typeface="Arial MT"/>
                <a:cs typeface="Arial MT"/>
              </a:rPr>
              <a:t>ưu</a:t>
            </a:r>
            <a:r>
              <a:rPr dirty="0" sz="2000" spc="-33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hóa </a:t>
            </a:r>
            <a:r>
              <a:rPr dirty="0" sz="2000" spc="-305">
                <a:latin typeface="Arial MT"/>
                <a:cs typeface="Arial MT"/>
              </a:rPr>
              <a:t>một</a:t>
            </a:r>
            <a:r>
              <a:rPr dirty="0" sz="2000" spc="-3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hàm </a:t>
            </a:r>
            <a:r>
              <a:rPr dirty="0" sz="2000" spc="-229">
                <a:latin typeface="Arial MT"/>
                <a:cs typeface="Arial MT"/>
              </a:rPr>
              <a:t>tiện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ích (utility function) </a:t>
            </a:r>
            <a:r>
              <a:rPr dirty="0" sz="2000" spc="-565">
                <a:latin typeface="Arial MT"/>
                <a:cs typeface="Arial MT"/>
              </a:rPr>
              <a:t>được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615">
                <a:latin typeface="Arial MT"/>
                <a:cs typeface="Arial MT"/>
              </a:rPr>
              <a:t>định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295">
                <a:latin typeface="Arial MT"/>
                <a:cs typeface="Arial MT"/>
              </a:rPr>
              <a:t>nghĩa</a:t>
            </a:r>
            <a:r>
              <a:rPr dirty="0" sz="2000" spc="-290">
                <a:latin typeface="Arial MT"/>
                <a:cs typeface="Arial MT"/>
              </a:rPr>
              <a:t> </a:t>
            </a:r>
            <a:r>
              <a:rPr dirty="0" sz="2000" spc="-600">
                <a:latin typeface="Arial MT"/>
                <a:cs typeface="Arial MT"/>
              </a:rPr>
              <a:t>đối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á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thái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5">
                <a:latin typeface="Arial MT"/>
                <a:cs typeface="Arial MT"/>
              </a:rPr>
              <a:t>ã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du</a:t>
            </a:r>
            <a:r>
              <a:rPr dirty="0" sz="2000" spc="-5">
                <a:latin typeface="Arial MT"/>
                <a:cs typeface="Arial MT"/>
              </a:rPr>
              <a:t>y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qua</a:t>
            </a:r>
            <a:endParaRPr sz="2000">
              <a:latin typeface="Arial MT"/>
              <a:cs typeface="Arial MT"/>
            </a:endParaRPr>
          </a:p>
          <a:p>
            <a:pPr lvl="1" marL="624840" indent="-286385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ộ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nh</a:t>
            </a:r>
            <a:r>
              <a:rPr dirty="0" sz="2000" spc="-10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m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</a:t>
            </a:r>
            <a:r>
              <a:rPr dirty="0" sz="2000" spc="-890">
                <a:latin typeface="Arial MT"/>
                <a:cs typeface="Arial MT"/>
              </a:rPr>
              <a:t>ụ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(task)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ầ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hoà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thành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709612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Lập</a:t>
            </a:r>
            <a:r>
              <a:rPr dirty="0" spc="-25"/>
              <a:t> </a:t>
            </a:r>
            <a:r>
              <a:rPr dirty="0" spc="-5"/>
              <a:t>kế</a:t>
            </a:r>
            <a:r>
              <a:rPr dirty="0" spc="-10"/>
              <a:t> </a:t>
            </a:r>
            <a:r>
              <a:rPr dirty="0" spc="-5"/>
              <a:t>hoạch</a:t>
            </a:r>
            <a:r>
              <a:rPr dirty="0"/>
              <a:t> và </a:t>
            </a:r>
            <a:r>
              <a:rPr dirty="0" spc="-5"/>
              <a:t>thực</a:t>
            </a:r>
            <a:r>
              <a:rPr dirty="0" spc="-15"/>
              <a:t> </a:t>
            </a:r>
            <a:r>
              <a:rPr dirty="0" spc="-5"/>
              <a:t>hiện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93139" y="1702562"/>
            <a:ext cx="34283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000" spc="-5" b="1">
                <a:latin typeface="Arial"/>
                <a:cs typeface="Arial"/>
              </a:rPr>
              <a:t>Bộ lập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kế </a:t>
            </a:r>
            <a:r>
              <a:rPr dirty="0" sz="2000" spc="-10" b="1">
                <a:latin typeface="Arial"/>
                <a:cs typeface="Arial"/>
              </a:rPr>
              <a:t>hoạch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(Planner)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82711" y="2341626"/>
            <a:ext cx="19685" cy="74295"/>
          </a:xfrm>
          <a:custGeom>
            <a:avLst/>
            <a:gdLst/>
            <a:ahLst/>
            <a:cxnLst/>
            <a:rect l="l" t="t" r="r" b="b"/>
            <a:pathLst>
              <a:path w="19684" h="74294">
                <a:moveTo>
                  <a:pt x="19299" y="73913"/>
                </a:moveTo>
                <a:lnTo>
                  <a:pt x="19050" y="0"/>
                </a:lnTo>
                <a:lnTo>
                  <a:pt x="0" y="761"/>
                </a:lnTo>
                <a:lnTo>
                  <a:pt x="247" y="73913"/>
                </a:lnTo>
                <a:lnTo>
                  <a:pt x="19299" y="73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70140" y="2008123"/>
            <a:ext cx="1233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M</a:t>
            </a:r>
            <a:r>
              <a:rPr dirty="0" sz="1800">
                <a:latin typeface="Arial MT"/>
                <a:cs typeface="Arial MT"/>
              </a:rPr>
              <a:t>ô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800">
                <a:latin typeface="Arial MT"/>
                <a:cs typeface="Arial MT"/>
              </a:rPr>
              <a:t>ả</a:t>
            </a:r>
            <a:r>
              <a:rPr dirty="0" sz="1800" spc="-5">
                <a:latin typeface="Arial MT"/>
                <a:cs typeface="Arial MT"/>
              </a:rPr>
              <a:t> c</a:t>
            </a:r>
            <a:r>
              <a:rPr dirty="0" sz="1800" spc="-800">
                <a:latin typeface="Arial MT"/>
                <a:cs typeface="Arial MT"/>
              </a:rPr>
              <a:t>ủ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690">
                <a:latin typeface="Arial MT"/>
                <a:cs typeface="Arial MT"/>
              </a:rPr>
              <a:t>Σ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20038" y="2062988"/>
            <a:ext cx="4385310" cy="117792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298450" marR="332740" indent="-285750">
              <a:lnSpc>
                <a:spcPts val="2150"/>
              </a:lnSpc>
              <a:spcBef>
                <a:spcPts val="18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297815" algn="l"/>
                <a:tab pos="298450" algn="l"/>
                <a:tab pos="1338580" algn="l"/>
              </a:tabLst>
            </a:pPr>
            <a:r>
              <a:rPr dirty="0" sz="1800" spc="-650">
                <a:latin typeface="Arial MT"/>
                <a:cs typeface="Arial MT"/>
              </a:rPr>
              <a:t>Đầ</a:t>
            </a:r>
            <a:r>
              <a:rPr dirty="0" sz="1800" spc="-650">
                <a:latin typeface="Arial MT"/>
                <a:cs typeface="Arial MT"/>
              </a:rPr>
              <a:t>u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vào:	Mô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 spc="-800">
                <a:latin typeface="Arial MT"/>
                <a:cs typeface="Arial MT"/>
              </a:rPr>
              <a:t>ả</a:t>
            </a:r>
            <a:r>
              <a:rPr dirty="0" sz="1800" spc="-5">
                <a:latin typeface="Arial MT"/>
                <a:cs typeface="Arial MT"/>
              </a:rPr>
              <a:t> c</a:t>
            </a:r>
            <a:r>
              <a:rPr dirty="0" sz="1800" spc="-800">
                <a:latin typeface="Arial MT"/>
                <a:cs typeface="Arial MT"/>
              </a:rPr>
              <a:t>ủ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chu</a:t>
            </a:r>
            <a:r>
              <a:rPr dirty="0" sz="1800">
                <a:latin typeface="Arial MT"/>
                <a:cs typeface="Arial MT"/>
              </a:rPr>
              <a:t>y</a:t>
            </a:r>
            <a:r>
              <a:rPr dirty="0" sz="1800" spc="-800">
                <a:latin typeface="Arial MT"/>
                <a:cs typeface="Arial MT"/>
              </a:rPr>
              <a:t>ể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>
                <a:latin typeface="Arial MT"/>
                <a:cs typeface="Arial MT"/>
              </a:rPr>
              <a:t>ng 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hái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5">
                <a:latin typeface="Arial MT"/>
                <a:cs typeface="Arial MT"/>
              </a:rPr>
              <a:t> tr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>
                <a:latin typeface="Arial MT"/>
                <a:cs typeface="Arial MT"/>
              </a:rPr>
              <a:t>hái </a:t>
            </a:r>
            <a:r>
              <a:rPr dirty="0" sz="1800" spc="-800">
                <a:latin typeface="Arial MT"/>
                <a:cs typeface="Arial MT"/>
              </a:rPr>
              <a:t>đầ</a:t>
            </a:r>
            <a:r>
              <a:rPr dirty="0" sz="1800" spc="-5">
                <a:latin typeface="Arial MT"/>
                <a:cs typeface="Arial MT"/>
              </a:rPr>
              <a:t>u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m</a:t>
            </a:r>
            <a:r>
              <a:rPr dirty="0" sz="1800" spc="-800">
                <a:latin typeface="Arial MT"/>
                <a:cs typeface="Arial MT"/>
              </a:rPr>
              <a:t>ụ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>
                <a:latin typeface="Arial MT"/>
                <a:cs typeface="Arial MT"/>
              </a:rPr>
              <a:t>iêu</a:t>
            </a: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37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297815" algn="l"/>
                <a:tab pos="298450" algn="l"/>
                <a:tab pos="1173480" algn="l"/>
              </a:tabLst>
            </a:pPr>
            <a:r>
              <a:rPr dirty="0" sz="1800" spc="-650">
                <a:latin typeface="Arial MT"/>
                <a:cs typeface="Arial MT"/>
              </a:rPr>
              <a:t>Đầ</a:t>
            </a:r>
            <a:r>
              <a:rPr dirty="0" sz="1800" spc="-650">
                <a:latin typeface="Arial MT"/>
                <a:cs typeface="Arial MT"/>
              </a:rPr>
              <a:t>u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ra</a:t>
            </a:r>
            <a:r>
              <a:rPr dirty="0" sz="1800">
                <a:latin typeface="Arial MT"/>
                <a:cs typeface="Arial MT"/>
              </a:rPr>
              <a:t>:	K</a:t>
            </a:r>
            <a:r>
              <a:rPr dirty="0" sz="1800" spc="-800">
                <a:latin typeface="Arial MT"/>
                <a:cs typeface="Arial MT"/>
              </a:rPr>
              <a:t>ế</a:t>
            </a:r>
            <a:r>
              <a:rPr dirty="0" sz="1800" spc="-5">
                <a:latin typeface="Arial MT"/>
                <a:cs typeface="Arial MT"/>
              </a:rPr>
              <a:t> h</a:t>
            </a:r>
            <a:r>
              <a:rPr dirty="0" sz="1800">
                <a:latin typeface="Arial MT"/>
                <a:cs typeface="Arial MT"/>
              </a:rPr>
              <a:t>o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>
                <a:latin typeface="Arial MT"/>
                <a:cs typeface="Arial MT"/>
              </a:rPr>
              <a:t>ch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800">
                <a:latin typeface="Arial MT"/>
                <a:cs typeface="Arial MT"/>
              </a:rPr>
              <a:t>để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800">
                <a:latin typeface="Arial MT"/>
                <a:cs typeface="Arial MT"/>
              </a:rPr>
              <a:t>đạ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675">
                <a:latin typeface="Arial MT"/>
                <a:cs typeface="Arial MT"/>
              </a:rPr>
              <a:t>đượ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800">
                <a:latin typeface="Arial MT"/>
                <a:cs typeface="Arial MT"/>
              </a:rPr>
              <a:t>ụ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tiêu</a:t>
            </a:r>
            <a:endParaRPr sz="1800">
              <a:latin typeface="Arial MT"/>
              <a:cs typeface="Arial MT"/>
            </a:endParaRPr>
          </a:p>
          <a:p>
            <a:pPr marL="298450">
              <a:lnSpc>
                <a:spcPct val="100000"/>
              </a:lnSpc>
            </a:pPr>
            <a:r>
              <a:rPr dirty="0" sz="1800" spc="-400">
                <a:latin typeface="Arial MT"/>
                <a:cs typeface="Arial MT"/>
              </a:rPr>
              <a:t>đó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09281" y="2624327"/>
            <a:ext cx="1567180" cy="586105"/>
            <a:chOff x="7209281" y="2624327"/>
            <a:chExt cx="1567180" cy="586105"/>
          </a:xfrm>
        </p:grpSpPr>
        <p:sp>
          <p:nvSpPr>
            <p:cNvPr id="12" name="object 12"/>
            <p:cNvSpPr/>
            <p:nvPr/>
          </p:nvSpPr>
          <p:spPr>
            <a:xfrm>
              <a:off x="7213853" y="2629661"/>
              <a:ext cx="1557655" cy="576580"/>
            </a:xfrm>
            <a:custGeom>
              <a:avLst/>
              <a:gdLst/>
              <a:ahLst/>
              <a:cxnLst/>
              <a:rect l="l" t="t" r="r" b="b"/>
              <a:pathLst>
                <a:path w="1557654" h="576580">
                  <a:moveTo>
                    <a:pt x="1557527" y="576072"/>
                  </a:moveTo>
                  <a:lnTo>
                    <a:pt x="1557527" y="0"/>
                  </a:lnTo>
                  <a:lnTo>
                    <a:pt x="0" y="0"/>
                  </a:lnTo>
                  <a:lnTo>
                    <a:pt x="0" y="576072"/>
                  </a:lnTo>
                  <a:lnTo>
                    <a:pt x="1557527" y="576072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209281" y="2624327"/>
              <a:ext cx="1567180" cy="586105"/>
            </a:xfrm>
            <a:custGeom>
              <a:avLst/>
              <a:gdLst/>
              <a:ahLst/>
              <a:cxnLst/>
              <a:rect l="l" t="t" r="r" b="b"/>
              <a:pathLst>
                <a:path w="1567179" h="586105">
                  <a:moveTo>
                    <a:pt x="1566672" y="585977"/>
                  </a:moveTo>
                  <a:lnTo>
                    <a:pt x="1566672" y="0"/>
                  </a:lnTo>
                  <a:lnTo>
                    <a:pt x="0" y="0"/>
                  </a:lnTo>
                  <a:lnTo>
                    <a:pt x="0" y="585977"/>
                  </a:lnTo>
                  <a:lnTo>
                    <a:pt x="4572" y="585977"/>
                  </a:lnTo>
                  <a:lnTo>
                    <a:pt x="4572" y="9905"/>
                  </a:lnTo>
                  <a:lnTo>
                    <a:pt x="9906" y="5333"/>
                  </a:lnTo>
                  <a:lnTo>
                    <a:pt x="9906" y="9905"/>
                  </a:lnTo>
                  <a:lnTo>
                    <a:pt x="1557527" y="9905"/>
                  </a:lnTo>
                  <a:lnTo>
                    <a:pt x="1557527" y="5333"/>
                  </a:lnTo>
                  <a:lnTo>
                    <a:pt x="1562100" y="9905"/>
                  </a:lnTo>
                  <a:lnTo>
                    <a:pt x="1562100" y="585977"/>
                  </a:lnTo>
                  <a:lnTo>
                    <a:pt x="1566672" y="585977"/>
                  </a:lnTo>
                  <a:close/>
                </a:path>
                <a:path w="1567179" h="586105">
                  <a:moveTo>
                    <a:pt x="9906" y="9905"/>
                  </a:moveTo>
                  <a:lnTo>
                    <a:pt x="9906" y="5333"/>
                  </a:lnTo>
                  <a:lnTo>
                    <a:pt x="4572" y="9905"/>
                  </a:lnTo>
                  <a:lnTo>
                    <a:pt x="9906" y="9905"/>
                  </a:lnTo>
                  <a:close/>
                </a:path>
                <a:path w="1567179" h="586105">
                  <a:moveTo>
                    <a:pt x="9906" y="576833"/>
                  </a:moveTo>
                  <a:lnTo>
                    <a:pt x="9906" y="9905"/>
                  </a:lnTo>
                  <a:lnTo>
                    <a:pt x="4572" y="9905"/>
                  </a:lnTo>
                  <a:lnTo>
                    <a:pt x="4572" y="576833"/>
                  </a:lnTo>
                  <a:lnTo>
                    <a:pt x="9906" y="576833"/>
                  </a:lnTo>
                  <a:close/>
                </a:path>
                <a:path w="1567179" h="586105">
                  <a:moveTo>
                    <a:pt x="1562100" y="576833"/>
                  </a:moveTo>
                  <a:lnTo>
                    <a:pt x="4572" y="576833"/>
                  </a:lnTo>
                  <a:lnTo>
                    <a:pt x="9906" y="581405"/>
                  </a:lnTo>
                  <a:lnTo>
                    <a:pt x="9906" y="585977"/>
                  </a:lnTo>
                  <a:lnTo>
                    <a:pt x="1557527" y="585977"/>
                  </a:lnTo>
                  <a:lnTo>
                    <a:pt x="1557527" y="581405"/>
                  </a:lnTo>
                  <a:lnTo>
                    <a:pt x="1562100" y="576833"/>
                  </a:lnTo>
                  <a:close/>
                </a:path>
                <a:path w="1567179" h="586105">
                  <a:moveTo>
                    <a:pt x="9906" y="585977"/>
                  </a:moveTo>
                  <a:lnTo>
                    <a:pt x="9906" y="581405"/>
                  </a:lnTo>
                  <a:lnTo>
                    <a:pt x="4572" y="576833"/>
                  </a:lnTo>
                  <a:lnTo>
                    <a:pt x="4572" y="585977"/>
                  </a:lnTo>
                  <a:lnTo>
                    <a:pt x="9906" y="585977"/>
                  </a:lnTo>
                  <a:close/>
                </a:path>
                <a:path w="1567179" h="586105">
                  <a:moveTo>
                    <a:pt x="1562100" y="9905"/>
                  </a:moveTo>
                  <a:lnTo>
                    <a:pt x="1557527" y="5333"/>
                  </a:lnTo>
                  <a:lnTo>
                    <a:pt x="1557527" y="9905"/>
                  </a:lnTo>
                  <a:lnTo>
                    <a:pt x="1562100" y="9905"/>
                  </a:lnTo>
                  <a:close/>
                </a:path>
                <a:path w="1567179" h="586105">
                  <a:moveTo>
                    <a:pt x="1562100" y="576833"/>
                  </a:moveTo>
                  <a:lnTo>
                    <a:pt x="1562100" y="9905"/>
                  </a:lnTo>
                  <a:lnTo>
                    <a:pt x="1557527" y="9905"/>
                  </a:lnTo>
                  <a:lnTo>
                    <a:pt x="1557527" y="576833"/>
                  </a:lnTo>
                  <a:lnTo>
                    <a:pt x="1562100" y="576833"/>
                  </a:lnTo>
                  <a:close/>
                </a:path>
                <a:path w="1567179" h="586105">
                  <a:moveTo>
                    <a:pt x="1562100" y="585977"/>
                  </a:moveTo>
                  <a:lnTo>
                    <a:pt x="1562100" y="576833"/>
                  </a:lnTo>
                  <a:lnTo>
                    <a:pt x="1557527" y="581405"/>
                  </a:lnTo>
                  <a:lnTo>
                    <a:pt x="1557527" y="585977"/>
                  </a:lnTo>
                  <a:lnTo>
                    <a:pt x="1562100" y="5859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213854" y="2629661"/>
            <a:ext cx="1557655" cy="576580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384175">
              <a:lnSpc>
                <a:spcPct val="100000"/>
              </a:lnSpc>
              <a:spcBef>
                <a:spcPts val="1130"/>
              </a:spcBef>
            </a:pPr>
            <a:r>
              <a:rPr dirty="0" sz="1800">
                <a:latin typeface="Arial MT"/>
                <a:cs typeface="Arial MT"/>
              </a:rPr>
              <a:t>Planner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434328" y="2415539"/>
            <a:ext cx="1597660" cy="979169"/>
            <a:chOff x="6434328" y="2415539"/>
            <a:chExt cx="1597660" cy="979169"/>
          </a:xfrm>
        </p:grpSpPr>
        <p:sp>
          <p:nvSpPr>
            <p:cNvPr id="16" name="object 16"/>
            <p:cNvSpPr/>
            <p:nvPr/>
          </p:nvSpPr>
          <p:spPr>
            <a:xfrm>
              <a:off x="7984236" y="3205733"/>
              <a:ext cx="19050" cy="189230"/>
            </a:xfrm>
            <a:custGeom>
              <a:avLst/>
              <a:gdLst/>
              <a:ahLst/>
              <a:cxnLst/>
              <a:rect l="l" t="t" r="r" b="b"/>
              <a:pathLst>
                <a:path w="19050" h="189229">
                  <a:moveTo>
                    <a:pt x="19050" y="0"/>
                  </a:moveTo>
                  <a:lnTo>
                    <a:pt x="19050" y="188975"/>
                  </a:lnTo>
                  <a:lnTo>
                    <a:pt x="0" y="188975"/>
                  </a:lnTo>
                  <a:lnTo>
                    <a:pt x="0" y="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55280" y="2415539"/>
              <a:ext cx="76200" cy="21564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434328" y="2807207"/>
              <a:ext cx="778510" cy="220979"/>
            </a:xfrm>
            <a:custGeom>
              <a:avLst/>
              <a:gdLst/>
              <a:ahLst/>
              <a:cxnLst/>
              <a:rect l="l" t="t" r="r" b="b"/>
              <a:pathLst>
                <a:path w="778509" h="220980">
                  <a:moveTo>
                    <a:pt x="778002" y="182880"/>
                  </a:moveTo>
                  <a:lnTo>
                    <a:pt x="701802" y="144780"/>
                  </a:lnTo>
                  <a:lnTo>
                    <a:pt x="701802" y="172974"/>
                  </a:lnTo>
                  <a:lnTo>
                    <a:pt x="0" y="172974"/>
                  </a:lnTo>
                  <a:lnTo>
                    <a:pt x="0" y="192024"/>
                  </a:lnTo>
                  <a:lnTo>
                    <a:pt x="701802" y="192024"/>
                  </a:lnTo>
                  <a:lnTo>
                    <a:pt x="701802" y="220980"/>
                  </a:lnTo>
                  <a:lnTo>
                    <a:pt x="714756" y="214503"/>
                  </a:lnTo>
                  <a:lnTo>
                    <a:pt x="778002" y="182880"/>
                  </a:lnTo>
                  <a:close/>
                </a:path>
                <a:path w="778509" h="220980">
                  <a:moveTo>
                    <a:pt x="778002" y="38100"/>
                  </a:moveTo>
                  <a:lnTo>
                    <a:pt x="701802" y="0"/>
                  </a:lnTo>
                  <a:lnTo>
                    <a:pt x="701802" y="28194"/>
                  </a:lnTo>
                  <a:lnTo>
                    <a:pt x="0" y="28194"/>
                  </a:lnTo>
                  <a:lnTo>
                    <a:pt x="0" y="47244"/>
                  </a:lnTo>
                  <a:lnTo>
                    <a:pt x="701802" y="47244"/>
                  </a:lnTo>
                  <a:lnTo>
                    <a:pt x="701802" y="76200"/>
                  </a:lnTo>
                  <a:lnTo>
                    <a:pt x="714756" y="69723"/>
                  </a:lnTo>
                  <a:lnTo>
                    <a:pt x="778002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292080" y="2236723"/>
            <a:ext cx="8388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2352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>
                <a:latin typeface="Arial MT"/>
                <a:cs typeface="Arial MT"/>
              </a:rPr>
              <a:t>ng  </a:t>
            </a:r>
            <a:r>
              <a:rPr dirty="0" sz="1800">
                <a:latin typeface="Arial MT"/>
                <a:cs typeface="Arial MT"/>
              </a:rPr>
              <a:t>thái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sz="1800" spc="-535">
                <a:latin typeface="Arial MT"/>
                <a:cs typeface="Arial MT"/>
              </a:rPr>
              <a:t>đầu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74740" y="3010146"/>
            <a:ext cx="889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800">
                <a:latin typeface="Arial MT"/>
                <a:cs typeface="Arial MT"/>
              </a:rPr>
              <a:t>ụ</a:t>
            </a:r>
            <a:r>
              <a:rPr dirty="0" sz="1800" spc="-800">
                <a:latin typeface="Arial MT"/>
                <a:cs typeface="Arial MT"/>
              </a:rPr>
              <a:t>c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tiêu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209281" y="3705605"/>
            <a:ext cx="1567180" cy="586105"/>
            <a:chOff x="7209281" y="3705605"/>
            <a:chExt cx="1567180" cy="586105"/>
          </a:xfrm>
        </p:grpSpPr>
        <p:sp>
          <p:nvSpPr>
            <p:cNvPr id="22" name="object 22"/>
            <p:cNvSpPr/>
            <p:nvPr/>
          </p:nvSpPr>
          <p:spPr>
            <a:xfrm>
              <a:off x="7213853" y="3710939"/>
              <a:ext cx="1557655" cy="576580"/>
            </a:xfrm>
            <a:custGeom>
              <a:avLst/>
              <a:gdLst/>
              <a:ahLst/>
              <a:cxnLst/>
              <a:rect l="l" t="t" r="r" b="b"/>
              <a:pathLst>
                <a:path w="1557654" h="576579">
                  <a:moveTo>
                    <a:pt x="1557527" y="576072"/>
                  </a:moveTo>
                  <a:lnTo>
                    <a:pt x="1557527" y="0"/>
                  </a:lnTo>
                  <a:lnTo>
                    <a:pt x="0" y="0"/>
                  </a:lnTo>
                  <a:lnTo>
                    <a:pt x="0" y="576072"/>
                  </a:lnTo>
                  <a:lnTo>
                    <a:pt x="1557527" y="576072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209281" y="3705605"/>
              <a:ext cx="1567180" cy="586105"/>
            </a:xfrm>
            <a:custGeom>
              <a:avLst/>
              <a:gdLst/>
              <a:ahLst/>
              <a:cxnLst/>
              <a:rect l="l" t="t" r="r" b="b"/>
              <a:pathLst>
                <a:path w="1567179" h="586104">
                  <a:moveTo>
                    <a:pt x="1566672" y="585977"/>
                  </a:moveTo>
                  <a:lnTo>
                    <a:pt x="1566672" y="0"/>
                  </a:lnTo>
                  <a:lnTo>
                    <a:pt x="0" y="0"/>
                  </a:lnTo>
                  <a:lnTo>
                    <a:pt x="0" y="585977"/>
                  </a:lnTo>
                  <a:lnTo>
                    <a:pt x="4572" y="585977"/>
                  </a:lnTo>
                  <a:lnTo>
                    <a:pt x="4572" y="9905"/>
                  </a:lnTo>
                  <a:lnTo>
                    <a:pt x="9906" y="5333"/>
                  </a:lnTo>
                  <a:lnTo>
                    <a:pt x="9906" y="9905"/>
                  </a:lnTo>
                  <a:lnTo>
                    <a:pt x="1557527" y="9905"/>
                  </a:lnTo>
                  <a:lnTo>
                    <a:pt x="1557527" y="5333"/>
                  </a:lnTo>
                  <a:lnTo>
                    <a:pt x="1562100" y="9905"/>
                  </a:lnTo>
                  <a:lnTo>
                    <a:pt x="1562100" y="585977"/>
                  </a:lnTo>
                  <a:lnTo>
                    <a:pt x="1566672" y="585977"/>
                  </a:lnTo>
                  <a:close/>
                </a:path>
                <a:path w="1567179" h="586104">
                  <a:moveTo>
                    <a:pt x="9906" y="9905"/>
                  </a:moveTo>
                  <a:lnTo>
                    <a:pt x="9906" y="5333"/>
                  </a:lnTo>
                  <a:lnTo>
                    <a:pt x="4572" y="9905"/>
                  </a:lnTo>
                  <a:lnTo>
                    <a:pt x="9906" y="9905"/>
                  </a:lnTo>
                  <a:close/>
                </a:path>
                <a:path w="1567179" h="586104">
                  <a:moveTo>
                    <a:pt x="9906" y="576833"/>
                  </a:moveTo>
                  <a:lnTo>
                    <a:pt x="9906" y="9905"/>
                  </a:lnTo>
                  <a:lnTo>
                    <a:pt x="4572" y="9905"/>
                  </a:lnTo>
                  <a:lnTo>
                    <a:pt x="4572" y="576833"/>
                  </a:lnTo>
                  <a:lnTo>
                    <a:pt x="9906" y="576833"/>
                  </a:lnTo>
                  <a:close/>
                </a:path>
                <a:path w="1567179" h="586104">
                  <a:moveTo>
                    <a:pt x="1562100" y="576833"/>
                  </a:moveTo>
                  <a:lnTo>
                    <a:pt x="4572" y="576833"/>
                  </a:lnTo>
                  <a:lnTo>
                    <a:pt x="9906" y="581405"/>
                  </a:lnTo>
                  <a:lnTo>
                    <a:pt x="9906" y="585977"/>
                  </a:lnTo>
                  <a:lnTo>
                    <a:pt x="1557527" y="585977"/>
                  </a:lnTo>
                  <a:lnTo>
                    <a:pt x="1557527" y="581405"/>
                  </a:lnTo>
                  <a:lnTo>
                    <a:pt x="1562100" y="576833"/>
                  </a:lnTo>
                  <a:close/>
                </a:path>
                <a:path w="1567179" h="586104">
                  <a:moveTo>
                    <a:pt x="9906" y="585977"/>
                  </a:moveTo>
                  <a:lnTo>
                    <a:pt x="9906" y="581405"/>
                  </a:lnTo>
                  <a:lnTo>
                    <a:pt x="4572" y="576833"/>
                  </a:lnTo>
                  <a:lnTo>
                    <a:pt x="4572" y="585977"/>
                  </a:lnTo>
                  <a:lnTo>
                    <a:pt x="9906" y="585977"/>
                  </a:lnTo>
                  <a:close/>
                </a:path>
                <a:path w="1567179" h="586104">
                  <a:moveTo>
                    <a:pt x="1562100" y="9905"/>
                  </a:moveTo>
                  <a:lnTo>
                    <a:pt x="1557527" y="5333"/>
                  </a:lnTo>
                  <a:lnTo>
                    <a:pt x="1557527" y="9905"/>
                  </a:lnTo>
                  <a:lnTo>
                    <a:pt x="1562100" y="9905"/>
                  </a:lnTo>
                  <a:close/>
                </a:path>
                <a:path w="1567179" h="586104">
                  <a:moveTo>
                    <a:pt x="1562100" y="576833"/>
                  </a:moveTo>
                  <a:lnTo>
                    <a:pt x="1562100" y="9905"/>
                  </a:lnTo>
                  <a:lnTo>
                    <a:pt x="1557527" y="9905"/>
                  </a:lnTo>
                  <a:lnTo>
                    <a:pt x="1557527" y="576833"/>
                  </a:lnTo>
                  <a:lnTo>
                    <a:pt x="1562100" y="576833"/>
                  </a:lnTo>
                  <a:close/>
                </a:path>
                <a:path w="1567179" h="586104">
                  <a:moveTo>
                    <a:pt x="1562100" y="585977"/>
                  </a:moveTo>
                  <a:lnTo>
                    <a:pt x="1562100" y="576833"/>
                  </a:lnTo>
                  <a:lnTo>
                    <a:pt x="1557527" y="581405"/>
                  </a:lnTo>
                  <a:lnTo>
                    <a:pt x="1557527" y="585977"/>
                  </a:lnTo>
                  <a:lnTo>
                    <a:pt x="1562100" y="5859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7213854" y="3710940"/>
            <a:ext cx="1557655" cy="57658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282575">
              <a:lnSpc>
                <a:spcPct val="100000"/>
              </a:lnSpc>
              <a:spcBef>
                <a:spcPts val="1135"/>
              </a:spcBef>
            </a:pPr>
            <a:r>
              <a:rPr dirty="0" sz="1800">
                <a:latin typeface="Arial MT"/>
                <a:cs typeface="Arial MT"/>
              </a:rPr>
              <a:t>Controller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642859" y="3394709"/>
            <a:ext cx="593725" cy="979169"/>
            <a:chOff x="7642859" y="3394709"/>
            <a:chExt cx="593725" cy="979169"/>
          </a:xfrm>
        </p:grpSpPr>
        <p:sp>
          <p:nvSpPr>
            <p:cNvPr id="26" name="object 26"/>
            <p:cNvSpPr/>
            <p:nvPr/>
          </p:nvSpPr>
          <p:spPr>
            <a:xfrm>
              <a:off x="7955280" y="3394709"/>
              <a:ext cx="281305" cy="979169"/>
            </a:xfrm>
            <a:custGeom>
              <a:avLst/>
              <a:gdLst/>
              <a:ahLst/>
              <a:cxnLst/>
              <a:rect l="l" t="t" r="r" b="b"/>
              <a:pathLst>
                <a:path w="281304" h="979170">
                  <a:moveTo>
                    <a:pt x="76200" y="240030"/>
                  </a:moveTo>
                  <a:lnTo>
                    <a:pt x="48006" y="240030"/>
                  </a:lnTo>
                  <a:lnTo>
                    <a:pt x="48006" y="0"/>
                  </a:lnTo>
                  <a:lnTo>
                    <a:pt x="28956" y="0"/>
                  </a:lnTo>
                  <a:lnTo>
                    <a:pt x="28956" y="240030"/>
                  </a:lnTo>
                  <a:lnTo>
                    <a:pt x="0" y="240030"/>
                  </a:lnTo>
                  <a:lnTo>
                    <a:pt x="28956" y="297942"/>
                  </a:lnTo>
                  <a:lnTo>
                    <a:pt x="38100" y="316230"/>
                  </a:lnTo>
                  <a:lnTo>
                    <a:pt x="48006" y="296418"/>
                  </a:lnTo>
                  <a:lnTo>
                    <a:pt x="76200" y="240030"/>
                  </a:lnTo>
                  <a:close/>
                </a:path>
                <a:path w="281304" h="979170">
                  <a:moveTo>
                    <a:pt x="281178" y="892302"/>
                  </a:moveTo>
                  <a:lnTo>
                    <a:pt x="262128" y="892302"/>
                  </a:lnTo>
                  <a:lnTo>
                    <a:pt x="262128" y="979170"/>
                  </a:lnTo>
                  <a:lnTo>
                    <a:pt x="281178" y="979170"/>
                  </a:lnTo>
                  <a:lnTo>
                    <a:pt x="281178" y="8923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2859" y="4287011"/>
              <a:ext cx="76200" cy="86867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8050021" y="3297428"/>
            <a:ext cx="991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K</a:t>
            </a:r>
            <a:r>
              <a:rPr dirty="0" sz="1800" spc="-800">
                <a:latin typeface="Arial MT"/>
                <a:cs typeface="Arial MT"/>
              </a:rPr>
              <a:t>ế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ho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>
                <a:latin typeface="Arial MT"/>
                <a:cs typeface="Arial MT"/>
              </a:rPr>
              <a:t>h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209281" y="4785359"/>
            <a:ext cx="1567180" cy="567690"/>
            <a:chOff x="7209281" y="4785359"/>
            <a:chExt cx="1567180" cy="567690"/>
          </a:xfrm>
        </p:grpSpPr>
        <p:sp>
          <p:nvSpPr>
            <p:cNvPr id="30" name="object 30"/>
            <p:cNvSpPr/>
            <p:nvPr/>
          </p:nvSpPr>
          <p:spPr>
            <a:xfrm>
              <a:off x="7213853" y="4789931"/>
              <a:ext cx="1557655" cy="563245"/>
            </a:xfrm>
            <a:custGeom>
              <a:avLst/>
              <a:gdLst/>
              <a:ahLst/>
              <a:cxnLst/>
              <a:rect l="l" t="t" r="r" b="b"/>
              <a:pathLst>
                <a:path w="1557654" h="563245">
                  <a:moveTo>
                    <a:pt x="1557527" y="563117"/>
                  </a:moveTo>
                  <a:lnTo>
                    <a:pt x="1557527" y="0"/>
                  </a:lnTo>
                  <a:lnTo>
                    <a:pt x="0" y="0"/>
                  </a:lnTo>
                  <a:lnTo>
                    <a:pt x="0" y="563117"/>
                  </a:lnTo>
                  <a:lnTo>
                    <a:pt x="1557527" y="563117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209281" y="4785359"/>
              <a:ext cx="1567180" cy="567690"/>
            </a:xfrm>
            <a:custGeom>
              <a:avLst/>
              <a:gdLst/>
              <a:ahLst/>
              <a:cxnLst/>
              <a:rect l="l" t="t" r="r" b="b"/>
              <a:pathLst>
                <a:path w="1567179" h="567689">
                  <a:moveTo>
                    <a:pt x="1566672" y="567689"/>
                  </a:moveTo>
                  <a:lnTo>
                    <a:pt x="1566672" y="0"/>
                  </a:lnTo>
                  <a:lnTo>
                    <a:pt x="0" y="0"/>
                  </a:lnTo>
                  <a:lnTo>
                    <a:pt x="0" y="567689"/>
                  </a:lnTo>
                  <a:lnTo>
                    <a:pt x="4572" y="567689"/>
                  </a:lnTo>
                  <a:lnTo>
                    <a:pt x="4572" y="9905"/>
                  </a:lnTo>
                  <a:lnTo>
                    <a:pt x="9906" y="4572"/>
                  </a:lnTo>
                  <a:lnTo>
                    <a:pt x="9906" y="9905"/>
                  </a:lnTo>
                  <a:lnTo>
                    <a:pt x="1557527" y="9905"/>
                  </a:lnTo>
                  <a:lnTo>
                    <a:pt x="1557527" y="4572"/>
                  </a:lnTo>
                  <a:lnTo>
                    <a:pt x="1562100" y="9905"/>
                  </a:lnTo>
                  <a:lnTo>
                    <a:pt x="1562100" y="567689"/>
                  </a:lnTo>
                  <a:lnTo>
                    <a:pt x="1566672" y="567689"/>
                  </a:lnTo>
                  <a:close/>
                </a:path>
                <a:path w="1567179" h="567689">
                  <a:moveTo>
                    <a:pt x="9906" y="9905"/>
                  </a:moveTo>
                  <a:lnTo>
                    <a:pt x="9906" y="4572"/>
                  </a:lnTo>
                  <a:lnTo>
                    <a:pt x="4572" y="9905"/>
                  </a:lnTo>
                  <a:lnTo>
                    <a:pt x="9906" y="9905"/>
                  </a:lnTo>
                  <a:close/>
                </a:path>
                <a:path w="1567179" h="567689">
                  <a:moveTo>
                    <a:pt x="9906" y="567689"/>
                  </a:moveTo>
                  <a:lnTo>
                    <a:pt x="9906" y="9905"/>
                  </a:lnTo>
                  <a:lnTo>
                    <a:pt x="4572" y="9905"/>
                  </a:lnTo>
                  <a:lnTo>
                    <a:pt x="4572" y="567689"/>
                  </a:lnTo>
                  <a:lnTo>
                    <a:pt x="9906" y="567689"/>
                  </a:lnTo>
                  <a:close/>
                </a:path>
                <a:path w="1567179" h="567689">
                  <a:moveTo>
                    <a:pt x="1562100" y="9905"/>
                  </a:moveTo>
                  <a:lnTo>
                    <a:pt x="1557527" y="4572"/>
                  </a:lnTo>
                  <a:lnTo>
                    <a:pt x="1557527" y="9905"/>
                  </a:lnTo>
                  <a:lnTo>
                    <a:pt x="1562100" y="9905"/>
                  </a:lnTo>
                  <a:close/>
                </a:path>
                <a:path w="1567179" h="567689">
                  <a:moveTo>
                    <a:pt x="1562100" y="567689"/>
                  </a:moveTo>
                  <a:lnTo>
                    <a:pt x="1562100" y="9905"/>
                  </a:lnTo>
                  <a:lnTo>
                    <a:pt x="1557527" y="9905"/>
                  </a:lnTo>
                  <a:lnTo>
                    <a:pt x="1557527" y="567689"/>
                  </a:lnTo>
                  <a:lnTo>
                    <a:pt x="1562100" y="5676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7213854" y="4789932"/>
            <a:ext cx="1557655" cy="577215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295910">
              <a:lnSpc>
                <a:spcPct val="100000"/>
              </a:lnSpc>
              <a:spcBef>
                <a:spcPts val="1140"/>
              </a:spcBef>
            </a:pPr>
            <a:r>
              <a:rPr dirty="0" sz="1800" spc="-5">
                <a:latin typeface="Arial MT"/>
                <a:cs typeface="Arial MT"/>
              </a:rPr>
              <a:t>System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690">
                <a:latin typeface="Arial MT"/>
                <a:cs typeface="Arial MT"/>
              </a:rPr>
              <a:t>Σ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671816" y="4373879"/>
            <a:ext cx="593725" cy="417830"/>
          </a:xfrm>
          <a:custGeom>
            <a:avLst/>
            <a:gdLst/>
            <a:ahLst/>
            <a:cxnLst/>
            <a:rect l="l" t="t" r="r" b="b"/>
            <a:pathLst>
              <a:path w="593725" h="417829">
                <a:moveTo>
                  <a:pt x="19050" y="0"/>
                </a:moveTo>
                <a:lnTo>
                  <a:pt x="0" y="0"/>
                </a:lnTo>
                <a:lnTo>
                  <a:pt x="0" y="417576"/>
                </a:lnTo>
                <a:lnTo>
                  <a:pt x="19050" y="417576"/>
                </a:lnTo>
                <a:lnTo>
                  <a:pt x="19050" y="0"/>
                </a:lnTo>
                <a:close/>
              </a:path>
              <a:path w="593725" h="417829">
                <a:moveTo>
                  <a:pt x="593598" y="341376"/>
                </a:moveTo>
                <a:lnTo>
                  <a:pt x="564642" y="341376"/>
                </a:lnTo>
                <a:lnTo>
                  <a:pt x="564642" y="0"/>
                </a:lnTo>
                <a:lnTo>
                  <a:pt x="545592" y="0"/>
                </a:lnTo>
                <a:lnTo>
                  <a:pt x="545592" y="341376"/>
                </a:lnTo>
                <a:lnTo>
                  <a:pt x="517398" y="341376"/>
                </a:lnTo>
                <a:lnTo>
                  <a:pt x="545592" y="397764"/>
                </a:lnTo>
                <a:lnTo>
                  <a:pt x="555498" y="417576"/>
                </a:lnTo>
                <a:lnTo>
                  <a:pt x="564642" y="399300"/>
                </a:lnTo>
                <a:lnTo>
                  <a:pt x="593598" y="34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8283193" y="4378705"/>
            <a:ext cx="1143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Hành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400">
                <a:latin typeface="Arial MT"/>
                <a:cs typeface="Arial MT"/>
              </a:rPr>
              <a:t>động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22901" y="4378705"/>
            <a:ext cx="953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Quan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sát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209282" y="5353050"/>
            <a:ext cx="1567180" cy="302895"/>
          </a:xfrm>
          <a:custGeom>
            <a:avLst/>
            <a:gdLst/>
            <a:ahLst/>
            <a:cxnLst/>
            <a:rect l="l" t="t" r="r" b="b"/>
            <a:pathLst>
              <a:path w="1567179" h="302895">
                <a:moveTo>
                  <a:pt x="1566672" y="0"/>
                </a:moveTo>
                <a:lnTo>
                  <a:pt x="1557528" y="0"/>
                </a:lnTo>
                <a:lnTo>
                  <a:pt x="1557528" y="9144"/>
                </a:lnTo>
                <a:lnTo>
                  <a:pt x="9906" y="9144"/>
                </a:lnTo>
                <a:lnTo>
                  <a:pt x="9906" y="0"/>
                </a:lnTo>
                <a:lnTo>
                  <a:pt x="0" y="0"/>
                </a:lnTo>
                <a:lnTo>
                  <a:pt x="0" y="18288"/>
                </a:lnTo>
                <a:lnTo>
                  <a:pt x="4572" y="18288"/>
                </a:lnTo>
                <a:lnTo>
                  <a:pt x="9906" y="18288"/>
                </a:lnTo>
                <a:lnTo>
                  <a:pt x="781786" y="18288"/>
                </a:lnTo>
                <a:lnTo>
                  <a:pt x="745998" y="89154"/>
                </a:lnTo>
                <a:lnTo>
                  <a:pt x="774141" y="89446"/>
                </a:lnTo>
                <a:lnTo>
                  <a:pt x="773430" y="302514"/>
                </a:lnTo>
                <a:lnTo>
                  <a:pt x="792480" y="302514"/>
                </a:lnTo>
                <a:lnTo>
                  <a:pt x="793191" y="89636"/>
                </a:lnTo>
                <a:lnTo>
                  <a:pt x="822198" y="89916"/>
                </a:lnTo>
                <a:lnTo>
                  <a:pt x="786384" y="18288"/>
                </a:lnTo>
                <a:lnTo>
                  <a:pt x="1557528" y="18288"/>
                </a:lnTo>
                <a:lnTo>
                  <a:pt x="1562100" y="18288"/>
                </a:lnTo>
                <a:lnTo>
                  <a:pt x="1566672" y="18288"/>
                </a:lnTo>
                <a:lnTo>
                  <a:pt x="1566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582916" y="5602478"/>
            <a:ext cx="812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S</a:t>
            </a:r>
            <a:r>
              <a:rPr dirty="0" sz="1800" spc="-595">
                <a:latin typeface="Arial MT"/>
                <a:cs typeface="Arial MT"/>
              </a:rPr>
              <a:t>ự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ki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57200" y="6332220"/>
            <a:ext cx="9144000" cy="982980"/>
            <a:chOff x="457200" y="6332220"/>
            <a:chExt cx="9144000" cy="982980"/>
          </a:xfrm>
        </p:grpSpPr>
        <p:sp>
          <p:nvSpPr>
            <p:cNvPr id="39" name="object 39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14400" y="66964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993139" y="3304686"/>
            <a:ext cx="4791710" cy="324040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8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000" spc="-5" b="1">
                <a:latin typeface="Arial"/>
                <a:cs typeface="Arial"/>
              </a:rPr>
              <a:t>Bộ điều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khiển</a:t>
            </a:r>
            <a:r>
              <a:rPr dirty="0" sz="2000" spc="-10" b="1">
                <a:latin typeface="Arial"/>
                <a:cs typeface="Arial"/>
              </a:rPr>
              <a:t> (Controller)</a:t>
            </a:r>
            <a:endParaRPr sz="2000">
              <a:latin typeface="Arial"/>
              <a:cs typeface="Arial"/>
            </a:endParaRPr>
          </a:p>
          <a:p>
            <a:pPr lvl="1" marL="624840" marR="5080" indent="-285750">
              <a:lnSpc>
                <a:spcPct val="99700"/>
              </a:lnSpc>
              <a:spcBef>
                <a:spcPts val="44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24840" algn="l"/>
                <a:tab pos="625475" algn="l"/>
                <a:tab pos="1666239" algn="l"/>
              </a:tabLst>
            </a:pPr>
            <a:r>
              <a:rPr dirty="0" sz="1800" spc="-650">
                <a:latin typeface="Arial MT"/>
                <a:cs typeface="Arial MT"/>
              </a:rPr>
              <a:t>Đầ</a:t>
            </a:r>
            <a:r>
              <a:rPr dirty="0" sz="1800" spc="-650">
                <a:latin typeface="Arial MT"/>
                <a:cs typeface="Arial MT"/>
              </a:rPr>
              <a:t>u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vào:	</a:t>
            </a:r>
            <a:r>
              <a:rPr dirty="0" sz="1800" spc="-5">
                <a:latin typeface="Arial MT"/>
                <a:cs typeface="Arial MT"/>
              </a:rPr>
              <a:t>K</a:t>
            </a:r>
            <a:r>
              <a:rPr dirty="0" sz="1800" spc="-800">
                <a:latin typeface="Arial MT"/>
                <a:cs typeface="Arial MT"/>
              </a:rPr>
              <a:t>ế</a:t>
            </a:r>
            <a:r>
              <a:rPr dirty="0" sz="1800" spc="-5">
                <a:latin typeface="Arial MT"/>
                <a:cs typeface="Arial MT"/>
              </a:rPr>
              <a:t> h</a:t>
            </a:r>
            <a:r>
              <a:rPr dirty="0" sz="1800">
                <a:latin typeface="Arial MT"/>
                <a:cs typeface="Arial MT"/>
              </a:rPr>
              <a:t>o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c</a:t>
            </a:r>
            <a:r>
              <a:rPr dirty="0" sz="1800" spc="-800">
                <a:latin typeface="Arial MT"/>
                <a:cs typeface="Arial MT"/>
              </a:rPr>
              <a:t>ầ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595">
                <a:latin typeface="Arial MT"/>
                <a:cs typeface="Arial MT"/>
              </a:rPr>
              <a:t>ự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hi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 spc="-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 spc="5">
                <a:latin typeface="Arial MT"/>
                <a:cs typeface="Arial MT"/>
              </a:rPr>
              <a:t>r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>
                <a:latin typeface="Arial MT"/>
                <a:cs typeface="Arial MT"/>
              </a:rPr>
              <a:t>ng  </a:t>
            </a:r>
            <a:r>
              <a:rPr dirty="0" sz="1800" spc="-5">
                <a:latin typeface="Arial MT"/>
                <a:cs typeface="Arial MT"/>
              </a:rPr>
              <a:t>thá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</a:t>
            </a:r>
            <a:r>
              <a:rPr dirty="0" sz="1800" spc="5">
                <a:latin typeface="Arial MT"/>
                <a:cs typeface="Arial MT"/>
              </a:rPr>
              <a:t>i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620">
                <a:latin typeface="Arial MT"/>
                <a:cs typeface="Arial MT"/>
              </a:rPr>
              <a:t>ờ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(thông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qua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hàm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quan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sát 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η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S→O</a:t>
            </a:r>
            <a:r>
              <a:rPr dirty="0" sz="1800">
                <a:latin typeface="Arial MT"/>
                <a:cs typeface="Arial MT"/>
              </a:rPr>
              <a:t>, </a:t>
            </a:r>
            <a:r>
              <a:rPr dirty="0" sz="1800" spc="-5">
                <a:latin typeface="Arial MT"/>
                <a:cs typeface="Arial MT"/>
              </a:rPr>
              <a:t>v</a:t>
            </a:r>
            <a:r>
              <a:rPr dirty="0" sz="1800" spc="-620">
                <a:latin typeface="Arial MT"/>
                <a:cs typeface="Arial MT"/>
              </a:rPr>
              <a:t>ớ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</a:t>
            </a:r>
            <a:r>
              <a:rPr dirty="0" sz="1800" spc="50" i="1">
                <a:latin typeface="Times New Roman"/>
                <a:cs typeface="Times New Roman"/>
              </a:rPr>
              <a:t> </a:t>
            </a:r>
            <a:r>
              <a:rPr dirty="0" sz="1800">
                <a:latin typeface="Arial MT"/>
                <a:cs typeface="Arial MT"/>
              </a:rPr>
              <a:t>là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 spc="-800">
                <a:latin typeface="Arial MT"/>
                <a:cs typeface="Arial MT"/>
              </a:rPr>
              <a:t>ậ</a:t>
            </a:r>
            <a:r>
              <a:rPr dirty="0" sz="1800">
                <a:latin typeface="Arial MT"/>
                <a:cs typeface="Arial MT"/>
              </a:rPr>
              <a:t>p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các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quan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sát</a:t>
            </a:r>
            <a:r>
              <a:rPr dirty="0" sz="1800" spc="-5">
                <a:latin typeface="Arial MT"/>
                <a:cs typeface="Arial MT"/>
              </a:rPr>
              <a:t> c</a:t>
            </a:r>
            <a:r>
              <a:rPr dirty="0" sz="1800">
                <a:latin typeface="Arial MT"/>
                <a:cs typeface="Arial MT"/>
              </a:rPr>
              <a:t>ó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ể</a:t>
            </a:r>
            <a:r>
              <a:rPr dirty="0" sz="180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lvl="1" marL="624840" marR="120014" indent="-286385">
              <a:lnSpc>
                <a:spcPct val="100000"/>
              </a:lnSpc>
              <a:spcBef>
                <a:spcPts val="44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24840" algn="l"/>
                <a:tab pos="625475" algn="l"/>
                <a:tab pos="1500505" algn="l"/>
              </a:tabLst>
            </a:pPr>
            <a:r>
              <a:rPr dirty="0" sz="1800" spc="-650">
                <a:latin typeface="Arial MT"/>
                <a:cs typeface="Arial MT"/>
              </a:rPr>
              <a:t>Đầ</a:t>
            </a:r>
            <a:r>
              <a:rPr dirty="0" sz="1800" spc="-650">
                <a:latin typeface="Arial MT"/>
                <a:cs typeface="Arial MT"/>
              </a:rPr>
              <a:t>u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ra:	</a:t>
            </a:r>
            <a:r>
              <a:rPr dirty="0" sz="1800" spc="-5">
                <a:latin typeface="Arial MT"/>
                <a:cs typeface="Arial MT"/>
              </a:rPr>
              <a:t>Hàn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800">
                <a:latin typeface="Arial MT"/>
                <a:cs typeface="Arial MT"/>
              </a:rPr>
              <a:t>độ</a:t>
            </a:r>
            <a:r>
              <a:rPr dirty="0" sz="1800" spc="-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(ti</a:t>
            </a:r>
            <a:r>
              <a:rPr dirty="0" sz="1800" spc="-800">
                <a:latin typeface="Arial MT"/>
                <a:cs typeface="Arial MT"/>
              </a:rPr>
              <a:t>ế</a:t>
            </a:r>
            <a:r>
              <a:rPr dirty="0" sz="1800">
                <a:latin typeface="Arial MT"/>
                <a:cs typeface="Arial MT"/>
              </a:rPr>
              <a:t>p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theo</a:t>
            </a:r>
            <a:r>
              <a:rPr dirty="0" sz="1800">
                <a:latin typeface="Arial MT"/>
                <a:cs typeface="Arial MT"/>
              </a:rPr>
              <a:t>)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800">
                <a:latin typeface="Arial MT"/>
                <a:cs typeface="Arial MT"/>
              </a:rPr>
              <a:t>ầ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595">
                <a:latin typeface="Arial MT"/>
                <a:cs typeface="Arial MT"/>
              </a:rPr>
              <a:t>ự</a:t>
            </a:r>
            <a:r>
              <a:rPr dirty="0" sz="1800">
                <a:latin typeface="Arial MT"/>
                <a:cs typeface="Arial MT"/>
              </a:rPr>
              <a:t>c  </a:t>
            </a:r>
            <a:r>
              <a:rPr dirty="0" sz="1800" spc="-200">
                <a:latin typeface="Arial MT"/>
                <a:cs typeface="Arial MT"/>
              </a:rPr>
              <a:t>hiện</a:t>
            </a:r>
            <a:endParaRPr sz="1800">
              <a:latin typeface="Arial MT"/>
              <a:cs typeface="Arial MT"/>
            </a:endParaRPr>
          </a:p>
          <a:p>
            <a:pPr marL="298450" marR="1115060" indent="-286385">
              <a:lnSpc>
                <a:spcPct val="100000"/>
              </a:lnSpc>
              <a:spcBef>
                <a:spcPts val="11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000" spc="-5" b="1">
                <a:latin typeface="Arial"/>
                <a:cs typeface="Arial"/>
              </a:rPr>
              <a:t>Hệ chuyển trạng thái </a:t>
            </a:r>
            <a:r>
              <a:rPr dirty="0" sz="2000" spc="-10" b="1">
                <a:latin typeface="Arial"/>
                <a:cs typeface="Arial"/>
              </a:rPr>
              <a:t>(State- </a:t>
            </a:r>
            <a:r>
              <a:rPr dirty="0" sz="2000" spc="-54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transition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system)</a:t>
            </a:r>
            <a:endParaRPr sz="2000">
              <a:latin typeface="Arial"/>
              <a:cs typeface="Arial"/>
            </a:endParaRPr>
          </a:p>
          <a:p>
            <a:pPr lvl="1" marL="624840" marR="220979" indent="-285750">
              <a:lnSpc>
                <a:spcPct val="100000"/>
              </a:lnSpc>
              <a:spcBef>
                <a:spcPts val="439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800">
                <a:latin typeface="Arial MT"/>
                <a:cs typeface="Arial MT"/>
              </a:rPr>
              <a:t>ế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tri</a:t>
            </a:r>
            <a:r>
              <a:rPr dirty="0" sz="1800" spc="-800">
                <a:latin typeface="Arial MT"/>
                <a:cs typeface="Arial MT"/>
              </a:rPr>
              <a:t>ể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tùy th</a:t>
            </a:r>
            <a:r>
              <a:rPr dirty="0" sz="1800" spc="-5">
                <a:latin typeface="Arial MT"/>
                <a:cs typeface="Arial MT"/>
              </a:rPr>
              <a:t>u</a:t>
            </a:r>
            <a:r>
              <a:rPr dirty="0" sz="1800" spc="-800">
                <a:latin typeface="Arial MT"/>
                <a:cs typeface="Arial MT"/>
              </a:rPr>
              <a:t>ộ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vào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các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hành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800">
                <a:latin typeface="Arial MT"/>
                <a:cs typeface="Arial MT"/>
              </a:rPr>
              <a:t>độ</a:t>
            </a:r>
            <a:r>
              <a:rPr dirty="0" sz="1800">
                <a:latin typeface="Arial MT"/>
                <a:cs typeface="Arial MT"/>
              </a:rPr>
              <a:t>ng  </a:t>
            </a:r>
            <a:r>
              <a:rPr dirty="0" sz="1800" spc="-800">
                <a:latin typeface="Arial MT"/>
                <a:cs typeface="Arial MT"/>
              </a:rPr>
              <a:t>đ</a:t>
            </a:r>
            <a:r>
              <a:rPr dirty="0" sz="1800" spc="-610">
                <a:latin typeface="Arial MT"/>
                <a:cs typeface="Arial MT"/>
              </a:rPr>
              <a:t>ượ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595">
                <a:latin typeface="Arial MT"/>
                <a:cs typeface="Arial MT"/>
              </a:rPr>
              <a:t>ự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hi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và</a:t>
            </a:r>
            <a:r>
              <a:rPr dirty="0" sz="1800" spc="-5">
                <a:latin typeface="Arial MT"/>
                <a:cs typeface="Arial MT"/>
              </a:rPr>
              <a:t> c</a:t>
            </a:r>
            <a:r>
              <a:rPr dirty="0" sz="1800">
                <a:latin typeface="Arial MT"/>
                <a:cs typeface="Arial MT"/>
              </a:rPr>
              <a:t>ác</a:t>
            </a:r>
            <a:r>
              <a:rPr dirty="0" sz="1800" spc="-5">
                <a:latin typeface="Arial MT"/>
                <a:cs typeface="Arial MT"/>
              </a:rPr>
              <a:t> s</a:t>
            </a:r>
            <a:r>
              <a:rPr dirty="0" sz="1800" spc="-595">
                <a:latin typeface="Arial MT"/>
                <a:cs typeface="Arial MT"/>
              </a:rPr>
              <a:t>ự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ki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x</a:t>
            </a:r>
            <a:r>
              <a:rPr dirty="0" sz="1800" spc="-800">
                <a:latin typeface="Arial MT"/>
                <a:cs typeface="Arial MT"/>
              </a:rPr>
              <a:t>ả</a:t>
            </a:r>
            <a:r>
              <a:rPr dirty="0" sz="1800">
                <a:latin typeface="Arial MT"/>
                <a:cs typeface="Arial MT"/>
              </a:rPr>
              <a:t>y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2" name="object 42"/>
          <p:cNvSpPr txBox="1"/>
          <p:nvPr/>
        </p:nvSpPr>
        <p:spPr>
          <a:xfrm>
            <a:off x="6479540" y="6200647"/>
            <a:ext cx="26295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 i="1">
                <a:latin typeface="Arial"/>
                <a:cs typeface="Arial"/>
                <a:hlinkClick r:id="rId4"/>
              </a:rPr>
              <a:t>(http://www</a:t>
            </a:r>
            <a:r>
              <a:rPr dirty="0" sz="1400" spc="-10" i="1">
                <a:latin typeface="Arial"/>
                <a:cs typeface="Arial"/>
              </a:rPr>
              <a:t>.</a:t>
            </a:r>
            <a:r>
              <a:rPr dirty="0" sz="1400" spc="-10" i="1">
                <a:latin typeface="Arial"/>
                <a:cs typeface="Arial"/>
                <a:hlinkClick r:id="rId4"/>
              </a:rPr>
              <a:t>inf.ed.ac.uk/teaching/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79540" y="6414008"/>
            <a:ext cx="114109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i="1">
                <a:latin typeface="Arial"/>
                <a:cs typeface="Arial"/>
              </a:rPr>
              <a:t>courses/plan/)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610489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Lập</a:t>
            </a:r>
            <a:r>
              <a:rPr dirty="0" spc="-25"/>
              <a:t> </a:t>
            </a:r>
            <a:r>
              <a:rPr dirty="0" spc="-5"/>
              <a:t>kế</a:t>
            </a:r>
            <a:r>
              <a:rPr dirty="0" spc="-10"/>
              <a:t> </a:t>
            </a:r>
            <a:r>
              <a:rPr dirty="0" spc="-5"/>
              <a:t>hoạch</a:t>
            </a:r>
            <a:r>
              <a:rPr dirty="0"/>
              <a:t> </a:t>
            </a:r>
            <a:r>
              <a:rPr dirty="0" spc="-5"/>
              <a:t>động</a:t>
            </a:r>
            <a:r>
              <a:rPr dirty="0" spc="-20"/>
              <a:t> </a:t>
            </a:r>
            <a:r>
              <a:rPr dirty="0" spc="-5"/>
              <a:t>(1)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764780" y="2341625"/>
              <a:ext cx="19685" cy="74295"/>
            </a:xfrm>
            <a:custGeom>
              <a:avLst/>
              <a:gdLst/>
              <a:ahLst/>
              <a:cxnLst/>
              <a:rect l="l" t="t" r="r" b="b"/>
              <a:pathLst>
                <a:path w="19684" h="74294">
                  <a:moveTo>
                    <a:pt x="19299" y="73913"/>
                  </a:moveTo>
                  <a:lnTo>
                    <a:pt x="19050" y="0"/>
                  </a:lnTo>
                  <a:lnTo>
                    <a:pt x="0" y="761"/>
                  </a:lnTo>
                  <a:lnTo>
                    <a:pt x="247" y="73913"/>
                  </a:lnTo>
                  <a:lnTo>
                    <a:pt x="19299" y="739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313168" y="2008123"/>
            <a:ext cx="1233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M</a:t>
            </a:r>
            <a:r>
              <a:rPr dirty="0" sz="1800">
                <a:latin typeface="Arial MT"/>
                <a:cs typeface="Arial MT"/>
              </a:rPr>
              <a:t>ô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800">
                <a:latin typeface="Arial MT"/>
                <a:cs typeface="Arial MT"/>
              </a:rPr>
              <a:t>ả</a:t>
            </a:r>
            <a:r>
              <a:rPr dirty="0" sz="1800" spc="-5">
                <a:latin typeface="Arial MT"/>
                <a:cs typeface="Arial MT"/>
              </a:rPr>
              <a:t> c</a:t>
            </a:r>
            <a:r>
              <a:rPr dirty="0" sz="1800" spc="-800">
                <a:latin typeface="Arial MT"/>
                <a:cs typeface="Arial MT"/>
              </a:rPr>
              <a:t>ủ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690">
                <a:latin typeface="Arial MT"/>
                <a:cs typeface="Arial MT"/>
              </a:rPr>
              <a:t>Σ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93139" y="1777999"/>
            <a:ext cx="4542155" cy="1702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8450" marR="139065" indent="-285750">
              <a:lnSpc>
                <a:spcPct val="99800"/>
              </a:lnSpc>
              <a:spcBef>
                <a:spcPts val="10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  <a:tab pos="298450" algn="l"/>
                <a:tab pos="1416685" algn="l"/>
              </a:tabLst>
            </a:pPr>
            <a:r>
              <a:rPr dirty="0" sz="2200">
                <a:latin typeface="Arial MT"/>
                <a:cs typeface="Arial MT"/>
              </a:rPr>
              <a:t>V</a:t>
            </a:r>
            <a:r>
              <a:rPr dirty="0" sz="2200" spc="-985">
                <a:latin typeface="Arial MT"/>
                <a:cs typeface="Arial MT"/>
              </a:rPr>
              <a:t>ấ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đề</a:t>
            </a:r>
            <a:r>
              <a:rPr dirty="0" sz="2200">
                <a:latin typeface="Arial MT"/>
                <a:cs typeface="Arial MT"/>
              </a:rPr>
              <a:t>:</a:t>
            </a:r>
            <a:r>
              <a:rPr dirty="0" sz="2200">
                <a:latin typeface="Arial MT"/>
                <a:cs typeface="Arial MT"/>
              </a:rPr>
              <a:t>	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980">
                <a:latin typeface="Arial MT"/>
                <a:cs typeface="Arial MT"/>
              </a:rPr>
              <a:t>ế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gi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730">
                <a:latin typeface="Arial MT"/>
                <a:cs typeface="Arial MT"/>
              </a:rPr>
              <a:t>ự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</a:t>
            </a:r>
            <a:r>
              <a:rPr dirty="0" sz="2200" spc="-980">
                <a:latin typeface="Arial MT"/>
                <a:cs typeface="Arial MT"/>
              </a:rPr>
              <a:t>ế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có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509">
                <a:latin typeface="Arial MT"/>
                <a:cs typeface="Arial MT"/>
              </a:rPr>
              <a:t>ể  </a:t>
            </a:r>
            <a:r>
              <a:rPr dirty="0" sz="2200">
                <a:latin typeface="Arial MT"/>
                <a:cs typeface="Arial MT"/>
              </a:rPr>
              <a:t>khác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mô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hình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860">
                <a:latin typeface="Arial MT"/>
                <a:cs typeface="Arial MT"/>
              </a:rPr>
              <a:t>đ</a:t>
            </a:r>
            <a:r>
              <a:rPr dirty="0" sz="2200" spc="-855">
                <a:latin typeface="Arial MT"/>
                <a:cs typeface="Arial MT"/>
              </a:rPr>
              <a:t>ư</a:t>
            </a:r>
            <a:r>
              <a:rPr dirty="0" sz="2200" spc="-760">
                <a:latin typeface="Arial MT"/>
                <a:cs typeface="Arial MT"/>
              </a:rPr>
              <a:t>ợ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bi</a:t>
            </a:r>
            <a:r>
              <a:rPr dirty="0" sz="2200" spc="-985">
                <a:latin typeface="Arial MT"/>
                <a:cs typeface="Arial MT"/>
              </a:rPr>
              <a:t>ể</a:t>
            </a:r>
            <a:r>
              <a:rPr dirty="0" sz="2200">
                <a:latin typeface="Arial MT"/>
                <a:cs typeface="Arial MT"/>
              </a:rPr>
              <a:t>u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985">
                <a:latin typeface="Arial MT"/>
                <a:cs typeface="Arial MT"/>
              </a:rPr>
              <a:t>ễ</a:t>
            </a:r>
            <a:r>
              <a:rPr dirty="0" sz="2200">
                <a:latin typeface="Arial MT"/>
                <a:cs typeface="Arial MT"/>
              </a:rPr>
              <a:t>n  </a:t>
            </a:r>
            <a:r>
              <a:rPr dirty="0" sz="2200" spc="-5">
                <a:latin typeface="Arial MT"/>
                <a:cs typeface="Arial MT"/>
              </a:rPr>
              <a:t>b</a:t>
            </a:r>
            <a:r>
              <a:rPr dirty="0" sz="2200" spc="-760">
                <a:latin typeface="Arial MT"/>
                <a:cs typeface="Arial MT"/>
              </a:rPr>
              <a:t>ở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75">
                <a:latin typeface="Arial MT"/>
                <a:cs typeface="Arial MT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Σ</a:t>
            </a:r>
            <a:endParaRPr sz="2200">
              <a:latin typeface="Times New Roman"/>
              <a:cs typeface="Times New Roman"/>
            </a:endParaRPr>
          </a:p>
          <a:p>
            <a:pPr lvl="1" marL="624840" marR="5080" indent="-285750">
              <a:lnSpc>
                <a:spcPct val="100000"/>
              </a:lnSpc>
              <a:spcBef>
                <a:spcPts val="49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10">
                <a:latin typeface="Arial MT"/>
                <a:cs typeface="Arial MT"/>
              </a:rPr>
              <a:t>S</a:t>
            </a:r>
            <a:r>
              <a:rPr dirty="0" sz="2000" spc="-665">
                <a:latin typeface="Arial MT"/>
                <a:cs typeface="Arial MT"/>
              </a:rPr>
              <a:t>ự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khá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b</a:t>
            </a:r>
            <a:r>
              <a:rPr dirty="0" sz="2000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này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ầ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ph</a:t>
            </a:r>
            <a:r>
              <a:rPr dirty="0" sz="2000" spc="-894">
                <a:latin typeface="Arial MT"/>
                <a:cs typeface="Arial MT"/>
              </a:rPr>
              <a:t>ả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755">
                <a:latin typeface="Arial MT"/>
                <a:cs typeface="Arial MT"/>
              </a:rPr>
              <a:t>đượ</a:t>
            </a:r>
            <a:r>
              <a:rPr dirty="0" sz="2000" spc="-5">
                <a:latin typeface="Arial MT"/>
                <a:cs typeface="Arial MT"/>
              </a:rPr>
              <a:t>c  </a:t>
            </a:r>
            <a:r>
              <a:rPr dirty="0" sz="2000" spc="-335">
                <a:latin typeface="Arial MT"/>
                <a:cs typeface="Arial MT"/>
              </a:rPr>
              <a:t>xử</a:t>
            </a:r>
            <a:r>
              <a:rPr dirty="0" sz="2000" spc="-23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lý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bởi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bộ</a:t>
            </a:r>
            <a:r>
              <a:rPr dirty="0" sz="2000" spc="-420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điểu</a:t>
            </a:r>
            <a:r>
              <a:rPr dirty="0" sz="2000" spc="-41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khiển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(Controller)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050023" y="2624327"/>
            <a:ext cx="1449705" cy="586105"/>
            <a:chOff x="7050023" y="2624327"/>
            <a:chExt cx="1449705" cy="586105"/>
          </a:xfrm>
        </p:grpSpPr>
        <p:sp>
          <p:nvSpPr>
            <p:cNvPr id="11" name="object 11"/>
            <p:cNvSpPr/>
            <p:nvPr/>
          </p:nvSpPr>
          <p:spPr>
            <a:xfrm>
              <a:off x="7055357" y="2629661"/>
              <a:ext cx="1439545" cy="576580"/>
            </a:xfrm>
            <a:custGeom>
              <a:avLst/>
              <a:gdLst/>
              <a:ahLst/>
              <a:cxnLst/>
              <a:rect l="l" t="t" r="r" b="b"/>
              <a:pathLst>
                <a:path w="1439545" h="576580">
                  <a:moveTo>
                    <a:pt x="1439418" y="576072"/>
                  </a:moveTo>
                  <a:lnTo>
                    <a:pt x="1439418" y="0"/>
                  </a:lnTo>
                  <a:lnTo>
                    <a:pt x="0" y="0"/>
                  </a:lnTo>
                  <a:lnTo>
                    <a:pt x="0" y="576072"/>
                  </a:lnTo>
                  <a:lnTo>
                    <a:pt x="1439418" y="576072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050023" y="2624327"/>
              <a:ext cx="1449705" cy="586105"/>
            </a:xfrm>
            <a:custGeom>
              <a:avLst/>
              <a:gdLst/>
              <a:ahLst/>
              <a:cxnLst/>
              <a:rect l="l" t="t" r="r" b="b"/>
              <a:pathLst>
                <a:path w="1449704" h="586105">
                  <a:moveTo>
                    <a:pt x="1449324" y="585977"/>
                  </a:moveTo>
                  <a:lnTo>
                    <a:pt x="1449324" y="0"/>
                  </a:lnTo>
                  <a:lnTo>
                    <a:pt x="0" y="0"/>
                  </a:lnTo>
                  <a:lnTo>
                    <a:pt x="0" y="585977"/>
                  </a:lnTo>
                  <a:lnTo>
                    <a:pt x="5333" y="585977"/>
                  </a:lnTo>
                  <a:lnTo>
                    <a:pt x="5333" y="9905"/>
                  </a:lnTo>
                  <a:lnTo>
                    <a:pt x="9905" y="5333"/>
                  </a:lnTo>
                  <a:lnTo>
                    <a:pt x="9905" y="9905"/>
                  </a:lnTo>
                  <a:lnTo>
                    <a:pt x="1440179" y="9905"/>
                  </a:lnTo>
                  <a:lnTo>
                    <a:pt x="1440179" y="5333"/>
                  </a:lnTo>
                  <a:lnTo>
                    <a:pt x="1444752" y="9905"/>
                  </a:lnTo>
                  <a:lnTo>
                    <a:pt x="1444752" y="585977"/>
                  </a:lnTo>
                  <a:lnTo>
                    <a:pt x="1449324" y="585977"/>
                  </a:lnTo>
                  <a:close/>
                </a:path>
                <a:path w="1449704" h="586105">
                  <a:moveTo>
                    <a:pt x="9905" y="9905"/>
                  </a:moveTo>
                  <a:lnTo>
                    <a:pt x="9905" y="5333"/>
                  </a:lnTo>
                  <a:lnTo>
                    <a:pt x="5333" y="9905"/>
                  </a:lnTo>
                  <a:lnTo>
                    <a:pt x="9905" y="9905"/>
                  </a:lnTo>
                  <a:close/>
                </a:path>
                <a:path w="1449704" h="586105">
                  <a:moveTo>
                    <a:pt x="9905" y="576833"/>
                  </a:moveTo>
                  <a:lnTo>
                    <a:pt x="9905" y="9905"/>
                  </a:lnTo>
                  <a:lnTo>
                    <a:pt x="5333" y="9905"/>
                  </a:lnTo>
                  <a:lnTo>
                    <a:pt x="5333" y="576833"/>
                  </a:lnTo>
                  <a:lnTo>
                    <a:pt x="9905" y="576833"/>
                  </a:lnTo>
                  <a:close/>
                </a:path>
                <a:path w="1449704" h="586105">
                  <a:moveTo>
                    <a:pt x="1444752" y="576833"/>
                  </a:moveTo>
                  <a:lnTo>
                    <a:pt x="5333" y="576833"/>
                  </a:lnTo>
                  <a:lnTo>
                    <a:pt x="9905" y="581405"/>
                  </a:lnTo>
                  <a:lnTo>
                    <a:pt x="9905" y="585977"/>
                  </a:lnTo>
                  <a:lnTo>
                    <a:pt x="1440179" y="585977"/>
                  </a:lnTo>
                  <a:lnTo>
                    <a:pt x="1440179" y="581405"/>
                  </a:lnTo>
                  <a:lnTo>
                    <a:pt x="1444752" y="576833"/>
                  </a:lnTo>
                  <a:close/>
                </a:path>
                <a:path w="1449704" h="586105">
                  <a:moveTo>
                    <a:pt x="9905" y="585977"/>
                  </a:moveTo>
                  <a:lnTo>
                    <a:pt x="9905" y="581405"/>
                  </a:lnTo>
                  <a:lnTo>
                    <a:pt x="5333" y="576833"/>
                  </a:lnTo>
                  <a:lnTo>
                    <a:pt x="5333" y="585977"/>
                  </a:lnTo>
                  <a:lnTo>
                    <a:pt x="9905" y="585977"/>
                  </a:lnTo>
                  <a:close/>
                </a:path>
                <a:path w="1449704" h="586105">
                  <a:moveTo>
                    <a:pt x="1444752" y="9905"/>
                  </a:moveTo>
                  <a:lnTo>
                    <a:pt x="1440179" y="5333"/>
                  </a:lnTo>
                  <a:lnTo>
                    <a:pt x="1440179" y="9905"/>
                  </a:lnTo>
                  <a:lnTo>
                    <a:pt x="1444752" y="9905"/>
                  </a:lnTo>
                  <a:close/>
                </a:path>
                <a:path w="1449704" h="586105">
                  <a:moveTo>
                    <a:pt x="1444752" y="576833"/>
                  </a:moveTo>
                  <a:lnTo>
                    <a:pt x="1444752" y="9905"/>
                  </a:lnTo>
                  <a:lnTo>
                    <a:pt x="1440179" y="9905"/>
                  </a:lnTo>
                  <a:lnTo>
                    <a:pt x="1440179" y="576833"/>
                  </a:lnTo>
                  <a:lnTo>
                    <a:pt x="1444752" y="576833"/>
                  </a:lnTo>
                  <a:close/>
                </a:path>
                <a:path w="1449704" h="586105">
                  <a:moveTo>
                    <a:pt x="1444752" y="585977"/>
                  </a:moveTo>
                  <a:lnTo>
                    <a:pt x="1444752" y="576833"/>
                  </a:lnTo>
                  <a:lnTo>
                    <a:pt x="1440179" y="581405"/>
                  </a:lnTo>
                  <a:lnTo>
                    <a:pt x="1440179" y="585977"/>
                  </a:lnTo>
                  <a:lnTo>
                    <a:pt x="1444752" y="5859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055357" y="2629661"/>
            <a:ext cx="1439545" cy="576580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324485">
              <a:lnSpc>
                <a:spcPct val="100000"/>
              </a:lnSpc>
              <a:spcBef>
                <a:spcPts val="1130"/>
              </a:spcBef>
            </a:pPr>
            <a:r>
              <a:rPr dirty="0" sz="1800">
                <a:latin typeface="Arial MT"/>
                <a:cs typeface="Arial MT"/>
              </a:rPr>
              <a:t>Planner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334505" y="2415539"/>
            <a:ext cx="1664970" cy="979169"/>
            <a:chOff x="6334505" y="2415539"/>
            <a:chExt cx="1664970" cy="979169"/>
          </a:xfrm>
        </p:grpSpPr>
        <p:sp>
          <p:nvSpPr>
            <p:cNvPr id="15" name="object 15"/>
            <p:cNvSpPr/>
            <p:nvPr/>
          </p:nvSpPr>
          <p:spPr>
            <a:xfrm>
              <a:off x="7980426" y="3205733"/>
              <a:ext cx="19050" cy="189230"/>
            </a:xfrm>
            <a:custGeom>
              <a:avLst/>
              <a:gdLst/>
              <a:ahLst/>
              <a:cxnLst/>
              <a:rect l="l" t="t" r="r" b="b"/>
              <a:pathLst>
                <a:path w="19050" h="189229">
                  <a:moveTo>
                    <a:pt x="19050" y="0"/>
                  </a:moveTo>
                  <a:lnTo>
                    <a:pt x="19050" y="188975"/>
                  </a:lnTo>
                  <a:lnTo>
                    <a:pt x="0" y="188975"/>
                  </a:lnTo>
                  <a:lnTo>
                    <a:pt x="0" y="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7347" y="2415539"/>
              <a:ext cx="76200" cy="21564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34506" y="2807207"/>
              <a:ext cx="719455" cy="220979"/>
            </a:xfrm>
            <a:custGeom>
              <a:avLst/>
              <a:gdLst/>
              <a:ahLst/>
              <a:cxnLst/>
              <a:rect l="l" t="t" r="r" b="b"/>
              <a:pathLst>
                <a:path w="719454" h="220980">
                  <a:moveTo>
                    <a:pt x="719328" y="182880"/>
                  </a:moveTo>
                  <a:lnTo>
                    <a:pt x="643128" y="144780"/>
                  </a:lnTo>
                  <a:lnTo>
                    <a:pt x="643128" y="172974"/>
                  </a:lnTo>
                  <a:lnTo>
                    <a:pt x="0" y="172974"/>
                  </a:lnTo>
                  <a:lnTo>
                    <a:pt x="0" y="192024"/>
                  </a:lnTo>
                  <a:lnTo>
                    <a:pt x="643128" y="192024"/>
                  </a:lnTo>
                  <a:lnTo>
                    <a:pt x="643128" y="220980"/>
                  </a:lnTo>
                  <a:lnTo>
                    <a:pt x="655320" y="214884"/>
                  </a:lnTo>
                  <a:lnTo>
                    <a:pt x="719328" y="182880"/>
                  </a:lnTo>
                  <a:close/>
                </a:path>
                <a:path w="719454" h="220980">
                  <a:moveTo>
                    <a:pt x="719328" y="38100"/>
                  </a:moveTo>
                  <a:lnTo>
                    <a:pt x="643128" y="0"/>
                  </a:lnTo>
                  <a:lnTo>
                    <a:pt x="643128" y="28194"/>
                  </a:lnTo>
                  <a:lnTo>
                    <a:pt x="0" y="28194"/>
                  </a:lnTo>
                  <a:lnTo>
                    <a:pt x="0" y="47244"/>
                  </a:lnTo>
                  <a:lnTo>
                    <a:pt x="643128" y="47244"/>
                  </a:lnTo>
                  <a:lnTo>
                    <a:pt x="643128" y="76200"/>
                  </a:lnTo>
                  <a:lnTo>
                    <a:pt x="655320" y="70104"/>
                  </a:lnTo>
                  <a:lnTo>
                    <a:pt x="719328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093966" y="2236723"/>
            <a:ext cx="908050" cy="9982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81915" marR="5080" indent="22352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>
                <a:latin typeface="Arial MT"/>
                <a:cs typeface="Arial MT"/>
              </a:rPr>
              <a:t>ng  </a:t>
            </a:r>
            <a:r>
              <a:rPr dirty="0" sz="1800">
                <a:latin typeface="Arial MT"/>
                <a:cs typeface="Arial MT"/>
              </a:rPr>
              <a:t>thái</a:t>
            </a:r>
            <a:r>
              <a:rPr dirty="0" sz="1800" spc="-105">
                <a:latin typeface="Arial MT"/>
                <a:cs typeface="Arial MT"/>
              </a:rPr>
              <a:t> </a:t>
            </a:r>
            <a:r>
              <a:rPr dirty="0" sz="1800" spc="-535">
                <a:latin typeface="Arial MT"/>
                <a:cs typeface="Arial MT"/>
              </a:rPr>
              <a:t>đầu</a:t>
            </a:r>
            <a:endParaRPr sz="1800">
              <a:latin typeface="Arial MT"/>
              <a:cs typeface="Arial MT"/>
            </a:endParaRPr>
          </a:p>
          <a:p>
            <a:pPr algn="r" marR="23495">
              <a:lnSpc>
                <a:spcPct val="100000"/>
              </a:lnSpc>
              <a:spcBef>
                <a:spcPts val="1175"/>
              </a:spcBef>
            </a:pP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800">
                <a:latin typeface="Arial MT"/>
                <a:cs typeface="Arial MT"/>
              </a:rPr>
              <a:t>ụ</a:t>
            </a:r>
            <a:r>
              <a:rPr dirty="0" sz="1800" spc="-800">
                <a:latin typeface="Arial MT"/>
                <a:cs typeface="Arial MT"/>
              </a:rPr>
              <a:t>c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tiêu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57200" y="3205733"/>
            <a:ext cx="9144000" cy="1168400"/>
            <a:chOff x="457200" y="3205733"/>
            <a:chExt cx="9144000" cy="116840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82078" y="3205733"/>
              <a:ext cx="76200" cy="1889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57200" y="339470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993139" y="3683000"/>
            <a:ext cx="4340860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638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  <a:tab pos="298450" algn="l"/>
                <a:tab pos="2491105" algn="l"/>
              </a:tabLst>
            </a:pPr>
            <a:r>
              <a:rPr dirty="0" sz="2200">
                <a:latin typeface="Arial MT"/>
                <a:cs typeface="Arial MT"/>
              </a:rPr>
              <a:t>Mô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hình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185">
                <a:latin typeface="Arial MT"/>
                <a:cs typeface="Arial MT"/>
              </a:rPr>
              <a:t>thực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tế:	</a:t>
            </a:r>
            <a:r>
              <a:rPr dirty="0" sz="2200" spc="-5" b="1">
                <a:latin typeface="Arial"/>
                <a:cs typeface="Arial"/>
              </a:rPr>
              <a:t>Kết hợp đan </a:t>
            </a:r>
            <a:r>
              <a:rPr dirty="0" sz="220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xen</a:t>
            </a:r>
            <a:r>
              <a:rPr dirty="0" sz="2200" spc="-1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giữa lập</a:t>
            </a:r>
            <a:r>
              <a:rPr dirty="0" sz="2200" spc="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kế</a:t>
            </a:r>
            <a:r>
              <a:rPr dirty="0" sz="220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hoạch</a:t>
            </a:r>
            <a:r>
              <a:rPr dirty="0" sz="2200" spc="1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và thực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050023" y="3705605"/>
            <a:ext cx="1449705" cy="586105"/>
            <a:chOff x="7050023" y="3705605"/>
            <a:chExt cx="1449705" cy="586105"/>
          </a:xfrm>
        </p:grpSpPr>
        <p:sp>
          <p:nvSpPr>
            <p:cNvPr id="24" name="object 24"/>
            <p:cNvSpPr/>
            <p:nvPr/>
          </p:nvSpPr>
          <p:spPr>
            <a:xfrm>
              <a:off x="7055357" y="3710939"/>
              <a:ext cx="1439545" cy="576580"/>
            </a:xfrm>
            <a:custGeom>
              <a:avLst/>
              <a:gdLst/>
              <a:ahLst/>
              <a:cxnLst/>
              <a:rect l="l" t="t" r="r" b="b"/>
              <a:pathLst>
                <a:path w="1439545" h="576579">
                  <a:moveTo>
                    <a:pt x="1439418" y="576072"/>
                  </a:moveTo>
                  <a:lnTo>
                    <a:pt x="1439418" y="0"/>
                  </a:lnTo>
                  <a:lnTo>
                    <a:pt x="0" y="0"/>
                  </a:lnTo>
                  <a:lnTo>
                    <a:pt x="0" y="576072"/>
                  </a:lnTo>
                  <a:lnTo>
                    <a:pt x="1439418" y="576072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050023" y="3705605"/>
              <a:ext cx="1449705" cy="586105"/>
            </a:xfrm>
            <a:custGeom>
              <a:avLst/>
              <a:gdLst/>
              <a:ahLst/>
              <a:cxnLst/>
              <a:rect l="l" t="t" r="r" b="b"/>
              <a:pathLst>
                <a:path w="1449704" h="586104">
                  <a:moveTo>
                    <a:pt x="1449324" y="585977"/>
                  </a:moveTo>
                  <a:lnTo>
                    <a:pt x="1449324" y="0"/>
                  </a:lnTo>
                  <a:lnTo>
                    <a:pt x="0" y="0"/>
                  </a:lnTo>
                  <a:lnTo>
                    <a:pt x="0" y="585977"/>
                  </a:lnTo>
                  <a:lnTo>
                    <a:pt x="5333" y="585977"/>
                  </a:lnTo>
                  <a:lnTo>
                    <a:pt x="5333" y="9905"/>
                  </a:lnTo>
                  <a:lnTo>
                    <a:pt x="9905" y="5333"/>
                  </a:lnTo>
                  <a:lnTo>
                    <a:pt x="9905" y="9905"/>
                  </a:lnTo>
                  <a:lnTo>
                    <a:pt x="1440179" y="9905"/>
                  </a:lnTo>
                  <a:lnTo>
                    <a:pt x="1440179" y="5333"/>
                  </a:lnTo>
                  <a:lnTo>
                    <a:pt x="1444752" y="9905"/>
                  </a:lnTo>
                  <a:lnTo>
                    <a:pt x="1444752" y="585977"/>
                  </a:lnTo>
                  <a:lnTo>
                    <a:pt x="1449324" y="585977"/>
                  </a:lnTo>
                  <a:close/>
                </a:path>
                <a:path w="1449704" h="586104">
                  <a:moveTo>
                    <a:pt x="9905" y="9905"/>
                  </a:moveTo>
                  <a:lnTo>
                    <a:pt x="9905" y="5333"/>
                  </a:lnTo>
                  <a:lnTo>
                    <a:pt x="5333" y="9905"/>
                  </a:lnTo>
                  <a:lnTo>
                    <a:pt x="9905" y="9905"/>
                  </a:lnTo>
                  <a:close/>
                </a:path>
                <a:path w="1449704" h="586104">
                  <a:moveTo>
                    <a:pt x="9905" y="576833"/>
                  </a:moveTo>
                  <a:lnTo>
                    <a:pt x="9905" y="9905"/>
                  </a:lnTo>
                  <a:lnTo>
                    <a:pt x="5333" y="9905"/>
                  </a:lnTo>
                  <a:lnTo>
                    <a:pt x="5333" y="576833"/>
                  </a:lnTo>
                  <a:lnTo>
                    <a:pt x="9905" y="576833"/>
                  </a:lnTo>
                  <a:close/>
                </a:path>
                <a:path w="1449704" h="586104">
                  <a:moveTo>
                    <a:pt x="1444752" y="576833"/>
                  </a:moveTo>
                  <a:lnTo>
                    <a:pt x="5333" y="576833"/>
                  </a:lnTo>
                  <a:lnTo>
                    <a:pt x="9905" y="581405"/>
                  </a:lnTo>
                  <a:lnTo>
                    <a:pt x="9905" y="585977"/>
                  </a:lnTo>
                  <a:lnTo>
                    <a:pt x="1440179" y="585977"/>
                  </a:lnTo>
                  <a:lnTo>
                    <a:pt x="1440179" y="581405"/>
                  </a:lnTo>
                  <a:lnTo>
                    <a:pt x="1444752" y="576833"/>
                  </a:lnTo>
                  <a:close/>
                </a:path>
                <a:path w="1449704" h="586104">
                  <a:moveTo>
                    <a:pt x="9905" y="585977"/>
                  </a:moveTo>
                  <a:lnTo>
                    <a:pt x="9905" y="581405"/>
                  </a:lnTo>
                  <a:lnTo>
                    <a:pt x="5333" y="576833"/>
                  </a:lnTo>
                  <a:lnTo>
                    <a:pt x="5333" y="585977"/>
                  </a:lnTo>
                  <a:lnTo>
                    <a:pt x="9905" y="585977"/>
                  </a:lnTo>
                  <a:close/>
                </a:path>
                <a:path w="1449704" h="586104">
                  <a:moveTo>
                    <a:pt x="1444752" y="9905"/>
                  </a:moveTo>
                  <a:lnTo>
                    <a:pt x="1440179" y="5333"/>
                  </a:lnTo>
                  <a:lnTo>
                    <a:pt x="1440179" y="9905"/>
                  </a:lnTo>
                  <a:lnTo>
                    <a:pt x="1444752" y="9905"/>
                  </a:lnTo>
                  <a:close/>
                </a:path>
                <a:path w="1449704" h="586104">
                  <a:moveTo>
                    <a:pt x="1444752" y="576833"/>
                  </a:moveTo>
                  <a:lnTo>
                    <a:pt x="1444752" y="9905"/>
                  </a:lnTo>
                  <a:lnTo>
                    <a:pt x="1440179" y="9905"/>
                  </a:lnTo>
                  <a:lnTo>
                    <a:pt x="1440179" y="576833"/>
                  </a:lnTo>
                  <a:lnTo>
                    <a:pt x="1444752" y="576833"/>
                  </a:lnTo>
                  <a:close/>
                </a:path>
                <a:path w="1449704" h="586104">
                  <a:moveTo>
                    <a:pt x="1444752" y="585977"/>
                  </a:moveTo>
                  <a:lnTo>
                    <a:pt x="1444752" y="576833"/>
                  </a:lnTo>
                  <a:lnTo>
                    <a:pt x="1440179" y="581405"/>
                  </a:lnTo>
                  <a:lnTo>
                    <a:pt x="1440179" y="585977"/>
                  </a:lnTo>
                  <a:lnTo>
                    <a:pt x="1444752" y="5859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7055357" y="3710940"/>
            <a:ext cx="1439545" cy="57658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222885">
              <a:lnSpc>
                <a:spcPct val="100000"/>
              </a:lnSpc>
              <a:spcBef>
                <a:spcPts val="1135"/>
              </a:spcBef>
            </a:pPr>
            <a:r>
              <a:rPr dirty="0" sz="1800">
                <a:latin typeface="Arial MT"/>
                <a:cs typeface="Arial MT"/>
              </a:rPr>
              <a:t>Controller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448550" y="3394709"/>
            <a:ext cx="580390" cy="979169"/>
            <a:chOff x="7448550" y="3394709"/>
            <a:chExt cx="580390" cy="979169"/>
          </a:xfrm>
        </p:grpSpPr>
        <p:sp>
          <p:nvSpPr>
            <p:cNvPr id="28" name="object 28"/>
            <p:cNvSpPr/>
            <p:nvPr/>
          </p:nvSpPr>
          <p:spPr>
            <a:xfrm>
              <a:off x="7952232" y="3394709"/>
              <a:ext cx="76200" cy="979169"/>
            </a:xfrm>
            <a:custGeom>
              <a:avLst/>
              <a:gdLst/>
              <a:ahLst/>
              <a:cxnLst/>
              <a:rect l="l" t="t" r="r" b="b"/>
              <a:pathLst>
                <a:path w="76200" h="979170">
                  <a:moveTo>
                    <a:pt x="48768" y="892302"/>
                  </a:moveTo>
                  <a:lnTo>
                    <a:pt x="29718" y="892302"/>
                  </a:lnTo>
                  <a:lnTo>
                    <a:pt x="29718" y="979170"/>
                  </a:lnTo>
                  <a:lnTo>
                    <a:pt x="48768" y="979170"/>
                  </a:lnTo>
                  <a:lnTo>
                    <a:pt x="48768" y="892302"/>
                  </a:lnTo>
                  <a:close/>
                </a:path>
                <a:path w="76200" h="979170">
                  <a:moveTo>
                    <a:pt x="76200" y="240030"/>
                  </a:moveTo>
                  <a:lnTo>
                    <a:pt x="47244" y="240030"/>
                  </a:lnTo>
                  <a:lnTo>
                    <a:pt x="47244" y="0"/>
                  </a:lnTo>
                  <a:lnTo>
                    <a:pt x="28194" y="0"/>
                  </a:lnTo>
                  <a:lnTo>
                    <a:pt x="28194" y="240030"/>
                  </a:lnTo>
                  <a:lnTo>
                    <a:pt x="0" y="240030"/>
                  </a:lnTo>
                  <a:lnTo>
                    <a:pt x="28194" y="296418"/>
                  </a:lnTo>
                  <a:lnTo>
                    <a:pt x="38100" y="316230"/>
                  </a:lnTo>
                  <a:lnTo>
                    <a:pt x="47244" y="297942"/>
                  </a:lnTo>
                  <a:lnTo>
                    <a:pt x="76200" y="240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48550" y="4287011"/>
              <a:ext cx="76200" cy="86867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8047735" y="3297428"/>
            <a:ext cx="991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K</a:t>
            </a:r>
            <a:r>
              <a:rPr dirty="0" sz="1800" spc="-800">
                <a:latin typeface="Arial MT"/>
                <a:cs typeface="Arial MT"/>
              </a:rPr>
              <a:t>ế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ho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>
                <a:latin typeface="Arial MT"/>
                <a:cs typeface="Arial MT"/>
              </a:rPr>
              <a:t>h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511033" y="3394709"/>
            <a:ext cx="19050" cy="316230"/>
          </a:xfrm>
          <a:custGeom>
            <a:avLst/>
            <a:gdLst/>
            <a:ahLst/>
            <a:cxnLst/>
            <a:rect l="l" t="t" r="r" b="b"/>
            <a:pathLst>
              <a:path w="19050" h="316229">
                <a:moveTo>
                  <a:pt x="19050" y="316230"/>
                </a:moveTo>
                <a:lnTo>
                  <a:pt x="19050" y="0"/>
                </a:lnTo>
                <a:lnTo>
                  <a:pt x="0" y="0"/>
                </a:lnTo>
                <a:lnTo>
                  <a:pt x="0" y="316230"/>
                </a:lnTo>
                <a:lnTo>
                  <a:pt x="19050" y="31623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757164" y="3379723"/>
            <a:ext cx="1587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3300"/>
                </a:solidFill>
                <a:latin typeface="Arial MT"/>
                <a:cs typeface="Arial MT"/>
              </a:rPr>
              <a:t>Tìn</a:t>
            </a:r>
            <a:r>
              <a:rPr dirty="0" sz="1800">
                <a:solidFill>
                  <a:srgbClr val="FF3300"/>
                </a:solidFill>
                <a:latin typeface="Arial MT"/>
                <a:cs typeface="Arial MT"/>
              </a:rPr>
              <a:t>h</a:t>
            </a:r>
            <a:r>
              <a:rPr dirty="0" sz="1800" spc="-1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3300"/>
                </a:solidFill>
                <a:latin typeface="Arial MT"/>
                <a:cs typeface="Arial MT"/>
              </a:rPr>
              <a:t>tr</a:t>
            </a:r>
            <a:r>
              <a:rPr dirty="0" sz="1800" spc="-800">
                <a:solidFill>
                  <a:srgbClr val="FF3300"/>
                </a:solidFill>
                <a:latin typeface="Arial MT"/>
                <a:cs typeface="Arial MT"/>
              </a:rPr>
              <a:t>ạ</a:t>
            </a:r>
            <a:r>
              <a:rPr dirty="0" sz="1800" spc="-5">
                <a:solidFill>
                  <a:srgbClr val="FF3300"/>
                </a:solidFill>
                <a:latin typeface="Arial MT"/>
                <a:cs typeface="Arial MT"/>
              </a:rPr>
              <a:t>n</a:t>
            </a:r>
            <a:r>
              <a:rPr dirty="0" sz="1800">
                <a:solidFill>
                  <a:srgbClr val="FF3300"/>
                </a:solidFill>
                <a:latin typeface="Arial MT"/>
                <a:cs typeface="Arial MT"/>
              </a:rPr>
              <a:t>g</a:t>
            </a:r>
            <a:r>
              <a:rPr dirty="0" sz="1800" spc="-5">
                <a:solidFill>
                  <a:srgbClr val="FF3300"/>
                </a:solidFill>
                <a:latin typeface="Arial MT"/>
                <a:cs typeface="Arial MT"/>
              </a:rPr>
              <a:t> t</a:t>
            </a:r>
            <a:r>
              <a:rPr dirty="0" sz="1800">
                <a:solidFill>
                  <a:srgbClr val="FF3300"/>
                </a:solidFill>
                <a:latin typeface="Arial MT"/>
                <a:cs typeface="Arial MT"/>
              </a:rPr>
              <a:t>h</a:t>
            </a:r>
            <a:r>
              <a:rPr dirty="0" sz="1800" spc="-595">
                <a:solidFill>
                  <a:srgbClr val="FF3300"/>
                </a:solidFill>
                <a:latin typeface="Arial MT"/>
                <a:cs typeface="Arial MT"/>
              </a:rPr>
              <a:t>ự</a:t>
            </a:r>
            <a:r>
              <a:rPr dirty="0" sz="1800">
                <a:solidFill>
                  <a:srgbClr val="FF3300"/>
                </a:solidFill>
                <a:latin typeface="Arial MT"/>
                <a:cs typeface="Arial MT"/>
              </a:rPr>
              <a:t>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21805" y="3654044"/>
            <a:ext cx="458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3300"/>
                </a:solidFill>
                <a:latin typeface="Arial MT"/>
                <a:cs typeface="Arial MT"/>
              </a:rPr>
              <a:t>hi</a:t>
            </a:r>
            <a:r>
              <a:rPr dirty="0" sz="1800" spc="-800">
                <a:solidFill>
                  <a:srgbClr val="FF3300"/>
                </a:solidFill>
                <a:latin typeface="Arial MT"/>
                <a:cs typeface="Arial MT"/>
              </a:rPr>
              <a:t>ệ</a:t>
            </a:r>
            <a:r>
              <a:rPr dirty="0" sz="1800" spc="-800">
                <a:solidFill>
                  <a:srgbClr val="FF3300"/>
                </a:solidFill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78889" y="4285872"/>
            <a:ext cx="4132579" cy="109982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2200" spc="-5" b="1">
                <a:latin typeface="Arial"/>
                <a:cs typeface="Arial"/>
              </a:rPr>
              <a:t>hiện</a:t>
            </a:r>
            <a:endParaRPr sz="2200">
              <a:latin typeface="Arial"/>
              <a:cs typeface="Arial"/>
            </a:endParaRPr>
          </a:p>
          <a:p>
            <a:pPr marL="339090" marR="5080" indent="-28638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339090" algn="l"/>
                <a:tab pos="339725" algn="l"/>
                <a:tab pos="1918970" algn="l"/>
              </a:tabLst>
            </a:pPr>
            <a:r>
              <a:rPr dirty="0" sz="2000" spc="-5" i="1">
                <a:latin typeface="Arial"/>
                <a:cs typeface="Arial"/>
              </a:rPr>
              <a:t>Giám sát kế hoạch (Plan </a:t>
            </a:r>
            <a:r>
              <a:rPr dirty="0" sz="200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s</a:t>
            </a:r>
            <a:r>
              <a:rPr dirty="0" sz="2000" spc="-10" i="1">
                <a:latin typeface="Arial"/>
                <a:cs typeface="Arial"/>
              </a:rPr>
              <a:t>up</a:t>
            </a:r>
            <a:r>
              <a:rPr dirty="0" sz="2000" spc="-5" i="1">
                <a:latin typeface="Arial"/>
                <a:cs typeface="Arial"/>
              </a:rPr>
              <a:t>ervision)</a:t>
            </a:r>
            <a:r>
              <a:rPr dirty="0" sz="2000" spc="-5">
                <a:latin typeface="Arial MT"/>
                <a:cs typeface="Arial MT"/>
              </a:rPr>
              <a:t>: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890">
                <a:latin typeface="Arial MT"/>
                <a:cs typeface="Arial MT"/>
              </a:rPr>
              <a:t>ể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phá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nh</a:t>
            </a:r>
            <a:r>
              <a:rPr dirty="0" sz="2000" spc="-665">
                <a:latin typeface="Arial MT"/>
                <a:cs typeface="Arial MT"/>
              </a:rPr>
              <a:t>ữ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050023" y="4785359"/>
            <a:ext cx="1449705" cy="567690"/>
            <a:chOff x="7050023" y="4785359"/>
            <a:chExt cx="1449705" cy="567690"/>
          </a:xfrm>
        </p:grpSpPr>
        <p:sp>
          <p:nvSpPr>
            <p:cNvPr id="36" name="object 36"/>
            <p:cNvSpPr/>
            <p:nvPr/>
          </p:nvSpPr>
          <p:spPr>
            <a:xfrm>
              <a:off x="7055357" y="4789931"/>
              <a:ext cx="1439545" cy="563245"/>
            </a:xfrm>
            <a:custGeom>
              <a:avLst/>
              <a:gdLst/>
              <a:ahLst/>
              <a:cxnLst/>
              <a:rect l="l" t="t" r="r" b="b"/>
              <a:pathLst>
                <a:path w="1439545" h="563245">
                  <a:moveTo>
                    <a:pt x="1439418" y="563117"/>
                  </a:moveTo>
                  <a:lnTo>
                    <a:pt x="1439418" y="0"/>
                  </a:lnTo>
                  <a:lnTo>
                    <a:pt x="0" y="0"/>
                  </a:lnTo>
                  <a:lnTo>
                    <a:pt x="0" y="563117"/>
                  </a:lnTo>
                  <a:lnTo>
                    <a:pt x="1439418" y="563117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050023" y="4785359"/>
              <a:ext cx="1449705" cy="567690"/>
            </a:xfrm>
            <a:custGeom>
              <a:avLst/>
              <a:gdLst/>
              <a:ahLst/>
              <a:cxnLst/>
              <a:rect l="l" t="t" r="r" b="b"/>
              <a:pathLst>
                <a:path w="1449704" h="567689">
                  <a:moveTo>
                    <a:pt x="1449324" y="567689"/>
                  </a:moveTo>
                  <a:lnTo>
                    <a:pt x="1449324" y="0"/>
                  </a:lnTo>
                  <a:lnTo>
                    <a:pt x="0" y="0"/>
                  </a:lnTo>
                  <a:lnTo>
                    <a:pt x="0" y="567689"/>
                  </a:lnTo>
                  <a:lnTo>
                    <a:pt x="5333" y="567689"/>
                  </a:lnTo>
                  <a:lnTo>
                    <a:pt x="5333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1440179" y="9905"/>
                  </a:lnTo>
                  <a:lnTo>
                    <a:pt x="1440179" y="4572"/>
                  </a:lnTo>
                  <a:lnTo>
                    <a:pt x="1444752" y="9905"/>
                  </a:lnTo>
                  <a:lnTo>
                    <a:pt x="1444752" y="567689"/>
                  </a:lnTo>
                  <a:lnTo>
                    <a:pt x="1449324" y="567689"/>
                  </a:lnTo>
                  <a:close/>
                </a:path>
                <a:path w="1449704" h="567689">
                  <a:moveTo>
                    <a:pt x="9905" y="9905"/>
                  </a:moveTo>
                  <a:lnTo>
                    <a:pt x="9905" y="4572"/>
                  </a:lnTo>
                  <a:lnTo>
                    <a:pt x="5333" y="9905"/>
                  </a:lnTo>
                  <a:lnTo>
                    <a:pt x="9905" y="9905"/>
                  </a:lnTo>
                  <a:close/>
                </a:path>
                <a:path w="1449704" h="567689">
                  <a:moveTo>
                    <a:pt x="9905" y="567689"/>
                  </a:moveTo>
                  <a:lnTo>
                    <a:pt x="9905" y="9905"/>
                  </a:lnTo>
                  <a:lnTo>
                    <a:pt x="5333" y="9905"/>
                  </a:lnTo>
                  <a:lnTo>
                    <a:pt x="5333" y="567689"/>
                  </a:lnTo>
                  <a:lnTo>
                    <a:pt x="9905" y="567689"/>
                  </a:lnTo>
                  <a:close/>
                </a:path>
                <a:path w="1449704" h="567689">
                  <a:moveTo>
                    <a:pt x="1444752" y="9905"/>
                  </a:moveTo>
                  <a:lnTo>
                    <a:pt x="1440179" y="4572"/>
                  </a:lnTo>
                  <a:lnTo>
                    <a:pt x="1440179" y="9905"/>
                  </a:lnTo>
                  <a:lnTo>
                    <a:pt x="1444752" y="9905"/>
                  </a:lnTo>
                  <a:close/>
                </a:path>
                <a:path w="1449704" h="567689">
                  <a:moveTo>
                    <a:pt x="1444752" y="567689"/>
                  </a:moveTo>
                  <a:lnTo>
                    <a:pt x="1444752" y="9905"/>
                  </a:lnTo>
                  <a:lnTo>
                    <a:pt x="1440179" y="9905"/>
                  </a:lnTo>
                  <a:lnTo>
                    <a:pt x="1440179" y="567689"/>
                  </a:lnTo>
                  <a:lnTo>
                    <a:pt x="1444752" y="5676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7055357" y="4922011"/>
            <a:ext cx="14395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622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System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690">
                <a:latin typeface="Arial MT"/>
                <a:cs typeface="Arial MT"/>
              </a:rPr>
              <a:t>Σ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477506" y="4373879"/>
            <a:ext cx="552450" cy="417830"/>
          </a:xfrm>
          <a:custGeom>
            <a:avLst/>
            <a:gdLst/>
            <a:ahLst/>
            <a:cxnLst/>
            <a:rect l="l" t="t" r="r" b="b"/>
            <a:pathLst>
              <a:path w="552450" h="417829">
                <a:moveTo>
                  <a:pt x="19050" y="0"/>
                </a:moveTo>
                <a:lnTo>
                  <a:pt x="0" y="0"/>
                </a:lnTo>
                <a:lnTo>
                  <a:pt x="0" y="417576"/>
                </a:lnTo>
                <a:lnTo>
                  <a:pt x="19050" y="417576"/>
                </a:lnTo>
                <a:lnTo>
                  <a:pt x="19050" y="0"/>
                </a:lnTo>
                <a:close/>
              </a:path>
              <a:path w="552450" h="417829">
                <a:moveTo>
                  <a:pt x="552450" y="341376"/>
                </a:moveTo>
                <a:lnTo>
                  <a:pt x="523494" y="341376"/>
                </a:lnTo>
                <a:lnTo>
                  <a:pt x="523494" y="0"/>
                </a:lnTo>
                <a:lnTo>
                  <a:pt x="504444" y="0"/>
                </a:lnTo>
                <a:lnTo>
                  <a:pt x="504444" y="341376"/>
                </a:lnTo>
                <a:lnTo>
                  <a:pt x="476250" y="341376"/>
                </a:lnTo>
                <a:lnTo>
                  <a:pt x="504444" y="397764"/>
                </a:lnTo>
                <a:lnTo>
                  <a:pt x="514350" y="417576"/>
                </a:lnTo>
                <a:lnTo>
                  <a:pt x="523494" y="399288"/>
                </a:lnTo>
                <a:lnTo>
                  <a:pt x="552450" y="34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8049259" y="4378705"/>
            <a:ext cx="1143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Hành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400">
                <a:latin typeface="Arial MT"/>
                <a:cs typeface="Arial MT"/>
              </a:rPr>
              <a:t>động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52804" y="4378705"/>
            <a:ext cx="953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Quan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sát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605788" y="5360161"/>
            <a:ext cx="357632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 MT"/>
                <a:cs typeface="Arial MT"/>
              </a:rPr>
              <a:t>khi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</a:t>
            </a:r>
            <a:r>
              <a:rPr dirty="0" sz="2000" spc="-894">
                <a:latin typeface="Arial MT"/>
                <a:cs typeface="Arial MT"/>
              </a:rPr>
              <a:t>ế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q</a:t>
            </a:r>
            <a:r>
              <a:rPr dirty="0" sz="2000" spc="-10">
                <a:latin typeface="Arial MT"/>
                <a:cs typeface="Arial MT"/>
              </a:rPr>
              <a:t>u</a:t>
            </a:r>
            <a:r>
              <a:rPr dirty="0" sz="2000" spc="-890">
                <a:latin typeface="Arial MT"/>
                <a:cs typeface="Arial MT"/>
              </a:rPr>
              <a:t>ả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qua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sát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755">
                <a:latin typeface="Arial MT"/>
                <a:cs typeface="Arial MT"/>
              </a:rPr>
              <a:t>đượ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khác  v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mon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mu</a:t>
            </a:r>
            <a:r>
              <a:rPr dirty="0" sz="2000" spc="-894">
                <a:latin typeface="Arial MT"/>
                <a:cs typeface="Arial MT"/>
              </a:rPr>
              <a:t>ố</a:t>
            </a:r>
            <a:r>
              <a:rPr dirty="0" sz="2000" spc="-5">
                <a:latin typeface="Arial MT"/>
                <a:cs typeface="Arial MT"/>
              </a:rPr>
              <a:t>n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050023" y="5353050"/>
            <a:ext cx="1449705" cy="302895"/>
            <a:chOff x="7050023" y="5353050"/>
            <a:chExt cx="1449705" cy="302895"/>
          </a:xfrm>
        </p:grpSpPr>
        <p:sp>
          <p:nvSpPr>
            <p:cNvPr id="45" name="object 45"/>
            <p:cNvSpPr/>
            <p:nvPr/>
          </p:nvSpPr>
          <p:spPr>
            <a:xfrm>
              <a:off x="7055357" y="5353050"/>
              <a:ext cx="1439545" cy="13970"/>
            </a:xfrm>
            <a:custGeom>
              <a:avLst/>
              <a:gdLst/>
              <a:ahLst/>
              <a:cxnLst/>
              <a:rect l="l" t="t" r="r" b="b"/>
              <a:pathLst>
                <a:path w="1439545" h="13970">
                  <a:moveTo>
                    <a:pt x="1439418" y="13715"/>
                  </a:moveTo>
                  <a:lnTo>
                    <a:pt x="1439418" y="0"/>
                  </a:lnTo>
                  <a:lnTo>
                    <a:pt x="0" y="0"/>
                  </a:lnTo>
                  <a:lnTo>
                    <a:pt x="0" y="13715"/>
                  </a:lnTo>
                  <a:lnTo>
                    <a:pt x="1439418" y="13715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050024" y="5353049"/>
              <a:ext cx="1449705" cy="302895"/>
            </a:xfrm>
            <a:custGeom>
              <a:avLst/>
              <a:gdLst/>
              <a:ahLst/>
              <a:cxnLst/>
              <a:rect l="l" t="t" r="r" b="b"/>
              <a:pathLst>
                <a:path w="1449704" h="302895">
                  <a:moveTo>
                    <a:pt x="1449324" y="0"/>
                  </a:moveTo>
                  <a:lnTo>
                    <a:pt x="1440180" y="0"/>
                  </a:lnTo>
                  <a:lnTo>
                    <a:pt x="1440180" y="9144"/>
                  </a:lnTo>
                  <a:lnTo>
                    <a:pt x="9906" y="9144"/>
                  </a:lnTo>
                  <a:lnTo>
                    <a:pt x="9906" y="0"/>
                  </a:lnTo>
                  <a:lnTo>
                    <a:pt x="0" y="0"/>
                  </a:lnTo>
                  <a:lnTo>
                    <a:pt x="0" y="18288"/>
                  </a:lnTo>
                  <a:lnTo>
                    <a:pt x="5334" y="18288"/>
                  </a:lnTo>
                  <a:lnTo>
                    <a:pt x="9906" y="18288"/>
                  </a:lnTo>
                  <a:lnTo>
                    <a:pt x="723112" y="18288"/>
                  </a:lnTo>
                  <a:lnTo>
                    <a:pt x="687324" y="89154"/>
                  </a:lnTo>
                  <a:lnTo>
                    <a:pt x="715467" y="89446"/>
                  </a:lnTo>
                  <a:lnTo>
                    <a:pt x="714756" y="302514"/>
                  </a:lnTo>
                  <a:lnTo>
                    <a:pt x="733806" y="302514"/>
                  </a:lnTo>
                  <a:lnTo>
                    <a:pt x="734517" y="89636"/>
                  </a:lnTo>
                  <a:lnTo>
                    <a:pt x="763524" y="89916"/>
                  </a:lnTo>
                  <a:lnTo>
                    <a:pt x="727710" y="18288"/>
                  </a:lnTo>
                  <a:lnTo>
                    <a:pt x="1440180" y="18288"/>
                  </a:lnTo>
                  <a:lnTo>
                    <a:pt x="1444752" y="18288"/>
                  </a:lnTo>
                  <a:lnTo>
                    <a:pt x="1449324" y="18288"/>
                  </a:lnTo>
                  <a:lnTo>
                    <a:pt x="14493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7401559" y="5602478"/>
            <a:ext cx="812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S</a:t>
            </a:r>
            <a:r>
              <a:rPr dirty="0" sz="1800" spc="-595">
                <a:latin typeface="Arial MT"/>
                <a:cs typeface="Arial MT"/>
              </a:rPr>
              <a:t>ự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ki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57200" y="6332220"/>
            <a:ext cx="9144000" cy="982980"/>
            <a:chOff x="457200" y="6332220"/>
            <a:chExt cx="9144000" cy="982980"/>
          </a:xfrm>
        </p:grpSpPr>
        <p:sp>
          <p:nvSpPr>
            <p:cNvPr id="49" name="object 49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14400" y="66964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6479540" y="6217466"/>
            <a:ext cx="2629535" cy="43751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dirty="0" sz="1400" spc="-10" i="1">
                <a:latin typeface="Arial"/>
                <a:cs typeface="Arial"/>
                <a:hlinkClick r:id="rId5"/>
              </a:rPr>
              <a:t>(http://www</a:t>
            </a:r>
            <a:r>
              <a:rPr dirty="0" sz="1400" spc="-10" i="1">
                <a:latin typeface="Arial"/>
                <a:cs typeface="Arial"/>
              </a:rPr>
              <a:t>.</a:t>
            </a:r>
            <a:r>
              <a:rPr dirty="0" sz="1400" spc="-10" i="1">
                <a:latin typeface="Arial"/>
                <a:cs typeface="Arial"/>
                <a:hlinkClick r:id="rId5"/>
              </a:rPr>
              <a:t>inf.ed.ac.uk/teaching/ </a:t>
            </a:r>
            <a:r>
              <a:rPr dirty="0" sz="1400" spc="-375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courses/plan/)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14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610489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Lập</a:t>
            </a:r>
            <a:r>
              <a:rPr dirty="0" spc="-25"/>
              <a:t> </a:t>
            </a:r>
            <a:r>
              <a:rPr dirty="0" spc="-5"/>
              <a:t>kế</a:t>
            </a:r>
            <a:r>
              <a:rPr dirty="0" spc="-10"/>
              <a:t> </a:t>
            </a:r>
            <a:r>
              <a:rPr dirty="0" spc="-5"/>
              <a:t>hoạch</a:t>
            </a:r>
            <a:r>
              <a:rPr dirty="0"/>
              <a:t> </a:t>
            </a:r>
            <a:r>
              <a:rPr dirty="0" spc="-5"/>
              <a:t>động</a:t>
            </a:r>
            <a:r>
              <a:rPr dirty="0" spc="-20"/>
              <a:t> </a:t>
            </a:r>
            <a:r>
              <a:rPr dirty="0" spc="-5"/>
              <a:t>(2)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764780" y="2341625"/>
              <a:ext cx="19685" cy="74295"/>
            </a:xfrm>
            <a:custGeom>
              <a:avLst/>
              <a:gdLst/>
              <a:ahLst/>
              <a:cxnLst/>
              <a:rect l="l" t="t" r="r" b="b"/>
              <a:pathLst>
                <a:path w="19684" h="74294">
                  <a:moveTo>
                    <a:pt x="19299" y="73913"/>
                  </a:moveTo>
                  <a:lnTo>
                    <a:pt x="19050" y="0"/>
                  </a:lnTo>
                  <a:lnTo>
                    <a:pt x="0" y="761"/>
                  </a:lnTo>
                  <a:lnTo>
                    <a:pt x="247" y="73913"/>
                  </a:lnTo>
                  <a:lnTo>
                    <a:pt x="19299" y="739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313168" y="2008123"/>
            <a:ext cx="1233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M</a:t>
            </a:r>
            <a:r>
              <a:rPr dirty="0" sz="1800">
                <a:latin typeface="Arial MT"/>
                <a:cs typeface="Arial MT"/>
              </a:rPr>
              <a:t>ô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800">
                <a:latin typeface="Arial MT"/>
                <a:cs typeface="Arial MT"/>
              </a:rPr>
              <a:t>ả</a:t>
            </a:r>
            <a:r>
              <a:rPr dirty="0" sz="1800" spc="-5">
                <a:latin typeface="Arial MT"/>
                <a:cs typeface="Arial MT"/>
              </a:rPr>
              <a:t> c</a:t>
            </a:r>
            <a:r>
              <a:rPr dirty="0" sz="1800" spc="-800">
                <a:latin typeface="Arial MT"/>
                <a:cs typeface="Arial MT"/>
              </a:rPr>
              <a:t>ủ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690">
                <a:latin typeface="Arial MT"/>
                <a:cs typeface="Arial MT"/>
              </a:rPr>
              <a:t>Σ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7200" y="2415539"/>
            <a:ext cx="9144000" cy="979169"/>
            <a:chOff x="457200" y="2415539"/>
            <a:chExt cx="9144000" cy="979169"/>
          </a:xfrm>
        </p:grpSpPr>
        <p:sp>
          <p:nvSpPr>
            <p:cNvPr id="9" name="object 9"/>
            <p:cNvSpPr/>
            <p:nvPr/>
          </p:nvSpPr>
          <p:spPr>
            <a:xfrm>
              <a:off x="457200" y="24155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055357" y="2629661"/>
              <a:ext cx="1439545" cy="576580"/>
            </a:xfrm>
            <a:custGeom>
              <a:avLst/>
              <a:gdLst/>
              <a:ahLst/>
              <a:cxnLst/>
              <a:rect l="l" t="t" r="r" b="b"/>
              <a:pathLst>
                <a:path w="1439545" h="576580">
                  <a:moveTo>
                    <a:pt x="1439418" y="576072"/>
                  </a:moveTo>
                  <a:lnTo>
                    <a:pt x="1439418" y="0"/>
                  </a:lnTo>
                  <a:lnTo>
                    <a:pt x="0" y="0"/>
                  </a:lnTo>
                  <a:lnTo>
                    <a:pt x="0" y="576072"/>
                  </a:lnTo>
                  <a:lnTo>
                    <a:pt x="1439418" y="576072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050023" y="2624327"/>
              <a:ext cx="1449705" cy="586105"/>
            </a:xfrm>
            <a:custGeom>
              <a:avLst/>
              <a:gdLst/>
              <a:ahLst/>
              <a:cxnLst/>
              <a:rect l="l" t="t" r="r" b="b"/>
              <a:pathLst>
                <a:path w="1449704" h="586105">
                  <a:moveTo>
                    <a:pt x="1449324" y="585977"/>
                  </a:moveTo>
                  <a:lnTo>
                    <a:pt x="1449324" y="0"/>
                  </a:lnTo>
                  <a:lnTo>
                    <a:pt x="0" y="0"/>
                  </a:lnTo>
                  <a:lnTo>
                    <a:pt x="0" y="585977"/>
                  </a:lnTo>
                  <a:lnTo>
                    <a:pt x="5333" y="585977"/>
                  </a:lnTo>
                  <a:lnTo>
                    <a:pt x="5333" y="9905"/>
                  </a:lnTo>
                  <a:lnTo>
                    <a:pt x="9905" y="5333"/>
                  </a:lnTo>
                  <a:lnTo>
                    <a:pt x="9905" y="9905"/>
                  </a:lnTo>
                  <a:lnTo>
                    <a:pt x="1440179" y="9905"/>
                  </a:lnTo>
                  <a:lnTo>
                    <a:pt x="1440179" y="5333"/>
                  </a:lnTo>
                  <a:lnTo>
                    <a:pt x="1444752" y="9905"/>
                  </a:lnTo>
                  <a:lnTo>
                    <a:pt x="1444752" y="585977"/>
                  </a:lnTo>
                  <a:lnTo>
                    <a:pt x="1449324" y="585977"/>
                  </a:lnTo>
                  <a:close/>
                </a:path>
                <a:path w="1449704" h="586105">
                  <a:moveTo>
                    <a:pt x="9905" y="9905"/>
                  </a:moveTo>
                  <a:lnTo>
                    <a:pt x="9905" y="5333"/>
                  </a:lnTo>
                  <a:lnTo>
                    <a:pt x="5333" y="9905"/>
                  </a:lnTo>
                  <a:lnTo>
                    <a:pt x="9905" y="9905"/>
                  </a:lnTo>
                  <a:close/>
                </a:path>
                <a:path w="1449704" h="586105">
                  <a:moveTo>
                    <a:pt x="9905" y="576833"/>
                  </a:moveTo>
                  <a:lnTo>
                    <a:pt x="9905" y="9905"/>
                  </a:lnTo>
                  <a:lnTo>
                    <a:pt x="5333" y="9905"/>
                  </a:lnTo>
                  <a:lnTo>
                    <a:pt x="5333" y="576833"/>
                  </a:lnTo>
                  <a:lnTo>
                    <a:pt x="9905" y="576833"/>
                  </a:lnTo>
                  <a:close/>
                </a:path>
                <a:path w="1449704" h="586105">
                  <a:moveTo>
                    <a:pt x="1444752" y="576833"/>
                  </a:moveTo>
                  <a:lnTo>
                    <a:pt x="5333" y="576833"/>
                  </a:lnTo>
                  <a:lnTo>
                    <a:pt x="9905" y="581405"/>
                  </a:lnTo>
                  <a:lnTo>
                    <a:pt x="9905" y="585977"/>
                  </a:lnTo>
                  <a:lnTo>
                    <a:pt x="1440179" y="585977"/>
                  </a:lnTo>
                  <a:lnTo>
                    <a:pt x="1440179" y="581405"/>
                  </a:lnTo>
                  <a:lnTo>
                    <a:pt x="1444752" y="576833"/>
                  </a:lnTo>
                  <a:close/>
                </a:path>
                <a:path w="1449704" h="586105">
                  <a:moveTo>
                    <a:pt x="9905" y="585977"/>
                  </a:moveTo>
                  <a:lnTo>
                    <a:pt x="9905" y="581405"/>
                  </a:lnTo>
                  <a:lnTo>
                    <a:pt x="5333" y="576833"/>
                  </a:lnTo>
                  <a:lnTo>
                    <a:pt x="5333" y="585977"/>
                  </a:lnTo>
                  <a:lnTo>
                    <a:pt x="9905" y="585977"/>
                  </a:lnTo>
                  <a:close/>
                </a:path>
                <a:path w="1449704" h="586105">
                  <a:moveTo>
                    <a:pt x="1444752" y="9905"/>
                  </a:moveTo>
                  <a:lnTo>
                    <a:pt x="1440179" y="5333"/>
                  </a:lnTo>
                  <a:lnTo>
                    <a:pt x="1440179" y="9905"/>
                  </a:lnTo>
                  <a:lnTo>
                    <a:pt x="1444752" y="9905"/>
                  </a:lnTo>
                  <a:close/>
                </a:path>
                <a:path w="1449704" h="586105">
                  <a:moveTo>
                    <a:pt x="1444752" y="576833"/>
                  </a:moveTo>
                  <a:lnTo>
                    <a:pt x="1444752" y="9905"/>
                  </a:lnTo>
                  <a:lnTo>
                    <a:pt x="1440179" y="9905"/>
                  </a:lnTo>
                  <a:lnTo>
                    <a:pt x="1440179" y="576833"/>
                  </a:lnTo>
                  <a:lnTo>
                    <a:pt x="1444752" y="576833"/>
                  </a:lnTo>
                  <a:close/>
                </a:path>
                <a:path w="1449704" h="586105">
                  <a:moveTo>
                    <a:pt x="1444752" y="585977"/>
                  </a:moveTo>
                  <a:lnTo>
                    <a:pt x="1444752" y="576833"/>
                  </a:lnTo>
                  <a:lnTo>
                    <a:pt x="1440179" y="581405"/>
                  </a:lnTo>
                  <a:lnTo>
                    <a:pt x="1440179" y="585977"/>
                  </a:lnTo>
                  <a:lnTo>
                    <a:pt x="1444752" y="5859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055357" y="2629661"/>
            <a:ext cx="1439545" cy="576580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324485">
              <a:lnSpc>
                <a:spcPct val="100000"/>
              </a:lnSpc>
              <a:spcBef>
                <a:spcPts val="1130"/>
              </a:spcBef>
            </a:pPr>
            <a:r>
              <a:rPr dirty="0" sz="1800">
                <a:latin typeface="Arial MT"/>
                <a:cs typeface="Arial MT"/>
              </a:rPr>
              <a:t>Planner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334505" y="2415539"/>
            <a:ext cx="1664970" cy="979169"/>
            <a:chOff x="6334505" y="2415539"/>
            <a:chExt cx="1664970" cy="979169"/>
          </a:xfrm>
        </p:grpSpPr>
        <p:sp>
          <p:nvSpPr>
            <p:cNvPr id="14" name="object 14"/>
            <p:cNvSpPr/>
            <p:nvPr/>
          </p:nvSpPr>
          <p:spPr>
            <a:xfrm>
              <a:off x="7980426" y="3205733"/>
              <a:ext cx="19050" cy="189230"/>
            </a:xfrm>
            <a:custGeom>
              <a:avLst/>
              <a:gdLst/>
              <a:ahLst/>
              <a:cxnLst/>
              <a:rect l="l" t="t" r="r" b="b"/>
              <a:pathLst>
                <a:path w="19050" h="189229">
                  <a:moveTo>
                    <a:pt x="19050" y="0"/>
                  </a:moveTo>
                  <a:lnTo>
                    <a:pt x="19050" y="188975"/>
                  </a:lnTo>
                  <a:lnTo>
                    <a:pt x="0" y="188975"/>
                  </a:lnTo>
                  <a:lnTo>
                    <a:pt x="0" y="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7347" y="2415539"/>
              <a:ext cx="76200" cy="21564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334506" y="2807207"/>
              <a:ext cx="719455" cy="220979"/>
            </a:xfrm>
            <a:custGeom>
              <a:avLst/>
              <a:gdLst/>
              <a:ahLst/>
              <a:cxnLst/>
              <a:rect l="l" t="t" r="r" b="b"/>
              <a:pathLst>
                <a:path w="719454" h="220980">
                  <a:moveTo>
                    <a:pt x="719328" y="182880"/>
                  </a:moveTo>
                  <a:lnTo>
                    <a:pt x="643128" y="144780"/>
                  </a:lnTo>
                  <a:lnTo>
                    <a:pt x="643128" y="172974"/>
                  </a:lnTo>
                  <a:lnTo>
                    <a:pt x="0" y="172974"/>
                  </a:lnTo>
                  <a:lnTo>
                    <a:pt x="0" y="192024"/>
                  </a:lnTo>
                  <a:lnTo>
                    <a:pt x="643128" y="192024"/>
                  </a:lnTo>
                  <a:lnTo>
                    <a:pt x="643128" y="220980"/>
                  </a:lnTo>
                  <a:lnTo>
                    <a:pt x="655320" y="214884"/>
                  </a:lnTo>
                  <a:lnTo>
                    <a:pt x="719328" y="182880"/>
                  </a:lnTo>
                  <a:close/>
                </a:path>
                <a:path w="719454" h="220980">
                  <a:moveTo>
                    <a:pt x="719328" y="38100"/>
                  </a:moveTo>
                  <a:lnTo>
                    <a:pt x="643128" y="0"/>
                  </a:lnTo>
                  <a:lnTo>
                    <a:pt x="643128" y="28194"/>
                  </a:lnTo>
                  <a:lnTo>
                    <a:pt x="0" y="28194"/>
                  </a:lnTo>
                  <a:lnTo>
                    <a:pt x="0" y="47244"/>
                  </a:lnTo>
                  <a:lnTo>
                    <a:pt x="643128" y="47244"/>
                  </a:lnTo>
                  <a:lnTo>
                    <a:pt x="643128" y="76200"/>
                  </a:lnTo>
                  <a:lnTo>
                    <a:pt x="655320" y="70104"/>
                  </a:lnTo>
                  <a:lnTo>
                    <a:pt x="719328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093966" y="2236723"/>
            <a:ext cx="908050" cy="9982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81915" marR="5080" indent="22352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>
                <a:latin typeface="Arial MT"/>
                <a:cs typeface="Arial MT"/>
              </a:rPr>
              <a:t>ng  </a:t>
            </a:r>
            <a:r>
              <a:rPr dirty="0" sz="1800">
                <a:latin typeface="Arial MT"/>
                <a:cs typeface="Arial MT"/>
              </a:rPr>
              <a:t>thái</a:t>
            </a:r>
            <a:r>
              <a:rPr dirty="0" sz="1800" spc="-105">
                <a:latin typeface="Arial MT"/>
                <a:cs typeface="Arial MT"/>
              </a:rPr>
              <a:t> </a:t>
            </a:r>
            <a:r>
              <a:rPr dirty="0" sz="1800" spc="-535">
                <a:latin typeface="Arial MT"/>
                <a:cs typeface="Arial MT"/>
              </a:rPr>
              <a:t>đầu</a:t>
            </a:r>
            <a:endParaRPr sz="1800">
              <a:latin typeface="Arial MT"/>
              <a:cs typeface="Arial MT"/>
            </a:endParaRPr>
          </a:p>
          <a:p>
            <a:pPr algn="r" marR="23495">
              <a:lnSpc>
                <a:spcPct val="100000"/>
              </a:lnSpc>
              <a:spcBef>
                <a:spcPts val="1175"/>
              </a:spcBef>
            </a:pP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800">
                <a:latin typeface="Arial MT"/>
                <a:cs typeface="Arial MT"/>
              </a:rPr>
              <a:t>ụ</a:t>
            </a:r>
            <a:r>
              <a:rPr dirty="0" sz="1800" spc="-800">
                <a:latin typeface="Arial MT"/>
                <a:cs typeface="Arial MT"/>
              </a:rPr>
              <a:t>c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tiêu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57200" y="3205733"/>
            <a:ext cx="9144000" cy="1168400"/>
            <a:chOff x="457200" y="3205733"/>
            <a:chExt cx="9144000" cy="11684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82078" y="3205733"/>
              <a:ext cx="76200" cy="18897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57200" y="339470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262888" y="1710311"/>
            <a:ext cx="4318635" cy="237998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2200">
                <a:latin typeface="Arial MT"/>
                <a:cs typeface="Arial MT"/>
              </a:rPr>
              <a:t>…</a:t>
            </a:r>
            <a:endParaRPr sz="2200">
              <a:latin typeface="Arial MT"/>
              <a:cs typeface="Arial MT"/>
            </a:endParaRPr>
          </a:p>
          <a:p>
            <a:pPr marL="355600" marR="7620" indent="-28575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dirty="0" sz="2000" spc="-5" i="1">
                <a:latin typeface="Arial"/>
                <a:cs typeface="Arial"/>
              </a:rPr>
              <a:t>Sửa</a:t>
            </a:r>
            <a:r>
              <a:rPr dirty="0" sz="2000" spc="2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lại</a:t>
            </a:r>
            <a:r>
              <a:rPr dirty="0" sz="2000" spc="5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kế</a:t>
            </a:r>
            <a:r>
              <a:rPr dirty="0" sz="2000" spc="2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hoạch</a:t>
            </a:r>
            <a:r>
              <a:rPr dirty="0" sz="2000" spc="4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(Plan</a:t>
            </a:r>
            <a:r>
              <a:rPr dirty="0" sz="2000" spc="4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revision)</a:t>
            </a:r>
            <a:r>
              <a:rPr dirty="0" sz="2000" spc="-5">
                <a:latin typeface="Arial MT"/>
                <a:cs typeface="Arial MT"/>
              </a:rPr>
              <a:t>: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để</a:t>
            </a:r>
            <a:r>
              <a:rPr dirty="0" sz="2000" spc="-5">
                <a:latin typeface="Arial MT"/>
                <a:cs typeface="Arial MT"/>
              </a:rPr>
              <a:t> thay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600">
                <a:latin typeface="Arial MT"/>
                <a:cs typeface="Arial MT"/>
              </a:rPr>
              <a:t>đổi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thích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nghi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kế </a:t>
            </a:r>
            <a:r>
              <a:rPr dirty="0" sz="2000" spc="-44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hoạch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(đã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</a:t>
            </a:r>
            <a:r>
              <a:rPr dirty="0" sz="2000" spc="-894">
                <a:latin typeface="Arial MT"/>
                <a:cs typeface="Arial MT"/>
              </a:rPr>
              <a:t>ậ</a:t>
            </a:r>
            <a:r>
              <a:rPr dirty="0" sz="2000" spc="-10">
                <a:latin typeface="Arial MT"/>
                <a:cs typeface="Arial MT"/>
              </a:rPr>
              <a:t>p</a:t>
            </a:r>
            <a:r>
              <a:rPr dirty="0" sz="2000" spc="-5">
                <a:latin typeface="Arial MT"/>
                <a:cs typeface="Arial MT"/>
              </a:rPr>
              <a:t>)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the</a:t>
            </a:r>
            <a:r>
              <a:rPr dirty="0" sz="2000" spc="-5">
                <a:latin typeface="Arial MT"/>
                <a:cs typeface="Arial MT"/>
              </a:rPr>
              <a:t>o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-665">
                <a:latin typeface="Arial MT"/>
                <a:cs typeface="Arial MT"/>
              </a:rPr>
              <a:t>ữ</a:t>
            </a:r>
            <a:r>
              <a:rPr dirty="0" sz="2000" spc="-5">
                <a:latin typeface="Arial MT"/>
                <a:cs typeface="Arial MT"/>
              </a:rPr>
              <a:t>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tình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 spc="-894">
                <a:latin typeface="Arial MT"/>
                <a:cs typeface="Arial MT"/>
              </a:rPr>
              <a:t>ố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i</a:t>
            </a:r>
            <a:endParaRPr sz="2000">
              <a:latin typeface="Arial MT"/>
              <a:cs typeface="Arial MT"/>
            </a:endParaRPr>
          </a:p>
          <a:p>
            <a:pPr marL="355600" marR="5080" indent="-28575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354965" algn="l"/>
                <a:tab pos="355600" algn="l"/>
                <a:tab pos="4023360" algn="l"/>
              </a:tabLst>
            </a:pPr>
            <a:r>
              <a:rPr dirty="0" sz="2000" spc="-10" i="1">
                <a:latin typeface="Arial"/>
                <a:cs typeface="Arial"/>
              </a:rPr>
              <a:t>Lậ</a:t>
            </a:r>
            <a:r>
              <a:rPr dirty="0" sz="2000" spc="-5" i="1">
                <a:latin typeface="Arial"/>
                <a:cs typeface="Arial"/>
              </a:rPr>
              <a:t>p</a:t>
            </a:r>
            <a:r>
              <a:rPr dirty="0" sz="2000" spc="-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l</a:t>
            </a:r>
            <a:r>
              <a:rPr dirty="0" sz="2000" spc="-10" i="1">
                <a:latin typeface="Arial"/>
                <a:cs typeface="Arial"/>
              </a:rPr>
              <a:t>ạ</a:t>
            </a:r>
            <a:r>
              <a:rPr dirty="0" sz="2000" spc="-5" i="1">
                <a:latin typeface="Arial"/>
                <a:cs typeface="Arial"/>
              </a:rPr>
              <a:t>i</a:t>
            </a:r>
            <a:r>
              <a:rPr dirty="0" sz="2000" spc="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kế</a:t>
            </a:r>
            <a:r>
              <a:rPr dirty="0" sz="2000" spc="-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hoạ</a:t>
            </a:r>
            <a:r>
              <a:rPr dirty="0" sz="2000" spc="-5" i="1">
                <a:latin typeface="Arial"/>
                <a:cs typeface="Arial"/>
              </a:rPr>
              <a:t>ch</a:t>
            </a:r>
            <a:r>
              <a:rPr dirty="0" sz="200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(R</a:t>
            </a:r>
            <a:r>
              <a:rPr dirty="0" sz="2000" spc="-10" i="1">
                <a:latin typeface="Arial"/>
                <a:cs typeface="Arial"/>
              </a:rPr>
              <a:t>e</a:t>
            </a:r>
            <a:r>
              <a:rPr dirty="0" sz="2000" spc="-5" i="1">
                <a:latin typeface="Arial"/>
                <a:cs typeface="Arial"/>
              </a:rPr>
              <a:t>-</a:t>
            </a:r>
            <a:r>
              <a:rPr dirty="0" sz="2000" spc="-10" i="1">
                <a:latin typeface="Arial"/>
                <a:cs typeface="Arial"/>
              </a:rPr>
              <a:t>planning</a:t>
            </a:r>
            <a:r>
              <a:rPr dirty="0" sz="2000" spc="-5" i="1">
                <a:latin typeface="Arial"/>
                <a:cs typeface="Arial"/>
              </a:rPr>
              <a:t>)</a:t>
            </a:r>
            <a:r>
              <a:rPr dirty="0" sz="2000" spc="-5">
                <a:latin typeface="Arial MT"/>
                <a:cs typeface="Arial MT"/>
              </a:rPr>
              <a:t>: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575">
                <a:latin typeface="Arial MT"/>
                <a:cs typeface="Arial MT"/>
              </a:rPr>
              <a:t>để  </a:t>
            </a:r>
            <a:r>
              <a:rPr dirty="0" sz="2000" spc="-5">
                <a:latin typeface="Arial MT"/>
                <a:cs typeface="Arial MT"/>
              </a:rPr>
              <a:t>sinh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ra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</a:t>
            </a:r>
            <a:r>
              <a:rPr dirty="0" sz="2000" spc="-890">
                <a:latin typeface="Arial MT"/>
                <a:cs typeface="Arial MT"/>
              </a:rPr>
              <a:t>ế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ho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5">
                <a:latin typeface="Arial MT"/>
                <a:cs typeface="Arial MT"/>
              </a:rPr>
              <a:t>ch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665">
                <a:latin typeface="Arial MT"/>
                <a:cs typeface="Arial MT"/>
              </a:rPr>
              <a:t>ừ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thái  h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695">
                <a:latin typeface="Arial MT"/>
                <a:cs typeface="Arial MT"/>
              </a:rPr>
              <a:t>ờ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5">
                <a:latin typeface="Arial MT"/>
                <a:cs typeface="Arial MT"/>
              </a:rPr>
              <a:t>o</a:t>
            </a:r>
            <a:r>
              <a:rPr dirty="0" sz="2000" spc="-894">
                <a:latin typeface="Arial MT"/>
                <a:cs typeface="Arial MT"/>
              </a:rPr>
              <a:t>ặ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665">
                <a:latin typeface="Arial MT"/>
                <a:cs typeface="Arial MT"/>
              </a:rPr>
              <a:t>ừ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thá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đầ</a:t>
            </a:r>
            <a:r>
              <a:rPr dirty="0" sz="2000" spc="-10">
                <a:latin typeface="Arial MT"/>
                <a:cs typeface="Arial MT"/>
              </a:rPr>
              <a:t>u)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050023" y="3705605"/>
            <a:ext cx="1449705" cy="586105"/>
            <a:chOff x="7050023" y="3705605"/>
            <a:chExt cx="1449705" cy="586105"/>
          </a:xfrm>
        </p:grpSpPr>
        <p:sp>
          <p:nvSpPr>
            <p:cNvPr id="23" name="object 23"/>
            <p:cNvSpPr/>
            <p:nvPr/>
          </p:nvSpPr>
          <p:spPr>
            <a:xfrm>
              <a:off x="7055357" y="3710939"/>
              <a:ext cx="1439545" cy="576580"/>
            </a:xfrm>
            <a:custGeom>
              <a:avLst/>
              <a:gdLst/>
              <a:ahLst/>
              <a:cxnLst/>
              <a:rect l="l" t="t" r="r" b="b"/>
              <a:pathLst>
                <a:path w="1439545" h="576579">
                  <a:moveTo>
                    <a:pt x="1439418" y="576072"/>
                  </a:moveTo>
                  <a:lnTo>
                    <a:pt x="1439418" y="0"/>
                  </a:lnTo>
                  <a:lnTo>
                    <a:pt x="0" y="0"/>
                  </a:lnTo>
                  <a:lnTo>
                    <a:pt x="0" y="576072"/>
                  </a:lnTo>
                  <a:lnTo>
                    <a:pt x="1439418" y="576072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050023" y="3705605"/>
              <a:ext cx="1449705" cy="586105"/>
            </a:xfrm>
            <a:custGeom>
              <a:avLst/>
              <a:gdLst/>
              <a:ahLst/>
              <a:cxnLst/>
              <a:rect l="l" t="t" r="r" b="b"/>
              <a:pathLst>
                <a:path w="1449704" h="586104">
                  <a:moveTo>
                    <a:pt x="1449324" y="585977"/>
                  </a:moveTo>
                  <a:lnTo>
                    <a:pt x="1449324" y="0"/>
                  </a:lnTo>
                  <a:lnTo>
                    <a:pt x="0" y="0"/>
                  </a:lnTo>
                  <a:lnTo>
                    <a:pt x="0" y="585977"/>
                  </a:lnTo>
                  <a:lnTo>
                    <a:pt x="5333" y="585977"/>
                  </a:lnTo>
                  <a:lnTo>
                    <a:pt x="5333" y="9905"/>
                  </a:lnTo>
                  <a:lnTo>
                    <a:pt x="9905" y="5333"/>
                  </a:lnTo>
                  <a:lnTo>
                    <a:pt x="9905" y="9905"/>
                  </a:lnTo>
                  <a:lnTo>
                    <a:pt x="1440179" y="9905"/>
                  </a:lnTo>
                  <a:lnTo>
                    <a:pt x="1440179" y="5333"/>
                  </a:lnTo>
                  <a:lnTo>
                    <a:pt x="1444752" y="9905"/>
                  </a:lnTo>
                  <a:lnTo>
                    <a:pt x="1444752" y="585977"/>
                  </a:lnTo>
                  <a:lnTo>
                    <a:pt x="1449324" y="585977"/>
                  </a:lnTo>
                  <a:close/>
                </a:path>
                <a:path w="1449704" h="586104">
                  <a:moveTo>
                    <a:pt x="9905" y="9905"/>
                  </a:moveTo>
                  <a:lnTo>
                    <a:pt x="9905" y="5333"/>
                  </a:lnTo>
                  <a:lnTo>
                    <a:pt x="5333" y="9905"/>
                  </a:lnTo>
                  <a:lnTo>
                    <a:pt x="9905" y="9905"/>
                  </a:lnTo>
                  <a:close/>
                </a:path>
                <a:path w="1449704" h="586104">
                  <a:moveTo>
                    <a:pt x="9905" y="576833"/>
                  </a:moveTo>
                  <a:lnTo>
                    <a:pt x="9905" y="9905"/>
                  </a:lnTo>
                  <a:lnTo>
                    <a:pt x="5333" y="9905"/>
                  </a:lnTo>
                  <a:lnTo>
                    <a:pt x="5333" y="576833"/>
                  </a:lnTo>
                  <a:lnTo>
                    <a:pt x="9905" y="576833"/>
                  </a:lnTo>
                  <a:close/>
                </a:path>
                <a:path w="1449704" h="586104">
                  <a:moveTo>
                    <a:pt x="1444752" y="576833"/>
                  </a:moveTo>
                  <a:lnTo>
                    <a:pt x="5333" y="576833"/>
                  </a:lnTo>
                  <a:lnTo>
                    <a:pt x="9905" y="581405"/>
                  </a:lnTo>
                  <a:lnTo>
                    <a:pt x="9905" y="585977"/>
                  </a:lnTo>
                  <a:lnTo>
                    <a:pt x="1440179" y="585977"/>
                  </a:lnTo>
                  <a:lnTo>
                    <a:pt x="1440179" y="581405"/>
                  </a:lnTo>
                  <a:lnTo>
                    <a:pt x="1444752" y="576833"/>
                  </a:lnTo>
                  <a:close/>
                </a:path>
                <a:path w="1449704" h="586104">
                  <a:moveTo>
                    <a:pt x="9905" y="585977"/>
                  </a:moveTo>
                  <a:lnTo>
                    <a:pt x="9905" y="581405"/>
                  </a:lnTo>
                  <a:lnTo>
                    <a:pt x="5333" y="576833"/>
                  </a:lnTo>
                  <a:lnTo>
                    <a:pt x="5333" y="585977"/>
                  </a:lnTo>
                  <a:lnTo>
                    <a:pt x="9905" y="585977"/>
                  </a:lnTo>
                  <a:close/>
                </a:path>
                <a:path w="1449704" h="586104">
                  <a:moveTo>
                    <a:pt x="1444752" y="9905"/>
                  </a:moveTo>
                  <a:lnTo>
                    <a:pt x="1440179" y="5333"/>
                  </a:lnTo>
                  <a:lnTo>
                    <a:pt x="1440179" y="9905"/>
                  </a:lnTo>
                  <a:lnTo>
                    <a:pt x="1444752" y="9905"/>
                  </a:lnTo>
                  <a:close/>
                </a:path>
                <a:path w="1449704" h="586104">
                  <a:moveTo>
                    <a:pt x="1444752" y="576833"/>
                  </a:moveTo>
                  <a:lnTo>
                    <a:pt x="1444752" y="9905"/>
                  </a:lnTo>
                  <a:lnTo>
                    <a:pt x="1440179" y="9905"/>
                  </a:lnTo>
                  <a:lnTo>
                    <a:pt x="1440179" y="576833"/>
                  </a:lnTo>
                  <a:lnTo>
                    <a:pt x="1444752" y="576833"/>
                  </a:lnTo>
                  <a:close/>
                </a:path>
                <a:path w="1449704" h="586104">
                  <a:moveTo>
                    <a:pt x="1444752" y="585977"/>
                  </a:moveTo>
                  <a:lnTo>
                    <a:pt x="1444752" y="576833"/>
                  </a:lnTo>
                  <a:lnTo>
                    <a:pt x="1440179" y="581405"/>
                  </a:lnTo>
                  <a:lnTo>
                    <a:pt x="1440179" y="585977"/>
                  </a:lnTo>
                  <a:lnTo>
                    <a:pt x="1444752" y="5859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7055357" y="3710940"/>
            <a:ext cx="1439545" cy="57658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222885">
              <a:lnSpc>
                <a:spcPct val="100000"/>
              </a:lnSpc>
              <a:spcBef>
                <a:spcPts val="1135"/>
              </a:spcBef>
            </a:pPr>
            <a:r>
              <a:rPr dirty="0" sz="1800">
                <a:latin typeface="Arial MT"/>
                <a:cs typeface="Arial MT"/>
              </a:rPr>
              <a:t>Controller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448550" y="3394709"/>
            <a:ext cx="580390" cy="979169"/>
            <a:chOff x="7448550" y="3394709"/>
            <a:chExt cx="580390" cy="979169"/>
          </a:xfrm>
        </p:grpSpPr>
        <p:sp>
          <p:nvSpPr>
            <p:cNvPr id="27" name="object 27"/>
            <p:cNvSpPr/>
            <p:nvPr/>
          </p:nvSpPr>
          <p:spPr>
            <a:xfrm>
              <a:off x="7952232" y="3394709"/>
              <a:ext cx="76200" cy="979169"/>
            </a:xfrm>
            <a:custGeom>
              <a:avLst/>
              <a:gdLst/>
              <a:ahLst/>
              <a:cxnLst/>
              <a:rect l="l" t="t" r="r" b="b"/>
              <a:pathLst>
                <a:path w="76200" h="979170">
                  <a:moveTo>
                    <a:pt x="48768" y="892302"/>
                  </a:moveTo>
                  <a:lnTo>
                    <a:pt x="29718" y="892302"/>
                  </a:lnTo>
                  <a:lnTo>
                    <a:pt x="29718" y="979170"/>
                  </a:lnTo>
                  <a:lnTo>
                    <a:pt x="48768" y="979170"/>
                  </a:lnTo>
                  <a:lnTo>
                    <a:pt x="48768" y="892302"/>
                  </a:lnTo>
                  <a:close/>
                </a:path>
                <a:path w="76200" h="979170">
                  <a:moveTo>
                    <a:pt x="76200" y="240030"/>
                  </a:moveTo>
                  <a:lnTo>
                    <a:pt x="47244" y="240030"/>
                  </a:lnTo>
                  <a:lnTo>
                    <a:pt x="47244" y="0"/>
                  </a:lnTo>
                  <a:lnTo>
                    <a:pt x="28194" y="0"/>
                  </a:lnTo>
                  <a:lnTo>
                    <a:pt x="28194" y="240030"/>
                  </a:lnTo>
                  <a:lnTo>
                    <a:pt x="0" y="240030"/>
                  </a:lnTo>
                  <a:lnTo>
                    <a:pt x="28194" y="296418"/>
                  </a:lnTo>
                  <a:lnTo>
                    <a:pt x="38100" y="316230"/>
                  </a:lnTo>
                  <a:lnTo>
                    <a:pt x="47244" y="297942"/>
                  </a:lnTo>
                  <a:lnTo>
                    <a:pt x="76200" y="240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48550" y="4287011"/>
              <a:ext cx="76200" cy="86867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8047735" y="3297428"/>
            <a:ext cx="991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K</a:t>
            </a:r>
            <a:r>
              <a:rPr dirty="0" sz="1800" spc="-800">
                <a:latin typeface="Arial MT"/>
                <a:cs typeface="Arial MT"/>
              </a:rPr>
              <a:t>ế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ho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>
                <a:latin typeface="Arial MT"/>
                <a:cs typeface="Arial MT"/>
              </a:rPr>
              <a:t>h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050023" y="3394709"/>
            <a:ext cx="1449705" cy="1958339"/>
            <a:chOff x="7050023" y="3394709"/>
            <a:chExt cx="1449705" cy="1958339"/>
          </a:xfrm>
        </p:grpSpPr>
        <p:sp>
          <p:nvSpPr>
            <p:cNvPr id="31" name="object 31"/>
            <p:cNvSpPr/>
            <p:nvPr/>
          </p:nvSpPr>
          <p:spPr>
            <a:xfrm>
              <a:off x="7511033" y="3394709"/>
              <a:ext cx="19050" cy="316230"/>
            </a:xfrm>
            <a:custGeom>
              <a:avLst/>
              <a:gdLst/>
              <a:ahLst/>
              <a:cxnLst/>
              <a:rect l="l" t="t" r="r" b="b"/>
              <a:pathLst>
                <a:path w="19050" h="316229">
                  <a:moveTo>
                    <a:pt x="19050" y="316230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316230"/>
                  </a:lnTo>
                  <a:lnTo>
                    <a:pt x="19050" y="31623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055357" y="4789931"/>
              <a:ext cx="1439545" cy="563245"/>
            </a:xfrm>
            <a:custGeom>
              <a:avLst/>
              <a:gdLst/>
              <a:ahLst/>
              <a:cxnLst/>
              <a:rect l="l" t="t" r="r" b="b"/>
              <a:pathLst>
                <a:path w="1439545" h="563245">
                  <a:moveTo>
                    <a:pt x="1439418" y="563117"/>
                  </a:moveTo>
                  <a:lnTo>
                    <a:pt x="1439418" y="0"/>
                  </a:lnTo>
                  <a:lnTo>
                    <a:pt x="0" y="0"/>
                  </a:lnTo>
                  <a:lnTo>
                    <a:pt x="0" y="563117"/>
                  </a:lnTo>
                  <a:lnTo>
                    <a:pt x="1439418" y="563117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050023" y="4785359"/>
              <a:ext cx="1449705" cy="567690"/>
            </a:xfrm>
            <a:custGeom>
              <a:avLst/>
              <a:gdLst/>
              <a:ahLst/>
              <a:cxnLst/>
              <a:rect l="l" t="t" r="r" b="b"/>
              <a:pathLst>
                <a:path w="1449704" h="567689">
                  <a:moveTo>
                    <a:pt x="1449324" y="567689"/>
                  </a:moveTo>
                  <a:lnTo>
                    <a:pt x="1449324" y="0"/>
                  </a:lnTo>
                  <a:lnTo>
                    <a:pt x="0" y="0"/>
                  </a:lnTo>
                  <a:lnTo>
                    <a:pt x="0" y="567689"/>
                  </a:lnTo>
                  <a:lnTo>
                    <a:pt x="5333" y="567689"/>
                  </a:lnTo>
                  <a:lnTo>
                    <a:pt x="5333" y="9905"/>
                  </a:lnTo>
                  <a:lnTo>
                    <a:pt x="9905" y="4572"/>
                  </a:lnTo>
                  <a:lnTo>
                    <a:pt x="9905" y="9905"/>
                  </a:lnTo>
                  <a:lnTo>
                    <a:pt x="1440179" y="9905"/>
                  </a:lnTo>
                  <a:lnTo>
                    <a:pt x="1440179" y="4572"/>
                  </a:lnTo>
                  <a:lnTo>
                    <a:pt x="1444752" y="9905"/>
                  </a:lnTo>
                  <a:lnTo>
                    <a:pt x="1444752" y="567689"/>
                  </a:lnTo>
                  <a:lnTo>
                    <a:pt x="1449324" y="567689"/>
                  </a:lnTo>
                  <a:close/>
                </a:path>
                <a:path w="1449704" h="567689">
                  <a:moveTo>
                    <a:pt x="9905" y="9905"/>
                  </a:moveTo>
                  <a:lnTo>
                    <a:pt x="9905" y="4572"/>
                  </a:lnTo>
                  <a:lnTo>
                    <a:pt x="5333" y="9905"/>
                  </a:lnTo>
                  <a:lnTo>
                    <a:pt x="9905" y="9905"/>
                  </a:lnTo>
                  <a:close/>
                </a:path>
                <a:path w="1449704" h="567689">
                  <a:moveTo>
                    <a:pt x="9905" y="567689"/>
                  </a:moveTo>
                  <a:lnTo>
                    <a:pt x="9905" y="9905"/>
                  </a:lnTo>
                  <a:lnTo>
                    <a:pt x="5333" y="9905"/>
                  </a:lnTo>
                  <a:lnTo>
                    <a:pt x="5333" y="567689"/>
                  </a:lnTo>
                  <a:lnTo>
                    <a:pt x="9905" y="567689"/>
                  </a:lnTo>
                  <a:close/>
                </a:path>
                <a:path w="1449704" h="567689">
                  <a:moveTo>
                    <a:pt x="1444752" y="9905"/>
                  </a:moveTo>
                  <a:lnTo>
                    <a:pt x="1440179" y="4572"/>
                  </a:lnTo>
                  <a:lnTo>
                    <a:pt x="1440179" y="9905"/>
                  </a:lnTo>
                  <a:lnTo>
                    <a:pt x="1444752" y="9905"/>
                  </a:lnTo>
                  <a:close/>
                </a:path>
                <a:path w="1449704" h="567689">
                  <a:moveTo>
                    <a:pt x="1444752" y="567689"/>
                  </a:moveTo>
                  <a:lnTo>
                    <a:pt x="1444752" y="9905"/>
                  </a:lnTo>
                  <a:lnTo>
                    <a:pt x="1440179" y="9905"/>
                  </a:lnTo>
                  <a:lnTo>
                    <a:pt x="1440179" y="567689"/>
                  </a:lnTo>
                  <a:lnTo>
                    <a:pt x="1444752" y="5676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5757164" y="3379723"/>
            <a:ext cx="1587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3300"/>
                </a:solidFill>
                <a:latin typeface="Arial MT"/>
                <a:cs typeface="Arial MT"/>
              </a:rPr>
              <a:t>Tìn</a:t>
            </a:r>
            <a:r>
              <a:rPr dirty="0" sz="1800">
                <a:solidFill>
                  <a:srgbClr val="FF3300"/>
                </a:solidFill>
                <a:latin typeface="Arial MT"/>
                <a:cs typeface="Arial MT"/>
              </a:rPr>
              <a:t>h</a:t>
            </a:r>
            <a:r>
              <a:rPr dirty="0" sz="1800" spc="-10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3300"/>
                </a:solidFill>
                <a:latin typeface="Arial MT"/>
                <a:cs typeface="Arial MT"/>
              </a:rPr>
              <a:t>tr</a:t>
            </a:r>
            <a:r>
              <a:rPr dirty="0" sz="1800" spc="-800">
                <a:solidFill>
                  <a:srgbClr val="FF3300"/>
                </a:solidFill>
                <a:latin typeface="Arial MT"/>
                <a:cs typeface="Arial MT"/>
              </a:rPr>
              <a:t>ạ</a:t>
            </a:r>
            <a:r>
              <a:rPr dirty="0" sz="1800" spc="-5">
                <a:solidFill>
                  <a:srgbClr val="FF3300"/>
                </a:solidFill>
                <a:latin typeface="Arial MT"/>
                <a:cs typeface="Arial MT"/>
              </a:rPr>
              <a:t>n</a:t>
            </a:r>
            <a:r>
              <a:rPr dirty="0" sz="1800">
                <a:solidFill>
                  <a:srgbClr val="FF3300"/>
                </a:solidFill>
                <a:latin typeface="Arial MT"/>
                <a:cs typeface="Arial MT"/>
              </a:rPr>
              <a:t>g</a:t>
            </a:r>
            <a:r>
              <a:rPr dirty="0" sz="1800" spc="-5">
                <a:solidFill>
                  <a:srgbClr val="FF3300"/>
                </a:solidFill>
                <a:latin typeface="Arial MT"/>
                <a:cs typeface="Arial MT"/>
              </a:rPr>
              <a:t> t</a:t>
            </a:r>
            <a:r>
              <a:rPr dirty="0" sz="1800">
                <a:solidFill>
                  <a:srgbClr val="FF3300"/>
                </a:solidFill>
                <a:latin typeface="Arial MT"/>
                <a:cs typeface="Arial MT"/>
              </a:rPr>
              <a:t>h</a:t>
            </a:r>
            <a:r>
              <a:rPr dirty="0" sz="1800" spc="-595">
                <a:solidFill>
                  <a:srgbClr val="FF3300"/>
                </a:solidFill>
                <a:latin typeface="Arial MT"/>
                <a:cs typeface="Arial MT"/>
              </a:rPr>
              <a:t>ự</a:t>
            </a:r>
            <a:r>
              <a:rPr dirty="0" sz="1800">
                <a:solidFill>
                  <a:srgbClr val="FF3300"/>
                </a:solidFill>
                <a:latin typeface="Arial MT"/>
                <a:cs typeface="Arial MT"/>
              </a:rPr>
              <a:t>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21805" y="3654044"/>
            <a:ext cx="458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3300"/>
                </a:solidFill>
                <a:latin typeface="Arial MT"/>
                <a:cs typeface="Arial MT"/>
              </a:rPr>
              <a:t>hi</a:t>
            </a:r>
            <a:r>
              <a:rPr dirty="0" sz="1800" spc="-800">
                <a:solidFill>
                  <a:srgbClr val="FF3300"/>
                </a:solidFill>
                <a:latin typeface="Arial MT"/>
                <a:cs typeface="Arial MT"/>
              </a:rPr>
              <a:t>ệ</a:t>
            </a:r>
            <a:r>
              <a:rPr dirty="0" sz="1800" spc="-800">
                <a:solidFill>
                  <a:srgbClr val="FF3300"/>
                </a:solidFill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55357" y="4789932"/>
            <a:ext cx="1439545" cy="577215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236220">
              <a:lnSpc>
                <a:spcPct val="100000"/>
              </a:lnSpc>
              <a:spcBef>
                <a:spcPts val="1140"/>
              </a:spcBef>
            </a:pPr>
            <a:r>
              <a:rPr dirty="0" sz="1800" spc="-5">
                <a:latin typeface="Arial MT"/>
                <a:cs typeface="Arial MT"/>
              </a:rPr>
              <a:t>System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690">
                <a:latin typeface="Arial MT"/>
                <a:cs typeface="Arial MT"/>
              </a:rPr>
              <a:t>Σ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477506" y="4373879"/>
            <a:ext cx="552450" cy="417830"/>
          </a:xfrm>
          <a:custGeom>
            <a:avLst/>
            <a:gdLst/>
            <a:ahLst/>
            <a:cxnLst/>
            <a:rect l="l" t="t" r="r" b="b"/>
            <a:pathLst>
              <a:path w="552450" h="417829">
                <a:moveTo>
                  <a:pt x="19050" y="0"/>
                </a:moveTo>
                <a:lnTo>
                  <a:pt x="0" y="0"/>
                </a:lnTo>
                <a:lnTo>
                  <a:pt x="0" y="417576"/>
                </a:lnTo>
                <a:lnTo>
                  <a:pt x="19050" y="417576"/>
                </a:lnTo>
                <a:lnTo>
                  <a:pt x="19050" y="0"/>
                </a:lnTo>
                <a:close/>
              </a:path>
              <a:path w="552450" h="417829">
                <a:moveTo>
                  <a:pt x="552450" y="341376"/>
                </a:moveTo>
                <a:lnTo>
                  <a:pt x="523494" y="341376"/>
                </a:lnTo>
                <a:lnTo>
                  <a:pt x="523494" y="0"/>
                </a:lnTo>
                <a:lnTo>
                  <a:pt x="504444" y="0"/>
                </a:lnTo>
                <a:lnTo>
                  <a:pt x="504444" y="341376"/>
                </a:lnTo>
                <a:lnTo>
                  <a:pt x="476250" y="341376"/>
                </a:lnTo>
                <a:lnTo>
                  <a:pt x="504444" y="397764"/>
                </a:lnTo>
                <a:lnTo>
                  <a:pt x="514350" y="417576"/>
                </a:lnTo>
                <a:lnTo>
                  <a:pt x="523494" y="399288"/>
                </a:lnTo>
                <a:lnTo>
                  <a:pt x="552450" y="34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8049259" y="4378705"/>
            <a:ext cx="1143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Hành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400">
                <a:latin typeface="Arial MT"/>
                <a:cs typeface="Arial MT"/>
              </a:rPr>
              <a:t>động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52804" y="4378705"/>
            <a:ext cx="953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Quan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sát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93139" y="4292600"/>
            <a:ext cx="4472305" cy="20377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marR="57785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  <a:tab pos="298450" algn="l"/>
                <a:tab pos="1793239" algn="l"/>
              </a:tabLst>
            </a:pPr>
            <a:r>
              <a:rPr dirty="0" sz="2200" spc="-5" b="1">
                <a:latin typeface="Arial"/>
                <a:cs typeface="Arial"/>
              </a:rPr>
              <a:t>Lập kế</a:t>
            </a:r>
            <a:r>
              <a:rPr dirty="0" sz="220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hoạch</a:t>
            </a:r>
            <a:r>
              <a:rPr dirty="0" sz="2200" spc="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động</a:t>
            </a:r>
            <a:r>
              <a:rPr dirty="0" sz="2200" spc="1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(Dynamic </a:t>
            </a:r>
            <a:r>
              <a:rPr dirty="0" sz="220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planning</a:t>
            </a:r>
            <a:r>
              <a:rPr dirty="0" sz="2200" spc="-5" b="1">
                <a:latin typeface="Arial"/>
                <a:cs typeface="Arial"/>
              </a:rPr>
              <a:t>)</a:t>
            </a:r>
            <a:r>
              <a:rPr dirty="0" sz="2200">
                <a:latin typeface="Arial MT"/>
                <a:cs typeface="Arial MT"/>
              </a:rPr>
              <a:t>:</a:t>
            </a:r>
            <a:r>
              <a:rPr dirty="0" sz="2200">
                <a:latin typeface="Arial MT"/>
                <a:cs typeface="Arial MT"/>
              </a:rPr>
              <a:t>	</a:t>
            </a:r>
            <a:r>
              <a:rPr dirty="0" sz="2200">
                <a:latin typeface="Arial MT"/>
                <a:cs typeface="Arial MT"/>
              </a:rPr>
              <a:t>Quá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trình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l</a:t>
            </a:r>
            <a:r>
              <a:rPr dirty="0" sz="2200" spc="-985">
                <a:latin typeface="Arial MT"/>
                <a:cs typeface="Arial MT"/>
              </a:rPr>
              <a:t>ặ</a:t>
            </a:r>
            <a:r>
              <a:rPr dirty="0" sz="2200">
                <a:latin typeface="Arial MT"/>
                <a:cs typeface="Arial MT"/>
              </a:rPr>
              <a:t>p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l</a:t>
            </a:r>
            <a:r>
              <a:rPr dirty="0" sz="2200" spc="-985">
                <a:latin typeface="Arial MT"/>
                <a:cs typeface="Arial MT"/>
              </a:rPr>
              <a:t>ạ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g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730">
                <a:latin typeface="Arial MT"/>
                <a:cs typeface="Arial MT"/>
              </a:rPr>
              <a:t>ữ</a:t>
            </a:r>
            <a:r>
              <a:rPr dirty="0" sz="2200">
                <a:latin typeface="Arial MT"/>
                <a:cs typeface="Arial MT"/>
              </a:rPr>
              <a:t>a  </a:t>
            </a:r>
            <a:r>
              <a:rPr dirty="0" sz="2200" spc="-5">
                <a:latin typeface="Arial MT"/>
                <a:cs typeface="Arial MT"/>
              </a:rPr>
              <a:t>b</a:t>
            </a:r>
            <a:r>
              <a:rPr dirty="0" sz="2200" spc="-980">
                <a:latin typeface="Arial MT"/>
                <a:cs typeface="Arial MT"/>
              </a:rPr>
              <a:t>ộ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l</a:t>
            </a:r>
            <a:r>
              <a:rPr dirty="0" sz="2200" spc="-985">
                <a:latin typeface="Arial MT"/>
                <a:cs typeface="Arial MT"/>
              </a:rPr>
              <a:t>ậ</a:t>
            </a:r>
            <a:r>
              <a:rPr dirty="0" sz="2200">
                <a:latin typeface="Arial MT"/>
                <a:cs typeface="Arial MT"/>
              </a:rPr>
              <a:t>p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k</a:t>
            </a:r>
            <a:r>
              <a:rPr dirty="0" sz="2200" spc="-980">
                <a:latin typeface="Arial MT"/>
                <a:cs typeface="Arial MT"/>
              </a:rPr>
              <a:t>ế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ho</a:t>
            </a:r>
            <a:r>
              <a:rPr dirty="0" sz="2200" spc="-985">
                <a:latin typeface="Arial MT"/>
                <a:cs typeface="Arial MT"/>
              </a:rPr>
              <a:t>ạ</a:t>
            </a:r>
            <a:r>
              <a:rPr dirty="0" sz="2200">
                <a:latin typeface="Arial MT"/>
                <a:cs typeface="Arial MT"/>
              </a:rPr>
              <a:t>ch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và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</a:t>
            </a:r>
            <a:r>
              <a:rPr dirty="0" sz="2200" spc="-980">
                <a:latin typeface="Arial MT"/>
                <a:cs typeface="Arial MT"/>
              </a:rPr>
              <a:t>ộ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980">
                <a:latin typeface="Arial MT"/>
                <a:cs typeface="Arial MT"/>
              </a:rPr>
              <a:t>đ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985">
                <a:latin typeface="Arial MT"/>
                <a:cs typeface="Arial MT"/>
              </a:rPr>
              <a:t>ề</a:t>
            </a:r>
            <a:r>
              <a:rPr dirty="0" sz="2200">
                <a:latin typeface="Arial MT"/>
                <a:cs typeface="Arial MT"/>
              </a:rPr>
              <a:t>u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k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985">
                <a:latin typeface="Arial MT"/>
                <a:cs typeface="Arial MT"/>
              </a:rPr>
              <a:t>ể</a:t>
            </a:r>
            <a:r>
              <a:rPr dirty="0" sz="2200">
                <a:latin typeface="Arial MT"/>
                <a:cs typeface="Arial MT"/>
              </a:rPr>
              <a:t>n  t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730">
                <a:latin typeface="Arial MT"/>
                <a:cs typeface="Arial MT"/>
              </a:rPr>
              <a:t>ự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985">
                <a:latin typeface="Arial MT"/>
                <a:cs typeface="Arial MT"/>
              </a:rPr>
              <a:t>ệ</a:t>
            </a:r>
            <a:r>
              <a:rPr dirty="0" sz="2200">
                <a:latin typeface="Arial MT"/>
                <a:cs typeface="Arial MT"/>
              </a:rPr>
              <a:t>n</a:t>
            </a:r>
            <a:endParaRPr sz="2200">
              <a:latin typeface="Arial MT"/>
              <a:cs typeface="Arial MT"/>
            </a:endParaRPr>
          </a:p>
          <a:p>
            <a:pPr lvl="1" marL="624840" marR="5080" indent="-28638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10">
                <a:latin typeface="Arial MT"/>
                <a:cs typeface="Arial MT"/>
              </a:rPr>
              <a:t>Tù</a:t>
            </a:r>
            <a:r>
              <a:rPr dirty="0" sz="2000" spc="-5">
                <a:latin typeface="Arial MT"/>
                <a:cs typeface="Arial MT"/>
              </a:rPr>
              <a:t>y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hu</a:t>
            </a:r>
            <a:r>
              <a:rPr dirty="0" sz="2000" spc="-894">
                <a:latin typeface="Arial MT"/>
                <a:cs typeface="Arial MT"/>
              </a:rPr>
              <a:t>ộ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tình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r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ủ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vi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665">
                <a:latin typeface="Arial MT"/>
                <a:cs typeface="Arial MT"/>
              </a:rPr>
              <a:t>ự</a:t>
            </a:r>
            <a:r>
              <a:rPr dirty="0" sz="2000" spc="-5">
                <a:latin typeface="Arial MT"/>
                <a:cs typeface="Arial MT"/>
              </a:rPr>
              <a:t>c  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</a:t>
            </a:r>
            <a:r>
              <a:rPr dirty="0" sz="2000" spc="-890">
                <a:latin typeface="Arial MT"/>
                <a:cs typeface="Arial MT"/>
              </a:rPr>
              <a:t>ế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ho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5">
                <a:latin typeface="Arial MT"/>
                <a:cs typeface="Arial MT"/>
              </a:rPr>
              <a:t>ch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050024" y="5353050"/>
            <a:ext cx="1449705" cy="302895"/>
          </a:xfrm>
          <a:custGeom>
            <a:avLst/>
            <a:gdLst/>
            <a:ahLst/>
            <a:cxnLst/>
            <a:rect l="l" t="t" r="r" b="b"/>
            <a:pathLst>
              <a:path w="1449704" h="302895">
                <a:moveTo>
                  <a:pt x="1449324" y="0"/>
                </a:moveTo>
                <a:lnTo>
                  <a:pt x="1440180" y="0"/>
                </a:lnTo>
                <a:lnTo>
                  <a:pt x="1440180" y="9144"/>
                </a:lnTo>
                <a:lnTo>
                  <a:pt x="9906" y="9144"/>
                </a:lnTo>
                <a:lnTo>
                  <a:pt x="9906" y="0"/>
                </a:lnTo>
                <a:lnTo>
                  <a:pt x="0" y="0"/>
                </a:lnTo>
                <a:lnTo>
                  <a:pt x="0" y="18288"/>
                </a:lnTo>
                <a:lnTo>
                  <a:pt x="5334" y="18288"/>
                </a:lnTo>
                <a:lnTo>
                  <a:pt x="9906" y="18288"/>
                </a:lnTo>
                <a:lnTo>
                  <a:pt x="723112" y="18288"/>
                </a:lnTo>
                <a:lnTo>
                  <a:pt x="687324" y="89154"/>
                </a:lnTo>
                <a:lnTo>
                  <a:pt x="715467" y="89446"/>
                </a:lnTo>
                <a:lnTo>
                  <a:pt x="714756" y="302514"/>
                </a:lnTo>
                <a:lnTo>
                  <a:pt x="733806" y="302514"/>
                </a:lnTo>
                <a:lnTo>
                  <a:pt x="734517" y="89636"/>
                </a:lnTo>
                <a:lnTo>
                  <a:pt x="763524" y="89916"/>
                </a:lnTo>
                <a:lnTo>
                  <a:pt x="727710" y="18288"/>
                </a:lnTo>
                <a:lnTo>
                  <a:pt x="1440180" y="18288"/>
                </a:lnTo>
                <a:lnTo>
                  <a:pt x="1444752" y="18288"/>
                </a:lnTo>
                <a:lnTo>
                  <a:pt x="1449324" y="18288"/>
                </a:lnTo>
                <a:lnTo>
                  <a:pt x="1449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7401559" y="5602478"/>
            <a:ext cx="812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S</a:t>
            </a:r>
            <a:r>
              <a:rPr dirty="0" sz="1800" spc="-595">
                <a:latin typeface="Arial MT"/>
                <a:cs typeface="Arial MT"/>
              </a:rPr>
              <a:t>ự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ki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>
                <a:latin typeface="Arial MT"/>
                <a:cs typeface="Arial MT"/>
              </a:rPr>
              <a:t>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57200" y="6332220"/>
            <a:ext cx="9144000" cy="982980"/>
            <a:chOff x="457200" y="6332220"/>
            <a:chExt cx="9144000" cy="982980"/>
          </a:xfrm>
        </p:grpSpPr>
        <p:sp>
          <p:nvSpPr>
            <p:cNvPr id="44" name="object 44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914400" y="66964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6479540" y="6217466"/>
            <a:ext cx="2629535" cy="43751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dirty="0" sz="1400" spc="-10" i="1">
                <a:latin typeface="Arial"/>
                <a:cs typeface="Arial"/>
                <a:hlinkClick r:id="rId5"/>
              </a:rPr>
              <a:t>(http://www</a:t>
            </a:r>
            <a:r>
              <a:rPr dirty="0" sz="1400" spc="-10" i="1">
                <a:latin typeface="Arial"/>
                <a:cs typeface="Arial"/>
              </a:rPr>
              <a:t>.</a:t>
            </a:r>
            <a:r>
              <a:rPr dirty="0" sz="1400" spc="-10" i="1">
                <a:latin typeface="Arial"/>
                <a:cs typeface="Arial"/>
                <a:hlinkClick r:id="rId5"/>
              </a:rPr>
              <a:t>inf.ed.ac.uk/teaching/ </a:t>
            </a:r>
            <a:r>
              <a:rPr dirty="0" sz="1400" spc="-375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courses/plan/)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14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930"/>
              </a:spcBef>
            </a:pPr>
            <a:r>
              <a:rPr dirty="0" sz="4000" spc="-5"/>
              <a:t>Giả</a:t>
            </a:r>
            <a:r>
              <a:rPr dirty="0" sz="4000" spc="-15"/>
              <a:t> </a:t>
            </a:r>
            <a:r>
              <a:rPr dirty="0" sz="4000" spc="-5"/>
              <a:t>thiết </a:t>
            </a:r>
            <a:r>
              <a:rPr dirty="0" sz="4000"/>
              <a:t>A0: </a:t>
            </a:r>
            <a:r>
              <a:rPr dirty="0" sz="4000" spc="-5"/>
              <a:t>Tập</a:t>
            </a:r>
            <a:r>
              <a:rPr dirty="0" sz="4000" spc="-15"/>
              <a:t> </a:t>
            </a:r>
            <a:r>
              <a:rPr dirty="0" sz="4000"/>
              <a:t>các</a:t>
            </a:r>
            <a:r>
              <a:rPr dirty="0" sz="4000" spc="-10"/>
              <a:t> </a:t>
            </a:r>
            <a:r>
              <a:rPr dirty="0" sz="4000"/>
              <a:t>trạng</a:t>
            </a:r>
            <a:r>
              <a:rPr dirty="0" sz="4000" spc="-10"/>
              <a:t> </a:t>
            </a:r>
            <a:r>
              <a:rPr dirty="0" sz="4000"/>
              <a:t>thái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2415539"/>
            <a:ext cx="9144000" cy="3916679"/>
          </a:xfrm>
          <a:custGeom>
            <a:avLst/>
            <a:gdLst/>
            <a:ahLst/>
            <a:cxnLst/>
            <a:rect l="l" t="t" r="r" b="b"/>
            <a:pathLst>
              <a:path w="9144000" h="391667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0" y="2937510"/>
                </a:lnTo>
                <a:lnTo>
                  <a:pt x="0" y="3916680"/>
                </a:lnTo>
                <a:lnTo>
                  <a:pt x="9144000" y="3916680"/>
                </a:lnTo>
                <a:lnTo>
                  <a:pt x="9144000" y="293751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3139" y="1775714"/>
            <a:ext cx="7854950" cy="428053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98450" marR="19685" indent="-285750">
              <a:lnSpc>
                <a:spcPct val="100400"/>
              </a:lnSpc>
              <a:spcBef>
                <a:spcPts val="8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  <a:tab pos="2242185" algn="l"/>
              </a:tabLst>
            </a:pPr>
            <a:r>
              <a:rPr dirty="0" sz="2400" spc="-5" b="1">
                <a:latin typeface="Arial"/>
                <a:cs typeface="Arial"/>
              </a:rPr>
              <a:t>Gi</a:t>
            </a:r>
            <a:r>
              <a:rPr dirty="0" sz="2400" b="1">
                <a:latin typeface="Arial"/>
                <a:cs typeface="Arial"/>
              </a:rPr>
              <a:t>ả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th</a:t>
            </a:r>
            <a:r>
              <a:rPr dirty="0" sz="2400" spc="5" b="1">
                <a:latin typeface="Arial"/>
                <a:cs typeface="Arial"/>
              </a:rPr>
              <a:t>i</a:t>
            </a:r>
            <a:r>
              <a:rPr dirty="0" sz="2400" spc="-5" b="1">
                <a:latin typeface="Arial"/>
                <a:cs typeface="Arial"/>
              </a:rPr>
              <a:t>ế</a:t>
            </a:r>
            <a:r>
              <a:rPr dirty="0" sz="2400" b="1">
                <a:latin typeface="Arial"/>
                <a:cs typeface="Arial"/>
              </a:rPr>
              <a:t>t</a:t>
            </a:r>
            <a:r>
              <a:rPr dirty="0" sz="2400" spc="-5" b="1">
                <a:latin typeface="Arial"/>
                <a:cs typeface="Arial"/>
              </a:rPr>
              <a:t> A0</a:t>
            </a:r>
            <a:r>
              <a:rPr dirty="0" sz="2400">
                <a:latin typeface="Arial MT"/>
                <a:cs typeface="Arial MT"/>
              </a:rPr>
              <a:t>:	</a:t>
            </a:r>
            <a:r>
              <a:rPr dirty="0" sz="2400" spc="-5">
                <a:latin typeface="Arial MT"/>
                <a:cs typeface="Arial MT"/>
              </a:rPr>
              <a:t>T</a:t>
            </a:r>
            <a:r>
              <a:rPr dirty="0" sz="2400" spc="-1075">
                <a:latin typeface="Arial MT"/>
                <a:cs typeface="Arial MT"/>
              </a:rPr>
              <a:t>ậ</a:t>
            </a:r>
            <a:r>
              <a:rPr dirty="0" sz="2400">
                <a:latin typeface="Arial MT"/>
                <a:cs typeface="Arial MT"/>
              </a:rPr>
              <a:t>p </a:t>
            </a:r>
            <a:r>
              <a:rPr dirty="0" sz="2400" spc="-5">
                <a:latin typeface="Arial MT"/>
                <a:cs typeface="Arial MT"/>
              </a:rPr>
              <a:t>cá</a:t>
            </a:r>
            <a:r>
              <a:rPr dirty="0" sz="2400">
                <a:latin typeface="Arial MT"/>
                <a:cs typeface="Arial MT"/>
              </a:rPr>
              <a:t>c </a:t>
            </a:r>
            <a:r>
              <a:rPr dirty="0" sz="2400" spc="-5">
                <a:latin typeface="Arial MT"/>
                <a:cs typeface="Arial MT"/>
              </a:rPr>
              <a:t>tr</a:t>
            </a:r>
            <a:r>
              <a:rPr dirty="0" sz="2400" spc="-1075">
                <a:latin typeface="Arial MT"/>
                <a:cs typeface="Arial MT"/>
              </a:rPr>
              <a:t>ạ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thá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(tron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ể</a:t>
            </a:r>
            <a:r>
              <a:rPr dirty="0" sz="2400">
                <a:latin typeface="Arial MT"/>
                <a:cs typeface="Arial MT"/>
              </a:rPr>
              <a:t>u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ễ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1075">
                <a:latin typeface="Arial MT"/>
                <a:cs typeface="Arial MT"/>
              </a:rPr>
              <a:t>ủ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Σ</a:t>
            </a:r>
            <a:r>
              <a:rPr dirty="0" sz="2400">
                <a:latin typeface="Arial MT"/>
                <a:cs typeface="Arial MT"/>
              </a:rPr>
              <a:t>)  là</a:t>
            </a:r>
            <a:r>
              <a:rPr dirty="0" sz="2400" spc="-5">
                <a:latin typeface="Arial MT"/>
                <a:cs typeface="Arial MT"/>
              </a:rPr>
              <a:t> h</a:t>
            </a:r>
            <a:r>
              <a:rPr dirty="0" sz="2400" spc="-795">
                <a:latin typeface="Arial MT"/>
                <a:cs typeface="Arial MT"/>
              </a:rPr>
              <a:t>ữ</a:t>
            </a:r>
            <a:r>
              <a:rPr dirty="0" sz="2400">
                <a:latin typeface="Arial MT"/>
                <a:cs typeface="Arial MT"/>
              </a:rPr>
              <a:t>u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</a:t>
            </a:r>
            <a:r>
              <a:rPr dirty="0" sz="2400" spc="-1075">
                <a:latin typeface="Arial MT"/>
                <a:cs typeface="Arial MT"/>
              </a:rPr>
              <a:t>ạ</a:t>
            </a:r>
            <a:r>
              <a:rPr dirty="0" sz="2400">
                <a:latin typeface="Arial MT"/>
                <a:cs typeface="Arial MT"/>
              </a:rPr>
              <a:t>n</a:t>
            </a:r>
            <a:endParaRPr sz="24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-835">
                <a:latin typeface="Arial MT"/>
                <a:cs typeface="Arial MT"/>
              </a:rPr>
              <a:t>ớ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</a:t>
            </a:r>
            <a:r>
              <a:rPr dirty="0" sz="2400" spc="-1075">
                <a:latin typeface="Arial MT"/>
                <a:cs typeface="Arial MT"/>
              </a:rPr>
              <a:t>ỏ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1075">
                <a:latin typeface="Arial MT"/>
                <a:cs typeface="Arial MT"/>
              </a:rPr>
              <a:t>đ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ề</a:t>
            </a:r>
            <a:r>
              <a:rPr dirty="0" sz="2400">
                <a:latin typeface="Arial MT"/>
                <a:cs typeface="Arial MT"/>
              </a:rPr>
              <a:t>u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k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ệ</a:t>
            </a:r>
            <a:r>
              <a:rPr dirty="0" sz="2400">
                <a:latin typeface="Arial MT"/>
                <a:cs typeface="Arial MT"/>
              </a:rPr>
              <a:t>n c</a:t>
            </a:r>
            <a:r>
              <a:rPr dirty="0" sz="2400" spc="-1075">
                <a:latin typeface="Arial MT"/>
                <a:cs typeface="Arial MT"/>
              </a:rPr>
              <a:t>ủ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0">
                <a:latin typeface="Arial MT"/>
                <a:cs typeface="Arial MT"/>
              </a:rPr>
              <a:t>ả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</a:t>
            </a:r>
            <a:r>
              <a:rPr dirty="0" sz="2400" spc="-1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ế</a:t>
            </a:r>
            <a:r>
              <a:rPr dirty="0" sz="2400">
                <a:latin typeface="Arial MT"/>
                <a:cs typeface="Arial MT"/>
              </a:rPr>
              <a:t>t A0</a:t>
            </a:r>
            <a:endParaRPr sz="2400">
              <a:latin typeface="Arial MT"/>
              <a:cs typeface="Arial MT"/>
            </a:endParaRPr>
          </a:p>
          <a:p>
            <a:pPr lvl="1" marL="624840" marR="522605" indent="-285750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730">
                <a:latin typeface="Arial MT"/>
                <a:cs typeface="Arial MT"/>
              </a:rPr>
              <a:t>Để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biểu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diễn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 hành </a:t>
            </a:r>
            <a:r>
              <a:rPr dirty="0" sz="2000" spc="-450">
                <a:latin typeface="Arial MT"/>
                <a:cs typeface="Arial MT"/>
              </a:rPr>
              <a:t>động</a:t>
            </a:r>
            <a:r>
              <a:rPr dirty="0" sz="2000" spc="-44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tạo</a:t>
            </a:r>
            <a:r>
              <a:rPr dirty="0" sz="2000" spc="-29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nên (làm </a:t>
            </a:r>
            <a:r>
              <a:rPr dirty="0" sz="2000" spc="-225">
                <a:latin typeface="Arial MT"/>
                <a:cs typeface="Arial MT"/>
              </a:rPr>
              <a:t>xuất</a:t>
            </a:r>
            <a:r>
              <a:rPr dirty="0" sz="2000" spc="-22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hiện) </a:t>
            </a:r>
            <a:r>
              <a:rPr dirty="0" sz="2000" spc="-5">
                <a:latin typeface="Arial MT"/>
                <a:cs typeface="Arial MT"/>
              </a:rPr>
              <a:t>các </a:t>
            </a:r>
            <a:r>
              <a:rPr dirty="0" sz="2000" spc="-600">
                <a:latin typeface="Arial MT"/>
                <a:cs typeface="Arial MT"/>
              </a:rPr>
              <a:t>đối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685">
                <a:latin typeface="Arial MT"/>
                <a:cs typeface="Arial MT"/>
              </a:rPr>
              <a:t>ượ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ủ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bà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toán</a:t>
            </a:r>
            <a:endParaRPr sz="2000">
              <a:latin typeface="Arial MT"/>
              <a:cs typeface="Arial MT"/>
            </a:endParaRPr>
          </a:p>
          <a:p>
            <a:pPr lvl="1" marL="624840" marR="5080" indent="-28575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730">
                <a:latin typeface="Arial MT"/>
                <a:cs typeface="Arial MT"/>
              </a:rPr>
              <a:t>Để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cho phép làm </a:t>
            </a:r>
            <a:r>
              <a:rPr dirty="0" sz="2000" spc="-229">
                <a:latin typeface="Arial MT"/>
                <a:cs typeface="Arial MT"/>
              </a:rPr>
              <a:t>việc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 spc="-229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 </a:t>
            </a:r>
            <a:r>
              <a:rPr dirty="0" sz="2000" spc="-225">
                <a:latin typeface="Arial MT"/>
                <a:cs typeface="Arial MT"/>
              </a:rPr>
              <a:t>biến</a:t>
            </a:r>
            <a:r>
              <a:rPr dirty="0" sz="2000" spc="-22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trạng </a:t>
            </a:r>
            <a:r>
              <a:rPr dirty="0" sz="2000" spc="-5">
                <a:latin typeface="Arial MT"/>
                <a:cs typeface="Arial MT"/>
              </a:rPr>
              <a:t>thái </a:t>
            </a:r>
            <a:r>
              <a:rPr dirty="0" sz="2000" spc="-229">
                <a:latin typeface="Arial MT"/>
                <a:cs typeface="Arial MT"/>
              </a:rPr>
              <a:t>kiểu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số</a:t>
            </a:r>
            <a:r>
              <a:rPr dirty="0" sz="2000" spc="-4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(numerical-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valued state variables) – </a:t>
            </a:r>
            <a:r>
              <a:rPr dirty="0" sz="2000" spc="-225">
                <a:latin typeface="Arial MT"/>
                <a:cs typeface="Arial MT"/>
              </a:rPr>
              <a:t>chứ</a:t>
            </a:r>
            <a:r>
              <a:rPr dirty="0" sz="2000" spc="-2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không </a:t>
            </a:r>
            <a:r>
              <a:rPr dirty="0" sz="2000" spc="-525">
                <a:latin typeface="Arial MT"/>
                <a:cs typeface="Arial MT"/>
              </a:rPr>
              <a:t>chỉ</a:t>
            </a:r>
            <a:r>
              <a:rPr dirty="0" sz="2000" spc="-520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 spc="-229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 </a:t>
            </a:r>
            <a:r>
              <a:rPr dirty="0" sz="2000" spc="-229">
                <a:latin typeface="Arial MT"/>
                <a:cs typeface="Arial MT"/>
              </a:rPr>
              <a:t>biến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trạng </a:t>
            </a:r>
            <a:r>
              <a:rPr dirty="0" sz="2000" spc="-10">
                <a:latin typeface="Arial MT"/>
                <a:cs typeface="Arial MT"/>
              </a:rPr>
              <a:t>thái 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kiểu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615">
                <a:latin typeface="Arial MT"/>
                <a:cs typeface="Arial MT"/>
              </a:rPr>
              <a:t>định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danh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(nominal-valued</a:t>
            </a:r>
            <a:r>
              <a:rPr dirty="0" sz="2000" spc="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state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variables)</a:t>
            </a:r>
            <a:endParaRPr sz="20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789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 spc="-360">
                <a:latin typeface="Arial MT"/>
                <a:cs typeface="Arial MT"/>
              </a:rPr>
              <a:t>Vấn</a:t>
            </a:r>
            <a:r>
              <a:rPr dirty="0" sz="2400" spc="-305">
                <a:latin typeface="Arial MT"/>
                <a:cs typeface="Arial MT"/>
              </a:rPr>
              <a:t> </a:t>
            </a:r>
            <a:r>
              <a:rPr dirty="0" sz="2400" spc="-1070">
                <a:latin typeface="Arial MT"/>
                <a:cs typeface="Arial MT"/>
              </a:rPr>
              <a:t>đề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360">
                <a:latin typeface="Arial MT"/>
                <a:cs typeface="Arial MT"/>
              </a:rPr>
              <a:t>gặp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275">
                <a:latin typeface="Arial MT"/>
                <a:cs typeface="Arial MT"/>
              </a:rPr>
              <a:t>phải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khi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280">
                <a:latin typeface="Arial MT"/>
                <a:cs typeface="Arial MT"/>
              </a:rPr>
              <a:t>nới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270">
                <a:latin typeface="Arial MT"/>
                <a:cs typeface="Arial MT"/>
              </a:rPr>
              <a:t>lỏng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40">
                <a:latin typeface="Arial MT"/>
                <a:cs typeface="Arial MT"/>
              </a:rPr>
              <a:t>điều</a:t>
            </a:r>
            <a:r>
              <a:rPr dirty="0" sz="2400" spc="-360">
                <a:latin typeface="Arial MT"/>
                <a:cs typeface="Arial MT"/>
              </a:rPr>
              <a:t> </a:t>
            </a:r>
            <a:r>
              <a:rPr dirty="0" sz="2400" spc="-270">
                <a:latin typeface="Arial MT"/>
                <a:cs typeface="Arial MT"/>
              </a:rPr>
              <a:t>kiện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360">
                <a:latin typeface="Arial MT"/>
                <a:cs typeface="Arial MT"/>
              </a:rPr>
              <a:t>của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360">
                <a:latin typeface="Arial MT"/>
                <a:cs typeface="Arial MT"/>
              </a:rPr>
              <a:t>giả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thiết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A0</a:t>
            </a:r>
            <a:endParaRPr sz="2400">
              <a:latin typeface="Arial MT"/>
              <a:cs typeface="Arial MT"/>
            </a:endParaRPr>
          </a:p>
          <a:p>
            <a:pPr lvl="1" marL="624840" marR="159385" indent="-286385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305">
                <a:latin typeface="Arial MT"/>
                <a:cs typeface="Arial MT"/>
              </a:rPr>
              <a:t>Khả</a:t>
            </a:r>
            <a:r>
              <a:rPr dirty="0" sz="2000" spc="-3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năng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quyết</a:t>
            </a:r>
            <a:r>
              <a:rPr dirty="0" sz="2000" spc="-180">
                <a:latin typeface="Arial MT"/>
                <a:cs typeface="Arial MT"/>
              </a:rPr>
              <a:t> </a:t>
            </a:r>
            <a:r>
              <a:rPr dirty="0" sz="2000" spc="-615">
                <a:latin typeface="Arial MT"/>
                <a:cs typeface="Arial MT"/>
              </a:rPr>
              <a:t>định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65">
                <a:latin typeface="Arial MT"/>
                <a:cs typeface="Arial MT"/>
              </a:rPr>
              <a:t>được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(decidability) và </a:t>
            </a:r>
            <a:r>
              <a:rPr dirty="0" sz="2000" spc="-300">
                <a:latin typeface="Arial MT"/>
                <a:cs typeface="Arial MT"/>
              </a:rPr>
              <a:t>khả</a:t>
            </a:r>
            <a:r>
              <a:rPr dirty="0" sz="2000" spc="-29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năng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kết</a:t>
            </a:r>
            <a:r>
              <a:rPr dirty="0" sz="2000" spc="-29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thúc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(termination)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của</a:t>
            </a:r>
            <a:r>
              <a:rPr dirty="0" sz="2000" spc="-2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 </a:t>
            </a:r>
            <a:r>
              <a:rPr dirty="0" sz="2000" spc="-450">
                <a:latin typeface="Arial MT"/>
                <a:cs typeface="Arial MT"/>
              </a:rPr>
              <a:t>bộ</a:t>
            </a:r>
            <a:r>
              <a:rPr dirty="0" sz="2000" spc="-415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lập</a:t>
            </a:r>
            <a:r>
              <a:rPr dirty="0" sz="2000" spc="-245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kế</a:t>
            </a:r>
            <a:r>
              <a:rPr dirty="0" sz="2000" spc="-44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hoạch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sẽ</a:t>
            </a:r>
            <a:r>
              <a:rPr dirty="0" sz="2000" spc="-4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không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65">
                <a:latin typeface="Arial MT"/>
                <a:cs typeface="Arial MT"/>
              </a:rPr>
              <a:t>được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bảo</a:t>
            </a:r>
            <a:r>
              <a:rPr dirty="0" sz="2000" spc="-245">
                <a:latin typeface="Arial MT"/>
                <a:cs typeface="Arial MT"/>
              </a:rPr>
              <a:t> </a:t>
            </a:r>
            <a:r>
              <a:rPr dirty="0" sz="2000" spc="-600">
                <a:latin typeface="Arial MT"/>
                <a:cs typeface="Arial MT"/>
              </a:rPr>
              <a:t>đảm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806069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Giả</a:t>
            </a:r>
            <a:r>
              <a:rPr dirty="0" spc="-20"/>
              <a:t> </a:t>
            </a:r>
            <a:r>
              <a:rPr dirty="0" spc="-5"/>
              <a:t>thiết</a:t>
            </a:r>
            <a:r>
              <a:rPr dirty="0" spc="-20"/>
              <a:t> </a:t>
            </a:r>
            <a:r>
              <a:rPr dirty="0"/>
              <a:t>A1:</a:t>
            </a:r>
            <a:r>
              <a:rPr dirty="0" spc="-10"/>
              <a:t> </a:t>
            </a:r>
            <a:r>
              <a:rPr dirty="0"/>
              <a:t>Quan</a:t>
            </a:r>
            <a:r>
              <a:rPr dirty="0" spc="-10"/>
              <a:t> </a:t>
            </a:r>
            <a:r>
              <a:rPr dirty="0" spc="-5"/>
              <a:t>sát</a:t>
            </a:r>
            <a:r>
              <a:rPr dirty="0" spc="-25"/>
              <a:t> </a:t>
            </a:r>
            <a:r>
              <a:rPr dirty="0" spc="-5"/>
              <a:t>đầy</a:t>
            </a:r>
            <a:r>
              <a:rPr dirty="0" spc="-10"/>
              <a:t> </a:t>
            </a:r>
            <a:r>
              <a:rPr dirty="0" spc="-5"/>
              <a:t>đủ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55039" y="1640478"/>
            <a:ext cx="8331834" cy="498348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20040" indent="-269875">
              <a:lnSpc>
                <a:spcPct val="100000"/>
              </a:lnSpc>
              <a:spcBef>
                <a:spcPts val="58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20040" algn="l"/>
                <a:tab pos="320675" algn="l"/>
                <a:tab pos="1938020" algn="l"/>
              </a:tabLst>
            </a:pPr>
            <a:r>
              <a:rPr dirty="0" sz="2000" spc="-5" b="1">
                <a:latin typeface="Arial"/>
                <a:cs typeface="Arial"/>
              </a:rPr>
              <a:t>Giả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thiết A1</a:t>
            </a:r>
            <a:r>
              <a:rPr dirty="0" sz="2000" spc="-5">
                <a:latin typeface="Arial MT"/>
                <a:cs typeface="Arial MT"/>
              </a:rPr>
              <a:t>:	</a:t>
            </a:r>
            <a:r>
              <a:rPr dirty="0" sz="2000" spc="-450">
                <a:latin typeface="Arial MT"/>
                <a:cs typeface="Arial MT"/>
              </a:rPr>
              <a:t>Hệ</a:t>
            </a:r>
            <a:r>
              <a:rPr dirty="0" sz="2000" spc="-409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thống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có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thể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quan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sát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65">
                <a:latin typeface="Arial MT"/>
                <a:cs typeface="Arial MT"/>
              </a:rPr>
              <a:t>được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600">
                <a:latin typeface="Arial MT"/>
                <a:cs typeface="Arial MT"/>
              </a:rPr>
              <a:t>đầy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đủ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(fully </a:t>
            </a:r>
            <a:r>
              <a:rPr dirty="0" sz="2000" spc="-10">
                <a:latin typeface="Arial MT"/>
                <a:cs typeface="Arial MT"/>
              </a:rPr>
              <a:t>observable)</a:t>
            </a:r>
            <a:endParaRPr sz="2000">
              <a:latin typeface="Arial MT"/>
              <a:cs typeface="Arial MT"/>
            </a:endParaRPr>
          </a:p>
          <a:p>
            <a:pPr lvl="1" marL="662940" marR="17780" indent="-285750">
              <a:lnSpc>
                <a:spcPct val="100000"/>
              </a:lnSpc>
              <a:spcBef>
                <a:spcPts val="44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62940" algn="l"/>
                <a:tab pos="663575" algn="l"/>
              </a:tabLst>
            </a:pPr>
            <a:r>
              <a:rPr dirty="0" sz="1800">
                <a:latin typeface="Arial MT"/>
                <a:cs typeface="Arial MT"/>
              </a:rPr>
              <a:t>Planner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và</a:t>
            </a:r>
            <a:r>
              <a:rPr dirty="0" sz="1800" spc="-5">
                <a:latin typeface="Arial MT"/>
                <a:cs typeface="Arial MT"/>
              </a:rPr>
              <a:t> Controlle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có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tri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</a:t>
            </a:r>
            <a:r>
              <a:rPr dirty="0" sz="1800" spc="-595">
                <a:latin typeface="Arial MT"/>
                <a:cs typeface="Arial MT"/>
              </a:rPr>
              <a:t>ứ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(quan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sát)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800">
                <a:latin typeface="Arial MT"/>
                <a:cs typeface="Arial MT"/>
              </a:rPr>
              <a:t>đầ</a:t>
            </a:r>
            <a:r>
              <a:rPr dirty="0" sz="1800">
                <a:latin typeface="Arial MT"/>
                <a:cs typeface="Arial MT"/>
              </a:rPr>
              <a:t>y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800">
                <a:latin typeface="Arial MT"/>
                <a:cs typeface="Arial MT"/>
              </a:rPr>
              <a:t>đủ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</a:t>
            </a:r>
            <a:r>
              <a:rPr dirty="0" sz="1800" spc="-800">
                <a:latin typeface="Arial MT"/>
                <a:cs typeface="Arial MT"/>
              </a:rPr>
              <a:t>ề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thái 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 spc="-800">
                <a:latin typeface="Arial MT"/>
                <a:cs typeface="Arial MT"/>
              </a:rPr>
              <a:t>ủ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ế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gi</a:t>
            </a:r>
            <a:r>
              <a:rPr dirty="0" sz="1800" spc="-620">
                <a:latin typeface="Arial MT"/>
                <a:cs typeface="Arial MT"/>
              </a:rPr>
              <a:t>ớ</a:t>
            </a:r>
            <a:r>
              <a:rPr dirty="0" sz="1800">
                <a:latin typeface="Arial MT"/>
                <a:cs typeface="Arial MT"/>
              </a:rPr>
              <a:t>i  </a:t>
            </a:r>
            <a:r>
              <a:rPr dirty="0" sz="1800">
                <a:latin typeface="Arial MT"/>
                <a:cs typeface="Arial MT"/>
              </a:rPr>
              <a:t>xung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quanh</a:t>
            </a:r>
            <a:endParaRPr sz="1800">
              <a:latin typeface="Arial MT"/>
              <a:cs typeface="Arial MT"/>
            </a:endParaRPr>
          </a:p>
          <a:p>
            <a:pPr lvl="1" marL="662940" marR="561975" indent="-286385">
              <a:lnSpc>
                <a:spcPct val="100600"/>
              </a:lnSpc>
              <a:spcBef>
                <a:spcPts val="40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62940" algn="l"/>
                <a:tab pos="663575" algn="l"/>
              </a:tabLst>
            </a:pPr>
            <a:r>
              <a:rPr dirty="0" sz="1800">
                <a:latin typeface="Arial MT"/>
                <a:cs typeface="Arial MT"/>
              </a:rPr>
              <a:t>Hàm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quan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sát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η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>
                <a:latin typeface="Arial MT"/>
                <a:cs typeface="Arial MT"/>
              </a:rPr>
              <a:t>cho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phép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xác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100">
                <a:latin typeface="Arial MT"/>
                <a:cs typeface="Arial MT"/>
              </a:rPr>
              <a:t>đị</a:t>
            </a:r>
            <a:r>
              <a:rPr dirty="0" sz="1800" spc="-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chín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x</a:t>
            </a:r>
            <a:r>
              <a:rPr dirty="0" sz="1800" spc="-5">
                <a:latin typeface="Arial MT"/>
                <a:cs typeface="Arial MT"/>
              </a:rPr>
              <a:t>á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thái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 spc="-610">
                <a:latin typeface="Arial MT"/>
                <a:cs typeface="Arial MT"/>
              </a:rPr>
              <a:t>ươ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95">
                <a:latin typeface="Arial MT"/>
                <a:cs typeface="Arial MT"/>
              </a:rPr>
              <a:t>ứ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</a:t>
            </a:r>
            <a:r>
              <a:rPr dirty="0" sz="1800" spc="-620">
                <a:latin typeface="Arial MT"/>
                <a:cs typeface="Arial MT"/>
              </a:rPr>
              <a:t>ớ</a:t>
            </a:r>
            <a:r>
              <a:rPr dirty="0" sz="1800">
                <a:latin typeface="Arial MT"/>
                <a:cs typeface="Arial MT"/>
              </a:rPr>
              <a:t>i  </a:t>
            </a:r>
            <a:r>
              <a:rPr dirty="0" sz="1800">
                <a:latin typeface="Arial MT"/>
                <a:cs typeface="Arial MT"/>
              </a:rPr>
              <a:t>quan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sát</a:t>
            </a:r>
            <a:endParaRPr sz="1800">
              <a:latin typeface="Arial MT"/>
              <a:cs typeface="Arial MT"/>
            </a:endParaRPr>
          </a:p>
          <a:p>
            <a:pPr marL="336550" indent="-285750">
              <a:lnSpc>
                <a:spcPct val="100000"/>
              </a:lnSpc>
              <a:spcBef>
                <a:spcPts val="11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35915" algn="l"/>
                <a:tab pos="336550" algn="l"/>
              </a:tabLst>
            </a:pP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</a:t>
            </a:r>
            <a:r>
              <a:rPr dirty="0" sz="2000" spc="-894">
                <a:latin typeface="Arial MT"/>
                <a:cs typeface="Arial MT"/>
              </a:rPr>
              <a:t>ỏ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ề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ki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ủ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0">
                <a:latin typeface="Arial MT"/>
                <a:cs typeface="Arial MT"/>
              </a:rPr>
              <a:t>ả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</a:t>
            </a:r>
            <a:r>
              <a:rPr dirty="0" sz="2000" spc="-10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ế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</a:t>
            </a:r>
            <a:r>
              <a:rPr dirty="0" sz="2000" spc="-5"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  <a:p>
            <a:pPr lvl="1" marL="662940" marR="360680" indent="-286385">
              <a:lnSpc>
                <a:spcPct val="100000"/>
              </a:lnSpc>
              <a:spcBef>
                <a:spcPts val="44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62940" algn="l"/>
                <a:tab pos="663575" algn="l"/>
              </a:tabLst>
            </a:pPr>
            <a:r>
              <a:rPr dirty="0" sz="1800" spc="-650">
                <a:latin typeface="Arial MT"/>
                <a:cs typeface="Arial MT"/>
              </a:rPr>
              <a:t>Để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làm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vi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</a:t>
            </a:r>
            <a:r>
              <a:rPr dirty="0" sz="1800" spc="-620">
                <a:latin typeface="Arial MT"/>
                <a:cs typeface="Arial MT"/>
              </a:rPr>
              <a:t>ớ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>
                <a:latin typeface="Arial MT"/>
                <a:cs typeface="Arial MT"/>
              </a:rPr>
              <a:t>ác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thái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mà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trong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800">
                <a:latin typeface="Arial MT"/>
                <a:cs typeface="Arial MT"/>
              </a:rPr>
              <a:t>đ</a:t>
            </a:r>
            <a:r>
              <a:rPr dirty="0" sz="1800">
                <a:latin typeface="Arial MT"/>
                <a:cs typeface="Arial MT"/>
              </a:rPr>
              <a:t>ó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á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khí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>
                <a:latin typeface="Arial MT"/>
                <a:cs typeface="Arial MT"/>
              </a:rPr>
              <a:t>nh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(c</a:t>
            </a:r>
            <a:r>
              <a:rPr dirty="0" sz="1800" spc="-800">
                <a:latin typeface="Arial MT"/>
                <a:cs typeface="Arial MT"/>
              </a:rPr>
              <a:t>ủ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800">
                <a:latin typeface="Arial MT"/>
                <a:cs typeface="Arial MT"/>
              </a:rPr>
              <a:t>ộ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>
                <a:latin typeface="Arial MT"/>
                <a:cs typeface="Arial MT"/>
              </a:rPr>
              <a:t>ng  thái)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không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675">
                <a:latin typeface="Arial MT"/>
                <a:cs typeface="Arial MT"/>
              </a:rPr>
              <a:t>đượ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quan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sát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(nh</a:t>
            </a:r>
            <a:r>
              <a:rPr dirty="0" sz="1800" spc="-800">
                <a:latin typeface="Arial MT"/>
                <a:cs typeface="Arial MT"/>
              </a:rPr>
              <a:t>ậ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bi</a:t>
            </a:r>
            <a:r>
              <a:rPr dirty="0" sz="1800" spc="-800">
                <a:latin typeface="Arial MT"/>
                <a:cs typeface="Arial MT"/>
              </a:rPr>
              <a:t>ế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)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800">
                <a:latin typeface="Arial MT"/>
                <a:cs typeface="Arial MT"/>
              </a:rPr>
              <a:t>đầ</a:t>
            </a:r>
            <a:r>
              <a:rPr dirty="0" sz="1800">
                <a:latin typeface="Arial MT"/>
                <a:cs typeface="Arial MT"/>
              </a:rPr>
              <a:t>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800">
                <a:latin typeface="Arial MT"/>
                <a:cs typeface="Arial MT"/>
              </a:rPr>
              <a:t>đủ</a:t>
            </a:r>
            <a:endParaRPr sz="1800">
              <a:latin typeface="Arial MT"/>
              <a:cs typeface="Arial MT"/>
            </a:endParaRPr>
          </a:p>
          <a:p>
            <a:pPr lvl="1" marL="662940" marR="475615" indent="-285750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62940" algn="l"/>
                <a:tab pos="663575" algn="l"/>
              </a:tabLst>
            </a:pPr>
            <a:r>
              <a:rPr dirty="0" sz="1800" spc="-5">
                <a:latin typeface="Arial MT"/>
                <a:cs typeface="Arial MT"/>
              </a:rPr>
              <a:t>Ví </a:t>
            </a:r>
            <a:r>
              <a:rPr dirty="0" sz="1800" spc="-270">
                <a:latin typeface="Arial MT"/>
                <a:cs typeface="Arial MT"/>
              </a:rPr>
              <a:t>dụ:</a:t>
            </a:r>
            <a:r>
              <a:rPr dirty="0" sz="1800" spc="-2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Trong </a:t>
            </a:r>
            <a:r>
              <a:rPr dirty="0" sz="1800" spc="-5">
                <a:latin typeface="Arial MT"/>
                <a:cs typeface="Arial MT"/>
              </a:rPr>
              <a:t>bài </a:t>
            </a:r>
            <a:r>
              <a:rPr dirty="0" sz="1800">
                <a:latin typeface="Arial MT"/>
                <a:cs typeface="Arial MT"/>
              </a:rPr>
              <a:t>toán </a:t>
            </a:r>
            <a:r>
              <a:rPr dirty="0" sz="1800" spc="-270">
                <a:latin typeface="Arial MT"/>
                <a:cs typeface="Arial MT"/>
              </a:rPr>
              <a:t>lập</a:t>
            </a:r>
            <a:r>
              <a:rPr dirty="0" sz="1800" spc="-265">
                <a:latin typeface="Arial MT"/>
                <a:cs typeface="Arial MT"/>
              </a:rPr>
              <a:t> </a:t>
            </a:r>
            <a:r>
              <a:rPr dirty="0" sz="1800" spc="-400">
                <a:latin typeface="Arial MT"/>
                <a:cs typeface="Arial MT"/>
              </a:rPr>
              <a:t>kế</a:t>
            </a:r>
            <a:r>
              <a:rPr dirty="0" sz="1800" spc="-395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hoạch</a:t>
            </a:r>
            <a:r>
              <a:rPr dirty="0" sz="1800" spc="-160">
                <a:latin typeface="Arial MT"/>
                <a:cs typeface="Arial MT"/>
              </a:rPr>
              <a:t> </a:t>
            </a:r>
            <a:r>
              <a:rPr dirty="0" sz="1800" spc="-400">
                <a:latin typeface="Arial MT"/>
                <a:cs typeface="Arial MT"/>
              </a:rPr>
              <a:t>lộ</a:t>
            </a:r>
            <a:r>
              <a:rPr dirty="0" sz="1800" spc="-39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trình </a:t>
            </a:r>
            <a:r>
              <a:rPr dirty="0" sz="1800">
                <a:latin typeface="Arial MT"/>
                <a:cs typeface="Arial MT"/>
              </a:rPr>
              <a:t>có </a:t>
            </a:r>
            <a:r>
              <a:rPr dirty="0" sz="1800" spc="-270">
                <a:latin typeface="Arial MT"/>
                <a:cs typeface="Arial MT"/>
              </a:rPr>
              <a:t>thể</a:t>
            </a:r>
            <a:r>
              <a:rPr dirty="0" sz="1800" spc="-265">
                <a:latin typeface="Arial MT"/>
                <a:cs typeface="Arial MT"/>
              </a:rPr>
              <a:t> </a:t>
            </a:r>
            <a:r>
              <a:rPr dirty="0" sz="1800" spc="-270">
                <a:latin typeface="Arial MT"/>
                <a:cs typeface="Arial MT"/>
              </a:rPr>
              <a:t>xảy</a:t>
            </a:r>
            <a:r>
              <a:rPr dirty="0" sz="1800" spc="-2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ra </a:t>
            </a:r>
            <a:r>
              <a:rPr dirty="0" sz="1800" spc="-270">
                <a:latin typeface="Arial MT"/>
                <a:cs typeface="Arial MT"/>
              </a:rPr>
              <a:t>tắc</a:t>
            </a:r>
            <a:r>
              <a:rPr dirty="0" sz="1800" spc="-265">
                <a:latin typeface="Arial MT"/>
                <a:cs typeface="Arial MT"/>
              </a:rPr>
              <a:t> </a:t>
            </a:r>
            <a:r>
              <a:rPr dirty="0" sz="1800" spc="-340">
                <a:latin typeface="Arial MT"/>
                <a:cs typeface="Arial MT"/>
              </a:rPr>
              <a:t>đường,</a:t>
            </a:r>
            <a:r>
              <a:rPr dirty="0" sz="1800" spc="-3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thì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thái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 spc="-800">
                <a:latin typeface="Arial MT"/>
                <a:cs typeface="Arial MT"/>
              </a:rPr>
              <a:t>ủ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bài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toán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là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không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</a:t>
            </a:r>
            <a:r>
              <a:rPr dirty="0" sz="1800" spc="-800">
                <a:latin typeface="Arial MT"/>
                <a:cs typeface="Arial MT"/>
              </a:rPr>
              <a:t>ể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nh</a:t>
            </a:r>
            <a:r>
              <a:rPr dirty="0" sz="1800" spc="-800">
                <a:latin typeface="Arial MT"/>
                <a:cs typeface="Arial MT"/>
              </a:rPr>
              <a:t>ậ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bi</a:t>
            </a:r>
            <a:r>
              <a:rPr dirty="0" sz="1800" spc="-800">
                <a:latin typeface="Arial MT"/>
                <a:cs typeface="Arial MT"/>
              </a:rPr>
              <a:t>ế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(quan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sát) </a:t>
            </a:r>
            <a:r>
              <a:rPr dirty="0" sz="1800" spc="-675">
                <a:latin typeface="Arial MT"/>
                <a:cs typeface="Arial MT"/>
              </a:rPr>
              <a:t>đượ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800">
                <a:latin typeface="Arial MT"/>
                <a:cs typeface="Arial MT"/>
              </a:rPr>
              <a:t>đầ</a:t>
            </a:r>
            <a:r>
              <a:rPr dirty="0" sz="1800">
                <a:latin typeface="Arial MT"/>
                <a:cs typeface="Arial MT"/>
              </a:rPr>
              <a:t>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800">
                <a:latin typeface="Arial MT"/>
                <a:cs typeface="Arial MT"/>
              </a:rPr>
              <a:t>đủ</a:t>
            </a:r>
            <a:endParaRPr sz="1800">
              <a:latin typeface="Arial MT"/>
              <a:cs typeface="Arial MT"/>
            </a:endParaRPr>
          </a:p>
          <a:p>
            <a:pPr marL="336550" indent="-285750">
              <a:lnSpc>
                <a:spcPct val="100000"/>
              </a:lnSpc>
              <a:spcBef>
                <a:spcPts val="11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35915" algn="l"/>
                <a:tab pos="336550" algn="l"/>
              </a:tabLst>
            </a:pPr>
            <a:r>
              <a:rPr dirty="0" sz="2000" spc="-5">
                <a:latin typeface="Arial MT"/>
                <a:cs typeface="Arial MT"/>
              </a:rPr>
              <a:t>Các </a:t>
            </a:r>
            <a:r>
              <a:rPr dirty="0" sz="2000" spc="-300">
                <a:latin typeface="Arial MT"/>
                <a:cs typeface="Arial MT"/>
              </a:rPr>
              <a:t>vấn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đề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gặp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phải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khi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nới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lỏng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điều</a:t>
            </a:r>
            <a:r>
              <a:rPr dirty="0" sz="2000" spc="-305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kiện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của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giả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thiết</a:t>
            </a:r>
            <a:r>
              <a:rPr dirty="0" sz="2000" spc="-5">
                <a:latin typeface="Arial MT"/>
                <a:cs typeface="Arial MT"/>
              </a:rPr>
              <a:t> A1</a:t>
            </a:r>
            <a:endParaRPr sz="2000">
              <a:latin typeface="Arial MT"/>
              <a:cs typeface="Arial MT"/>
            </a:endParaRPr>
          </a:p>
          <a:p>
            <a:pPr lvl="1" marL="662940" marR="135255" indent="-286385">
              <a:lnSpc>
                <a:spcPct val="100600"/>
              </a:lnSpc>
              <a:spcBef>
                <a:spcPts val="414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62940" algn="l"/>
                <a:tab pos="663575" algn="l"/>
              </a:tabLst>
            </a:pPr>
            <a:r>
              <a:rPr dirty="0" sz="1800" spc="-5">
                <a:latin typeface="Arial MT"/>
                <a:cs typeface="Arial MT"/>
              </a:rPr>
              <a:t>V</a:t>
            </a:r>
            <a:r>
              <a:rPr dirty="0" sz="1800" spc="-620">
                <a:latin typeface="Arial MT"/>
                <a:cs typeface="Arial MT"/>
              </a:rPr>
              <a:t>ớ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hàm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quan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sát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η:</a:t>
            </a:r>
            <a:r>
              <a:rPr dirty="0" sz="1800" spc="4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η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5">
                <a:latin typeface="Times New Roman"/>
                <a:cs typeface="Times New Roman"/>
              </a:rPr>
              <a:t>=</a:t>
            </a:r>
            <a:r>
              <a:rPr dirty="0" sz="1800" i="1">
                <a:latin typeface="Times New Roman"/>
                <a:cs typeface="Times New Roman"/>
              </a:rPr>
              <a:t>o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</a:t>
            </a:r>
            <a:r>
              <a:rPr dirty="0" sz="1800">
                <a:latin typeface="Arial MT"/>
                <a:cs typeface="Arial MT"/>
              </a:rPr>
              <a:t>ì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η</a:t>
            </a:r>
            <a:r>
              <a:rPr dirty="0" baseline="25462" sz="1800" i="1">
                <a:latin typeface="Times New Roman"/>
                <a:cs typeface="Times New Roman"/>
              </a:rPr>
              <a:t>-1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610">
                <a:latin typeface="Arial MT"/>
                <a:cs typeface="Arial MT"/>
              </a:rPr>
              <a:t>ườ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</a:t>
            </a:r>
            <a:r>
              <a:rPr dirty="0" sz="1800" spc="-800">
                <a:latin typeface="Arial MT"/>
                <a:cs typeface="Arial MT"/>
              </a:rPr>
              <a:t>ẽ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800">
                <a:latin typeface="Arial MT"/>
                <a:cs typeface="Arial MT"/>
              </a:rPr>
              <a:t>ả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</a:t>
            </a:r>
            <a:r>
              <a:rPr dirty="0" sz="1800" spc="-800">
                <a:latin typeface="Arial MT"/>
                <a:cs typeface="Arial MT"/>
              </a:rPr>
              <a:t>ề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nhi</a:t>
            </a:r>
            <a:r>
              <a:rPr dirty="0" sz="1800" spc="-800">
                <a:latin typeface="Arial MT"/>
                <a:cs typeface="Arial MT"/>
              </a:rPr>
              <a:t>ề</a:t>
            </a:r>
            <a:r>
              <a:rPr dirty="0" sz="1800">
                <a:latin typeface="Arial MT"/>
                <a:cs typeface="Arial MT"/>
              </a:rPr>
              <a:t>u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620">
                <a:latin typeface="Arial MT"/>
                <a:cs typeface="Arial MT"/>
              </a:rPr>
              <a:t>ơ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800">
                <a:latin typeface="Arial MT"/>
                <a:cs typeface="Arial MT"/>
              </a:rPr>
              <a:t>ộ</a:t>
            </a:r>
            <a:r>
              <a:rPr dirty="0" sz="1800">
                <a:latin typeface="Arial MT"/>
                <a:cs typeface="Arial MT"/>
              </a:rPr>
              <a:t>t </a:t>
            </a:r>
            <a:r>
              <a:rPr dirty="0" sz="1800" spc="-5">
                <a:latin typeface="Arial MT"/>
                <a:cs typeface="Arial MT"/>
              </a:rPr>
              <a:t>tr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>
                <a:latin typeface="Arial MT"/>
                <a:cs typeface="Arial MT"/>
              </a:rPr>
              <a:t>ng  </a:t>
            </a:r>
            <a:r>
              <a:rPr dirty="0" sz="1800" spc="-5">
                <a:latin typeface="Arial MT"/>
                <a:cs typeface="Arial MT"/>
              </a:rPr>
              <a:t>thá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>
                <a:latin typeface="Arial MT"/>
                <a:cs typeface="Arial MT"/>
              </a:rPr>
              <a:t>ó</a:t>
            </a:r>
            <a:r>
              <a:rPr dirty="0" sz="1800" spc="-5">
                <a:latin typeface="Arial MT"/>
                <a:cs typeface="Arial MT"/>
              </a:rPr>
              <a:t> th</a:t>
            </a:r>
            <a:r>
              <a:rPr dirty="0" sz="1800" spc="-800">
                <a:latin typeface="Arial MT"/>
                <a:cs typeface="Arial MT"/>
              </a:rPr>
              <a:t>ể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–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</a:t>
            </a:r>
            <a:r>
              <a:rPr dirty="0" sz="1800" spc="-800">
                <a:latin typeface="Arial MT"/>
                <a:cs typeface="Arial MT"/>
              </a:rPr>
              <a:t>ấ</a:t>
            </a:r>
            <a:r>
              <a:rPr dirty="0" sz="1800">
                <a:latin typeface="Arial MT"/>
                <a:cs typeface="Arial MT"/>
              </a:rPr>
              <a:t>n 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800">
                <a:latin typeface="Arial MT"/>
                <a:cs typeface="Arial MT"/>
              </a:rPr>
              <a:t>đề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nh</a:t>
            </a:r>
            <a:r>
              <a:rPr dirty="0" sz="1800" spc="-800">
                <a:latin typeface="Arial MT"/>
                <a:cs typeface="Arial MT"/>
              </a:rPr>
              <a:t>ậ</a:t>
            </a:r>
            <a:r>
              <a:rPr dirty="0" sz="1800">
                <a:latin typeface="Arial MT"/>
                <a:cs typeface="Arial MT"/>
              </a:rPr>
              <a:t>p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nh</a:t>
            </a:r>
            <a:r>
              <a:rPr dirty="0" sz="1800" spc="-800">
                <a:latin typeface="Arial MT"/>
                <a:cs typeface="Arial MT"/>
              </a:rPr>
              <a:t>ằ</a:t>
            </a:r>
            <a:r>
              <a:rPr dirty="0" sz="1800">
                <a:latin typeface="Arial MT"/>
                <a:cs typeface="Arial MT"/>
              </a:rPr>
              <a:t>ng</a:t>
            </a:r>
            <a:endParaRPr sz="1800">
              <a:latin typeface="Arial MT"/>
              <a:cs typeface="Arial MT"/>
            </a:endParaRPr>
          </a:p>
          <a:p>
            <a:pPr lvl="2" marL="1016000" indent="-286385">
              <a:lnSpc>
                <a:spcPct val="100000"/>
              </a:lnSpc>
              <a:spcBef>
                <a:spcPts val="430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1016000" algn="l"/>
                <a:tab pos="1016635" algn="l"/>
              </a:tabLst>
            </a:pPr>
            <a:r>
              <a:rPr dirty="0" sz="1800">
                <a:latin typeface="Arial MT"/>
                <a:cs typeface="Arial MT"/>
              </a:rPr>
              <a:t>Các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quan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sát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không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hoàn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toàn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xác </a:t>
            </a:r>
            <a:r>
              <a:rPr dirty="0" sz="1800" spc="-1100">
                <a:latin typeface="Arial MT"/>
                <a:cs typeface="Arial MT"/>
              </a:rPr>
              <a:t>đị</a:t>
            </a:r>
            <a:r>
              <a:rPr dirty="0" sz="1800">
                <a:latin typeface="Arial MT"/>
                <a:cs typeface="Arial MT"/>
              </a:rPr>
              <a:t>nh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675">
                <a:latin typeface="Arial MT"/>
                <a:cs typeface="Arial MT"/>
              </a:rPr>
              <a:t>đượ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thái hi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>
                <a:latin typeface="Arial MT"/>
                <a:cs typeface="Arial MT"/>
              </a:rPr>
              <a:t>i</a:t>
            </a:r>
            <a:endParaRPr sz="1800">
              <a:latin typeface="Arial MT"/>
              <a:cs typeface="Arial MT"/>
            </a:endParaRPr>
          </a:p>
          <a:p>
            <a:pPr lvl="1" marL="662940" indent="-286385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62940" algn="l"/>
                <a:tab pos="663575" algn="l"/>
              </a:tabLst>
            </a:pPr>
            <a:r>
              <a:rPr dirty="0" sz="1800">
                <a:latin typeface="Arial MT"/>
                <a:cs typeface="Arial MT"/>
              </a:rPr>
              <a:t>Làm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sao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800">
                <a:latin typeface="Arial MT"/>
                <a:cs typeface="Arial MT"/>
              </a:rPr>
              <a:t>để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xác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100">
                <a:latin typeface="Arial MT"/>
                <a:cs typeface="Arial MT"/>
              </a:rPr>
              <a:t>đị</a:t>
            </a:r>
            <a:r>
              <a:rPr dirty="0" sz="1800" spc="-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 spc="-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thái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ti</a:t>
            </a:r>
            <a:r>
              <a:rPr dirty="0" sz="1800" spc="-800">
                <a:latin typeface="Arial MT"/>
                <a:cs typeface="Arial MT"/>
              </a:rPr>
              <a:t>ế</a:t>
            </a:r>
            <a:r>
              <a:rPr dirty="0" sz="1800">
                <a:latin typeface="Arial MT"/>
                <a:cs typeface="Arial MT"/>
              </a:rPr>
              <a:t>p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>
                <a:latin typeface="Arial MT"/>
                <a:cs typeface="Arial MT"/>
              </a:rPr>
              <a:t>heo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là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gì?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930"/>
              </a:spcBef>
            </a:pPr>
            <a:r>
              <a:rPr dirty="0" sz="3800" spc="-5"/>
              <a:t>Giả thiết</a:t>
            </a:r>
            <a:r>
              <a:rPr dirty="0" sz="3800"/>
              <a:t> </a:t>
            </a:r>
            <a:r>
              <a:rPr dirty="0" sz="3800" spc="-5"/>
              <a:t>A2:</a:t>
            </a:r>
            <a:r>
              <a:rPr dirty="0" sz="3800"/>
              <a:t> </a:t>
            </a:r>
            <a:r>
              <a:rPr dirty="0" sz="3800" spc="-10"/>
              <a:t>Chuyển</a:t>
            </a:r>
            <a:r>
              <a:rPr dirty="0" sz="3800" spc="-25"/>
              <a:t> </a:t>
            </a:r>
            <a:r>
              <a:rPr dirty="0" sz="3800" spc="-5"/>
              <a:t>trạng</a:t>
            </a:r>
            <a:r>
              <a:rPr dirty="0" sz="3800" spc="10"/>
              <a:t> </a:t>
            </a:r>
            <a:r>
              <a:rPr dirty="0" sz="3800" spc="-5"/>
              <a:t>thái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3139" y="1777999"/>
            <a:ext cx="7956550" cy="4521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61594" indent="-28638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  <a:tab pos="298450" algn="l"/>
                <a:tab pos="2086610" algn="l"/>
              </a:tabLst>
            </a:pPr>
            <a:r>
              <a:rPr dirty="0" sz="2200" spc="-5" b="1">
                <a:latin typeface="Arial"/>
                <a:cs typeface="Arial"/>
              </a:rPr>
              <a:t>Gi</a:t>
            </a:r>
            <a:r>
              <a:rPr dirty="0" sz="2200" b="1">
                <a:latin typeface="Arial"/>
                <a:cs typeface="Arial"/>
              </a:rPr>
              <a:t>ả</a:t>
            </a:r>
            <a:r>
              <a:rPr dirty="0" sz="220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thiế</a:t>
            </a:r>
            <a:r>
              <a:rPr dirty="0" sz="2200" b="1">
                <a:latin typeface="Arial"/>
                <a:cs typeface="Arial"/>
              </a:rPr>
              <a:t>t</a:t>
            </a:r>
            <a:r>
              <a:rPr dirty="0" sz="2200" spc="1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A2</a:t>
            </a:r>
            <a:r>
              <a:rPr dirty="0" sz="2200">
                <a:latin typeface="Arial MT"/>
                <a:cs typeface="Arial MT"/>
              </a:rPr>
              <a:t>:</a:t>
            </a:r>
            <a:r>
              <a:rPr dirty="0" sz="2200">
                <a:latin typeface="Arial MT"/>
                <a:cs typeface="Arial MT"/>
              </a:rPr>
              <a:t>	</a:t>
            </a:r>
            <a:r>
              <a:rPr dirty="0" sz="2200" spc="-5">
                <a:latin typeface="Arial MT"/>
                <a:cs typeface="Arial MT"/>
              </a:rPr>
              <a:t>K</a:t>
            </a:r>
            <a:r>
              <a:rPr dirty="0" sz="2200" spc="-985">
                <a:latin typeface="Arial MT"/>
                <a:cs typeface="Arial MT"/>
              </a:rPr>
              <a:t>ế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qu</a:t>
            </a:r>
            <a:r>
              <a:rPr dirty="0" sz="2200" spc="-980">
                <a:latin typeface="Arial MT"/>
                <a:cs typeface="Arial MT"/>
              </a:rPr>
              <a:t>ả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985">
                <a:latin typeface="Arial MT"/>
                <a:cs typeface="Arial MT"/>
              </a:rPr>
              <a:t>ủ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</a:t>
            </a:r>
            <a:r>
              <a:rPr dirty="0" sz="2200" spc="-985">
                <a:latin typeface="Arial MT"/>
                <a:cs typeface="Arial MT"/>
              </a:rPr>
              <a:t>ỗ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chuy</a:t>
            </a:r>
            <a:r>
              <a:rPr dirty="0" sz="2200" spc="-985">
                <a:latin typeface="Arial MT"/>
                <a:cs typeface="Arial MT"/>
              </a:rPr>
              <a:t>ể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5">
                <a:latin typeface="Arial MT"/>
                <a:cs typeface="Arial MT"/>
              </a:rPr>
              <a:t>r</a:t>
            </a:r>
            <a:r>
              <a:rPr dirty="0" sz="2200" spc="-985">
                <a:latin typeface="Arial MT"/>
                <a:cs typeface="Arial MT"/>
              </a:rPr>
              <a:t>ạ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thái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l</a:t>
            </a:r>
            <a:r>
              <a:rPr dirty="0" sz="2200">
                <a:latin typeface="Arial MT"/>
                <a:cs typeface="Arial MT"/>
              </a:rPr>
              <a:t>à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5">
                <a:latin typeface="Arial MT"/>
                <a:cs typeface="Arial MT"/>
              </a:rPr>
              <a:t>m</a:t>
            </a:r>
            <a:r>
              <a:rPr dirty="0" sz="2200" spc="-985">
                <a:latin typeface="Arial MT"/>
                <a:cs typeface="Arial MT"/>
              </a:rPr>
              <a:t>ộ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5">
                <a:latin typeface="Arial MT"/>
                <a:cs typeface="Arial MT"/>
              </a:rPr>
              <a:t>r</a:t>
            </a:r>
            <a:r>
              <a:rPr dirty="0" sz="2200" spc="-985">
                <a:latin typeface="Arial MT"/>
                <a:cs typeface="Arial MT"/>
              </a:rPr>
              <a:t>ạ</a:t>
            </a:r>
            <a:r>
              <a:rPr dirty="0" sz="2200" spc="-5">
                <a:latin typeface="Arial MT"/>
                <a:cs typeface="Arial MT"/>
              </a:rPr>
              <a:t>ng  </a:t>
            </a:r>
            <a:r>
              <a:rPr dirty="0" sz="2200">
                <a:latin typeface="Arial MT"/>
                <a:cs typeface="Arial MT"/>
              </a:rPr>
              <a:t>thái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xác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đ</a:t>
            </a:r>
            <a:r>
              <a:rPr dirty="0" sz="2200" spc="-1714">
                <a:latin typeface="Arial MT"/>
                <a:cs typeface="Arial MT"/>
              </a:rPr>
              <a:t>ị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h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(du</a:t>
            </a:r>
            <a:r>
              <a:rPr dirty="0" sz="2200">
                <a:latin typeface="Arial MT"/>
                <a:cs typeface="Arial MT"/>
              </a:rPr>
              <a:t>y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nh</a:t>
            </a:r>
            <a:r>
              <a:rPr dirty="0" sz="2200" spc="-985">
                <a:latin typeface="Arial MT"/>
                <a:cs typeface="Arial MT"/>
              </a:rPr>
              <a:t>ấ</a:t>
            </a:r>
            <a:r>
              <a:rPr dirty="0" sz="2200">
                <a:latin typeface="Arial MT"/>
                <a:cs typeface="Arial MT"/>
              </a:rPr>
              <a:t>t)</a:t>
            </a:r>
            <a:endParaRPr sz="2200">
              <a:latin typeface="Arial MT"/>
              <a:cs typeface="Arial MT"/>
            </a:endParaRPr>
          </a:p>
          <a:p>
            <a:pPr lvl="1" marL="624840" marR="30480" indent="-286385">
              <a:lnSpc>
                <a:spcPct val="100000"/>
              </a:lnSpc>
              <a:spcBef>
                <a:spcPts val="47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trạng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thái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Symbol"/>
                <a:cs typeface="Symbol"/>
              </a:rPr>
              <a:t>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Arial MT"/>
                <a:cs typeface="Arial MT"/>
              </a:rPr>
              <a:t>,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hành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động</a:t>
            </a:r>
            <a:r>
              <a:rPr dirty="0" sz="2000" spc="-409">
                <a:latin typeface="Arial MT"/>
                <a:cs typeface="Arial MT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Symbol"/>
                <a:cs typeface="Symbol"/>
              </a:rPr>
              <a:t></a:t>
            </a:r>
            <a:r>
              <a:rPr dirty="0" sz="2000" spc="-5" i="1">
                <a:latin typeface="Times New Roman"/>
                <a:cs typeface="Times New Roman"/>
              </a:rPr>
              <a:t>A,</a:t>
            </a:r>
            <a:r>
              <a:rPr dirty="0" sz="2000" spc="5" i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Arial MT"/>
                <a:cs typeface="Arial MT"/>
              </a:rPr>
              <a:t>và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30">
                <a:latin typeface="Arial MT"/>
                <a:cs typeface="Arial MT"/>
              </a:rPr>
              <a:t>sự</a:t>
            </a:r>
            <a:r>
              <a:rPr dirty="0" sz="2000" spc="-229">
                <a:latin typeface="Arial MT"/>
                <a:cs typeface="Arial MT"/>
              </a:rPr>
              <a:t> kiện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Symbol"/>
                <a:cs typeface="Symbol"/>
              </a:rPr>
              <a:t></a:t>
            </a:r>
            <a:r>
              <a:rPr dirty="0" sz="2000" spc="-5" i="1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Arial MT"/>
                <a:cs typeface="Arial MT"/>
              </a:rPr>
              <a:t>,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thì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không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thể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xảy</a:t>
            </a:r>
            <a:r>
              <a:rPr dirty="0" sz="2000" spc="-26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ra </a:t>
            </a:r>
            <a:r>
              <a:rPr dirty="0" sz="2000" spc="-5" i="1">
                <a:latin typeface="Times New Roman"/>
                <a:cs typeface="Times New Roman"/>
              </a:rPr>
              <a:t>γ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,</a:t>
            </a:r>
            <a:r>
              <a:rPr dirty="0" sz="2000" spc="-5" i="1">
                <a:latin typeface="Times New Roman"/>
                <a:cs typeface="Times New Roman"/>
              </a:rPr>
              <a:t>a,e</a:t>
            </a:r>
            <a:r>
              <a:rPr dirty="0" sz="2000" spc="-5">
                <a:latin typeface="Times New Roman"/>
                <a:cs typeface="Times New Roman"/>
              </a:rPr>
              <a:t>)={s’,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s’’}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(với s’, s’’ là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2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trạng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thái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khác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nhau)</a:t>
            </a:r>
            <a:endParaRPr sz="20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80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l</a:t>
            </a:r>
            <a:r>
              <a:rPr dirty="0" sz="2200" spc="-985">
                <a:latin typeface="Arial MT"/>
                <a:cs typeface="Arial MT"/>
              </a:rPr>
              <a:t>ỏ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đ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985">
                <a:latin typeface="Arial MT"/>
                <a:cs typeface="Arial MT"/>
              </a:rPr>
              <a:t>ề</a:t>
            </a:r>
            <a:r>
              <a:rPr dirty="0" sz="2200">
                <a:latin typeface="Arial MT"/>
                <a:cs typeface="Arial MT"/>
              </a:rPr>
              <a:t>u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ki</a:t>
            </a:r>
            <a:r>
              <a:rPr dirty="0" sz="2200" spc="-985">
                <a:latin typeface="Arial MT"/>
                <a:cs typeface="Arial MT"/>
              </a:rPr>
              <a:t>ệ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985">
                <a:latin typeface="Arial MT"/>
                <a:cs typeface="Arial MT"/>
              </a:rPr>
              <a:t>ủ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g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980">
                <a:latin typeface="Arial MT"/>
                <a:cs typeface="Arial MT"/>
              </a:rPr>
              <a:t>ả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thi</a:t>
            </a:r>
            <a:r>
              <a:rPr dirty="0" sz="2200" spc="-985">
                <a:latin typeface="Arial MT"/>
                <a:cs typeface="Arial MT"/>
              </a:rPr>
              <a:t>ế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A2</a:t>
            </a:r>
            <a:endParaRPr sz="2200">
              <a:latin typeface="Arial MT"/>
              <a:cs typeface="Arial MT"/>
            </a:endParaRPr>
          </a:p>
          <a:p>
            <a:pPr lvl="1" marL="624840" marR="5080" indent="-286385">
              <a:lnSpc>
                <a:spcPct val="100000"/>
              </a:lnSpc>
              <a:spcBef>
                <a:spcPts val="484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730">
                <a:latin typeface="Arial MT"/>
                <a:cs typeface="Arial MT"/>
              </a:rPr>
              <a:t>Để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lập</a:t>
            </a:r>
            <a:r>
              <a:rPr dirty="0" sz="2000" spc="-245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kế</a:t>
            </a:r>
            <a:r>
              <a:rPr dirty="0" sz="2000" spc="-44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hoạch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cho các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bài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toán mà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trong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đó</a:t>
            </a:r>
            <a:r>
              <a:rPr dirty="0" sz="2000" spc="-420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việc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thực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hiện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một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hàn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độ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ó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-890">
                <a:latin typeface="Arial MT"/>
                <a:cs typeface="Arial MT"/>
              </a:rPr>
              <a:t>ể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785">
                <a:latin typeface="Arial MT"/>
                <a:cs typeface="Arial MT"/>
              </a:rPr>
              <a:t>đ</a:t>
            </a:r>
            <a:r>
              <a:rPr dirty="0" sz="2000" spc="-780">
                <a:latin typeface="Arial MT"/>
                <a:cs typeface="Arial MT"/>
              </a:rPr>
              <a:t>ư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đế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</a:t>
            </a:r>
            <a:r>
              <a:rPr dirty="0" sz="2000" spc="-894">
                <a:latin typeface="Arial MT"/>
                <a:cs typeface="Arial MT"/>
              </a:rPr>
              <a:t>ế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q</a:t>
            </a:r>
            <a:r>
              <a:rPr dirty="0" sz="2000" spc="-10">
                <a:latin typeface="Arial MT"/>
                <a:cs typeface="Arial MT"/>
              </a:rPr>
              <a:t>u</a:t>
            </a:r>
            <a:r>
              <a:rPr dirty="0" sz="2000" spc="-890">
                <a:latin typeface="Arial MT"/>
                <a:cs typeface="Arial MT"/>
              </a:rPr>
              <a:t>ả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khá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nhau</a:t>
            </a:r>
            <a:endParaRPr sz="20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79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200">
                <a:latin typeface="Arial MT"/>
                <a:cs typeface="Arial MT"/>
              </a:rPr>
              <a:t>Các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vấn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980">
                <a:latin typeface="Arial MT"/>
                <a:cs typeface="Arial MT"/>
              </a:rPr>
              <a:t>đề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gặp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phải</a:t>
            </a:r>
            <a:r>
              <a:rPr dirty="0" sz="2200">
                <a:latin typeface="Arial MT"/>
                <a:cs typeface="Arial MT"/>
              </a:rPr>
              <a:t> khi </a:t>
            </a:r>
            <a:r>
              <a:rPr dirty="0" sz="2200" spc="-254">
                <a:latin typeface="Arial MT"/>
                <a:cs typeface="Arial MT"/>
              </a:rPr>
              <a:t>nởi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lỏng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490">
                <a:latin typeface="Arial MT"/>
                <a:cs typeface="Arial MT"/>
              </a:rPr>
              <a:t>điều</a:t>
            </a:r>
            <a:r>
              <a:rPr dirty="0" sz="2200" spc="-365">
                <a:latin typeface="Arial MT"/>
                <a:cs typeface="Arial MT"/>
              </a:rPr>
              <a:t> </a:t>
            </a:r>
            <a:r>
              <a:rPr dirty="0" sz="2200" spc="-245">
                <a:latin typeface="Arial MT"/>
                <a:cs typeface="Arial MT"/>
              </a:rPr>
              <a:t>kiện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của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giả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200">
                <a:latin typeface="Arial MT"/>
                <a:cs typeface="Arial MT"/>
              </a:rPr>
              <a:t>thiết</a:t>
            </a:r>
            <a:r>
              <a:rPr dirty="0" sz="2200">
                <a:latin typeface="Arial MT"/>
                <a:cs typeface="Arial MT"/>
              </a:rPr>
              <a:t> A2</a:t>
            </a:r>
            <a:endParaRPr sz="2200">
              <a:latin typeface="Arial MT"/>
              <a:cs typeface="Arial MT"/>
            </a:endParaRPr>
          </a:p>
          <a:p>
            <a:pPr lvl="1" marL="624840" indent="-286385">
              <a:lnSpc>
                <a:spcPct val="100000"/>
              </a:lnSpc>
              <a:spcBef>
                <a:spcPts val="484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10">
                <a:latin typeface="Arial MT"/>
                <a:cs typeface="Arial MT"/>
              </a:rPr>
              <a:t>Controller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phải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quan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sát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65">
                <a:latin typeface="Arial MT"/>
                <a:cs typeface="Arial MT"/>
              </a:rPr>
              <a:t>được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 </a:t>
            </a:r>
            <a:r>
              <a:rPr dirty="0" sz="2000" spc="-300">
                <a:latin typeface="Arial MT"/>
                <a:cs typeface="Arial MT"/>
              </a:rPr>
              <a:t>kết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quả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thực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tế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của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một</a:t>
            </a:r>
            <a:r>
              <a:rPr dirty="0" sz="2000" spc="-10">
                <a:latin typeface="Arial MT"/>
                <a:cs typeface="Arial MT"/>
              </a:rPr>
              <a:t> hành</a:t>
            </a:r>
            <a:endParaRPr sz="2000">
              <a:latin typeface="Arial MT"/>
              <a:cs typeface="Arial MT"/>
            </a:endParaRPr>
          </a:p>
          <a:p>
            <a:pPr marL="624840">
              <a:lnSpc>
                <a:spcPct val="100000"/>
              </a:lnSpc>
            </a:pPr>
            <a:r>
              <a:rPr dirty="0" sz="2000" spc="-450">
                <a:latin typeface="Arial MT"/>
                <a:cs typeface="Arial MT"/>
              </a:rPr>
              <a:t>động</a:t>
            </a:r>
            <a:endParaRPr sz="2000">
              <a:latin typeface="Arial MT"/>
              <a:cs typeface="Arial MT"/>
            </a:endParaRPr>
          </a:p>
          <a:p>
            <a:pPr lvl="1" marL="624840" indent="-28638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10">
                <a:latin typeface="Arial MT"/>
                <a:cs typeface="Arial MT"/>
              </a:rPr>
              <a:t>K</a:t>
            </a:r>
            <a:r>
              <a:rPr dirty="0" sz="2000" spc="-890">
                <a:latin typeface="Arial MT"/>
                <a:cs typeface="Arial MT"/>
              </a:rPr>
              <a:t>ế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ho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5">
                <a:latin typeface="Arial MT"/>
                <a:cs typeface="Arial MT"/>
              </a:rPr>
              <a:t>ch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755">
                <a:latin typeface="Arial MT"/>
                <a:cs typeface="Arial MT"/>
              </a:rPr>
              <a:t>đượ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xây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665">
                <a:latin typeface="Arial MT"/>
                <a:cs typeface="Arial MT"/>
              </a:rPr>
              <a:t>ự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ó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-890">
                <a:latin typeface="Arial MT"/>
                <a:cs typeface="Arial MT"/>
              </a:rPr>
              <a:t>ể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ba</a:t>
            </a:r>
            <a:r>
              <a:rPr dirty="0" sz="2000" spc="-5">
                <a:latin typeface="Arial MT"/>
                <a:cs typeface="Arial MT"/>
              </a:rPr>
              <a:t>o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894">
                <a:latin typeface="Arial MT"/>
                <a:cs typeface="Arial MT"/>
              </a:rPr>
              <a:t>ồ</a:t>
            </a:r>
            <a:r>
              <a:rPr dirty="0" sz="2000" spc="-5">
                <a:latin typeface="Arial MT"/>
                <a:cs typeface="Arial MT"/>
              </a:rPr>
              <a:t>m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thê</a:t>
            </a:r>
            <a:r>
              <a:rPr dirty="0" sz="2000" spc="-5">
                <a:latin typeface="Arial MT"/>
                <a:cs typeface="Arial MT"/>
              </a:rPr>
              <a:t>m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cá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thàn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-894">
                <a:latin typeface="Arial MT"/>
                <a:cs typeface="Arial MT"/>
              </a:rPr>
              <a:t>ầ</a:t>
            </a:r>
            <a:r>
              <a:rPr dirty="0" sz="2000" spc="-5">
                <a:latin typeface="Arial MT"/>
                <a:cs typeface="Arial MT"/>
              </a:rPr>
              <a:t>n</a:t>
            </a:r>
            <a:endParaRPr sz="2000">
              <a:latin typeface="Arial MT"/>
              <a:cs typeface="Arial MT"/>
            </a:endParaRPr>
          </a:p>
          <a:p>
            <a:pPr marL="624840">
              <a:lnSpc>
                <a:spcPct val="100000"/>
              </a:lnSpc>
            </a:pP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890">
                <a:latin typeface="Arial MT"/>
                <a:cs typeface="Arial MT"/>
              </a:rPr>
              <a:t>ể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x</a:t>
            </a:r>
            <a:r>
              <a:rPr dirty="0" sz="2000" spc="-665">
                <a:latin typeface="Arial MT"/>
                <a:cs typeface="Arial MT"/>
              </a:rPr>
              <a:t>ử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</a:t>
            </a:r>
            <a:r>
              <a:rPr dirty="0" sz="2000" spc="-5">
                <a:latin typeface="Arial MT"/>
                <a:cs typeface="Arial MT"/>
              </a:rPr>
              <a:t>ý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v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hàn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độ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ó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nh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ề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</a:t>
            </a:r>
            <a:r>
              <a:rPr dirty="0" sz="2000" spc="-894">
                <a:latin typeface="Arial MT"/>
                <a:cs typeface="Arial MT"/>
              </a:rPr>
              <a:t>ế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q</a:t>
            </a:r>
            <a:r>
              <a:rPr dirty="0" sz="2000" spc="-10">
                <a:latin typeface="Arial MT"/>
                <a:cs typeface="Arial MT"/>
              </a:rPr>
              <a:t>u</a:t>
            </a:r>
            <a:r>
              <a:rPr dirty="0" sz="2000" spc="-890">
                <a:latin typeface="Arial MT"/>
                <a:cs typeface="Arial MT"/>
              </a:rPr>
              <a:t>ả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672973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Giả</a:t>
            </a:r>
            <a:r>
              <a:rPr dirty="0" spc="-20"/>
              <a:t> </a:t>
            </a:r>
            <a:r>
              <a:rPr dirty="0" spc="-5"/>
              <a:t>thiết</a:t>
            </a:r>
            <a:r>
              <a:rPr dirty="0" spc="-20"/>
              <a:t> </a:t>
            </a:r>
            <a:r>
              <a:rPr dirty="0"/>
              <a:t>A3:</a:t>
            </a:r>
            <a:r>
              <a:rPr dirty="0" spc="5"/>
              <a:t> </a:t>
            </a:r>
            <a:r>
              <a:rPr dirty="0" spc="-5"/>
              <a:t>Các</a:t>
            </a:r>
            <a:r>
              <a:rPr dirty="0" spc="-25"/>
              <a:t> </a:t>
            </a:r>
            <a:r>
              <a:rPr dirty="0" spc="-5"/>
              <a:t>sự</a:t>
            </a:r>
            <a:r>
              <a:rPr dirty="0" spc="-10"/>
              <a:t> </a:t>
            </a:r>
            <a:r>
              <a:rPr dirty="0" spc="-5"/>
              <a:t>kiện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2937510"/>
            <a:chOff x="457200" y="1436369"/>
            <a:chExt cx="9144000" cy="2937510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7200" y="2415539"/>
              <a:ext cx="9144000" cy="1958339"/>
            </a:xfrm>
            <a:custGeom>
              <a:avLst/>
              <a:gdLst/>
              <a:ahLst/>
              <a:cxnLst/>
              <a:rect l="l" t="t" r="r" b="b"/>
              <a:pathLst>
                <a:path w="9144000" h="1958339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93139" y="1777238"/>
            <a:ext cx="7998459" cy="3653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45465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  <a:tab pos="2242185" algn="l"/>
              </a:tabLst>
            </a:pPr>
            <a:r>
              <a:rPr dirty="0" sz="2400" spc="-5" b="1">
                <a:latin typeface="Arial"/>
                <a:cs typeface="Arial"/>
              </a:rPr>
              <a:t>Gi</a:t>
            </a:r>
            <a:r>
              <a:rPr dirty="0" sz="2400" b="1">
                <a:latin typeface="Arial"/>
                <a:cs typeface="Arial"/>
              </a:rPr>
              <a:t>ả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th</a:t>
            </a:r>
            <a:r>
              <a:rPr dirty="0" sz="2400" spc="5" b="1">
                <a:latin typeface="Arial"/>
                <a:cs typeface="Arial"/>
              </a:rPr>
              <a:t>i</a:t>
            </a:r>
            <a:r>
              <a:rPr dirty="0" sz="2400" spc="-5" b="1">
                <a:latin typeface="Arial"/>
                <a:cs typeface="Arial"/>
              </a:rPr>
              <a:t>ế</a:t>
            </a:r>
            <a:r>
              <a:rPr dirty="0" sz="2400" b="1">
                <a:latin typeface="Arial"/>
                <a:cs typeface="Arial"/>
              </a:rPr>
              <a:t>t</a:t>
            </a:r>
            <a:r>
              <a:rPr dirty="0" sz="2400" spc="-5" b="1">
                <a:latin typeface="Arial"/>
                <a:cs typeface="Arial"/>
              </a:rPr>
              <a:t> A3</a:t>
            </a:r>
            <a:r>
              <a:rPr dirty="0" sz="2400">
                <a:latin typeface="Arial MT"/>
                <a:cs typeface="Arial MT"/>
              </a:rPr>
              <a:t>:	H</a:t>
            </a:r>
            <a:r>
              <a:rPr dirty="0" sz="2400" spc="-1070">
                <a:latin typeface="Arial MT"/>
                <a:cs typeface="Arial MT"/>
              </a:rPr>
              <a:t>ệ</a:t>
            </a:r>
            <a:r>
              <a:rPr dirty="0" sz="2400">
                <a:latin typeface="Arial MT"/>
                <a:cs typeface="Arial MT"/>
              </a:rPr>
              <a:t> t</a:t>
            </a:r>
            <a:r>
              <a:rPr dirty="0" sz="2400" spc="-10">
                <a:latin typeface="Arial MT"/>
                <a:cs typeface="Arial MT"/>
              </a:rPr>
              <a:t>h</a:t>
            </a:r>
            <a:r>
              <a:rPr dirty="0" sz="2400" spc="-1075">
                <a:latin typeface="Arial MT"/>
                <a:cs typeface="Arial MT"/>
              </a:rPr>
              <a:t>ố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</a:t>
            </a:r>
            <a:r>
              <a:rPr dirty="0" sz="2400">
                <a:latin typeface="Arial MT"/>
                <a:cs typeface="Arial MT"/>
              </a:rPr>
              <a:t>à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1739">
                <a:latin typeface="Arial MT"/>
                <a:cs typeface="Arial MT"/>
              </a:rPr>
              <a:t>ĩ</a:t>
            </a:r>
            <a:r>
              <a:rPr dirty="0" sz="2400" spc="-5">
                <a:latin typeface="Arial MT"/>
                <a:cs typeface="Arial MT"/>
              </a:rPr>
              <a:t>nh</a:t>
            </a:r>
            <a:r>
              <a:rPr dirty="0" sz="2400">
                <a:latin typeface="Arial MT"/>
                <a:cs typeface="Arial MT"/>
              </a:rPr>
              <a:t>,</a:t>
            </a:r>
            <a:r>
              <a:rPr dirty="0" sz="2400" spc="-5">
                <a:latin typeface="Arial MT"/>
                <a:cs typeface="Arial MT"/>
              </a:rPr>
              <a:t> khôn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</a:t>
            </a:r>
            <a:r>
              <a:rPr dirty="0" sz="2400">
                <a:latin typeface="Arial MT"/>
                <a:cs typeface="Arial MT"/>
              </a:rPr>
              <a:t>ó</a:t>
            </a:r>
            <a:r>
              <a:rPr dirty="0" sz="2400" spc="-5">
                <a:latin typeface="Arial MT"/>
                <a:cs typeface="Arial MT"/>
              </a:rPr>
              <a:t> cá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5">
                <a:latin typeface="Arial MT"/>
                <a:cs typeface="Arial MT"/>
              </a:rPr>
              <a:t> s</a:t>
            </a:r>
            <a:r>
              <a:rPr dirty="0" sz="2400" spc="-795">
                <a:latin typeface="Arial MT"/>
                <a:cs typeface="Arial MT"/>
              </a:rPr>
              <a:t>ự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k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ệ</a:t>
            </a:r>
            <a:r>
              <a:rPr dirty="0" sz="2400">
                <a:latin typeface="Arial MT"/>
                <a:cs typeface="Arial MT"/>
              </a:rPr>
              <a:t>n  </a:t>
            </a:r>
            <a:r>
              <a:rPr dirty="0" sz="2400" spc="-5">
                <a:latin typeface="Arial MT"/>
                <a:cs typeface="Arial MT"/>
              </a:rPr>
              <a:t>(ng</a:t>
            </a:r>
            <a:r>
              <a:rPr dirty="0" sz="2400" spc="-1075">
                <a:latin typeface="Arial MT"/>
                <a:cs typeface="Arial MT"/>
              </a:rPr>
              <a:t>ẫ</a:t>
            </a:r>
            <a:r>
              <a:rPr dirty="0" sz="2400">
                <a:latin typeface="Arial MT"/>
                <a:cs typeface="Arial MT"/>
              </a:rPr>
              <a:t>u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nhiên</a:t>
            </a:r>
            <a:r>
              <a:rPr dirty="0" sz="2400">
                <a:latin typeface="Arial MT"/>
                <a:cs typeface="Arial MT"/>
              </a:rPr>
              <a:t>)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x</a:t>
            </a:r>
            <a:r>
              <a:rPr dirty="0" sz="2400" spc="-1075">
                <a:latin typeface="Arial MT"/>
                <a:cs typeface="Arial MT"/>
              </a:rPr>
              <a:t>ả</a:t>
            </a:r>
            <a:r>
              <a:rPr dirty="0" sz="2400">
                <a:latin typeface="Arial MT"/>
                <a:cs typeface="Arial MT"/>
              </a:rPr>
              <a:t>y </a:t>
            </a:r>
            <a:r>
              <a:rPr dirty="0" sz="2400" spc="-5">
                <a:latin typeface="Arial MT"/>
                <a:cs typeface="Arial MT"/>
              </a:rPr>
              <a:t>r</a:t>
            </a:r>
            <a:r>
              <a:rPr dirty="0" sz="2400">
                <a:latin typeface="Arial MT"/>
                <a:cs typeface="Arial MT"/>
              </a:rPr>
              <a:t>a </a:t>
            </a:r>
            <a:r>
              <a:rPr dirty="0" sz="2400" spc="-5">
                <a:latin typeface="Arial MT"/>
                <a:cs typeface="Arial MT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">
                <a:latin typeface="Symbol"/>
                <a:cs typeface="Symbol"/>
              </a:rPr>
              <a:t></a:t>
            </a:r>
            <a:r>
              <a:rPr dirty="0" sz="2400"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lvl="1" marL="624840" indent="-286385">
              <a:lnSpc>
                <a:spcPct val="100000"/>
              </a:lnSpc>
              <a:spcBef>
                <a:spcPts val="49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765">
                <a:latin typeface="Arial MT"/>
                <a:cs typeface="Arial MT"/>
              </a:rPr>
              <a:t>Σ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=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</a:t>
            </a:r>
            <a:r>
              <a:rPr dirty="0" sz="2000" spc="-10" i="1">
                <a:latin typeface="Arial"/>
                <a:cs typeface="Arial"/>
              </a:rPr>
              <a:t>S</a:t>
            </a:r>
            <a:r>
              <a:rPr dirty="0" sz="2000" spc="-5">
                <a:latin typeface="Arial MT"/>
                <a:cs typeface="Arial MT"/>
              </a:rPr>
              <a:t>,</a:t>
            </a:r>
            <a:r>
              <a:rPr dirty="0" sz="2000" spc="-10" i="1">
                <a:latin typeface="Arial"/>
                <a:cs typeface="Arial"/>
              </a:rPr>
              <a:t>A</a:t>
            </a:r>
            <a:r>
              <a:rPr dirty="0" sz="2000" spc="-5">
                <a:latin typeface="Arial MT"/>
                <a:cs typeface="Arial MT"/>
              </a:rPr>
              <a:t>,</a:t>
            </a:r>
            <a:r>
              <a:rPr dirty="0" sz="2000" spc="-10">
                <a:latin typeface="Symbol"/>
                <a:cs typeface="Symbol"/>
              </a:rPr>
              <a:t></a:t>
            </a:r>
            <a:r>
              <a:rPr dirty="0" sz="2000" spc="-5">
                <a:latin typeface="Arial MT"/>
                <a:cs typeface="Arial MT"/>
              </a:rPr>
              <a:t>,</a:t>
            </a:r>
            <a:r>
              <a:rPr dirty="0" sz="2000" spc="-5" i="1">
                <a:latin typeface="Arial"/>
                <a:cs typeface="Arial"/>
              </a:rPr>
              <a:t>γ</a:t>
            </a:r>
            <a:r>
              <a:rPr dirty="0" sz="2000" spc="-10">
                <a:latin typeface="Arial MT"/>
                <a:cs typeface="Arial MT"/>
              </a:rPr>
              <a:t>)</a:t>
            </a:r>
            <a:r>
              <a:rPr dirty="0" sz="2000" spc="-5">
                <a:latin typeface="Arial MT"/>
                <a:cs typeface="Arial MT"/>
              </a:rPr>
              <a:t>;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ha</a:t>
            </a:r>
            <a:r>
              <a:rPr dirty="0" sz="2000" spc="-5">
                <a:latin typeface="Arial MT"/>
                <a:cs typeface="Arial MT"/>
              </a:rPr>
              <a:t>y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b</a:t>
            </a:r>
            <a:r>
              <a:rPr dirty="0" sz="2000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ể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ễ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ng</a:t>
            </a:r>
            <a:r>
              <a:rPr dirty="0" sz="2000" spc="-894">
                <a:latin typeface="Arial MT"/>
                <a:cs typeface="Arial MT"/>
              </a:rPr>
              <a:t>ắ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</a:t>
            </a:r>
            <a:r>
              <a:rPr dirty="0" sz="2000" spc="-894">
                <a:latin typeface="Arial MT"/>
                <a:cs typeface="Arial MT"/>
              </a:rPr>
              <a:t>ọ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là</a:t>
            </a:r>
            <a:r>
              <a:rPr dirty="0" sz="2000" spc="-5">
                <a:latin typeface="Arial MT"/>
                <a:cs typeface="Arial MT"/>
              </a:rPr>
              <a:t>: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</a:t>
            </a:r>
            <a:r>
              <a:rPr dirty="0" sz="2000" spc="-10" i="1">
                <a:latin typeface="Arial"/>
                <a:cs typeface="Arial"/>
              </a:rPr>
              <a:t>S</a:t>
            </a:r>
            <a:r>
              <a:rPr dirty="0" sz="2000" spc="-5">
                <a:latin typeface="Arial MT"/>
                <a:cs typeface="Arial MT"/>
              </a:rPr>
              <a:t>,</a:t>
            </a:r>
            <a:r>
              <a:rPr dirty="0" sz="2000" spc="-10" i="1">
                <a:latin typeface="Arial"/>
                <a:cs typeface="Arial"/>
              </a:rPr>
              <a:t>A</a:t>
            </a:r>
            <a:r>
              <a:rPr dirty="0" sz="2000" spc="-5">
                <a:latin typeface="Arial MT"/>
                <a:cs typeface="Arial MT"/>
              </a:rPr>
              <a:t>,</a:t>
            </a:r>
            <a:r>
              <a:rPr dirty="0" sz="2000" spc="-5" i="1">
                <a:latin typeface="Arial"/>
                <a:cs typeface="Arial"/>
              </a:rPr>
              <a:t>γ</a:t>
            </a:r>
            <a:r>
              <a:rPr dirty="0" sz="2000" spc="-5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78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-835">
                <a:latin typeface="Arial MT"/>
                <a:cs typeface="Arial MT"/>
              </a:rPr>
              <a:t>ớ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</a:t>
            </a:r>
            <a:r>
              <a:rPr dirty="0" sz="2400" spc="-1075">
                <a:latin typeface="Arial MT"/>
                <a:cs typeface="Arial MT"/>
              </a:rPr>
              <a:t>ỏ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1075">
                <a:latin typeface="Arial MT"/>
                <a:cs typeface="Arial MT"/>
              </a:rPr>
              <a:t>đ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ề</a:t>
            </a:r>
            <a:r>
              <a:rPr dirty="0" sz="2400">
                <a:latin typeface="Arial MT"/>
                <a:cs typeface="Arial MT"/>
              </a:rPr>
              <a:t>u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k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ệ</a:t>
            </a:r>
            <a:r>
              <a:rPr dirty="0" sz="2400">
                <a:latin typeface="Arial MT"/>
                <a:cs typeface="Arial MT"/>
              </a:rPr>
              <a:t>n c</a:t>
            </a:r>
            <a:r>
              <a:rPr dirty="0" sz="2400" spc="-1075">
                <a:latin typeface="Arial MT"/>
                <a:cs typeface="Arial MT"/>
              </a:rPr>
              <a:t>ủ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0">
                <a:latin typeface="Arial MT"/>
                <a:cs typeface="Arial MT"/>
              </a:rPr>
              <a:t>ả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ế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A3</a:t>
            </a:r>
            <a:endParaRPr sz="2400">
              <a:latin typeface="Arial MT"/>
              <a:cs typeface="Arial MT"/>
            </a:endParaRPr>
          </a:p>
          <a:p>
            <a:pPr lvl="1" marL="624840" marR="5080" indent="-286385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730">
                <a:latin typeface="Arial MT"/>
                <a:cs typeface="Arial MT"/>
              </a:rPr>
              <a:t>Để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biểu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diễn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(mô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hình hóa) các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bài toán </a:t>
            </a:r>
            <a:r>
              <a:rPr dirty="0" sz="2000" spc="-300">
                <a:latin typeface="Arial MT"/>
                <a:cs typeface="Arial MT"/>
              </a:rPr>
              <a:t>lập</a:t>
            </a:r>
            <a:r>
              <a:rPr dirty="0" sz="2000" spc="-250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kế</a:t>
            </a:r>
            <a:r>
              <a:rPr dirty="0" sz="2000" spc="-33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hoạch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trong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đó</a:t>
            </a:r>
            <a:r>
              <a:rPr dirty="0" sz="2000" spc="-42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có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x</a:t>
            </a:r>
            <a:r>
              <a:rPr dirty="0" sz="2000" spc="-894">
                <a:latin typeface="Arial MT"/>
                <a:cs typeface="Arial MT"/>
              </a:rPr>
              <a:t>ả</a:t>
            </a:r>
            <a:r>
              <a:rPr dirty="0" sz="2000" spc="-5">
                <a:latin typeface="Arial MT"/>
                <a:cs typeface="Arial MT"/>
              </a:rPr>
              <a:t>y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ra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</a:t>
            </a:r>
            <a:r>
              <a:rPr dirty="0" sz="2000" spc="-665">
                <a:latin typeface="Arial MT"/>
                <a:cs typeface="Arial MT"/>
              </a:rPr>
              <a:t>ự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ki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ng</a:t>
            </a:r>
            <a:r>
              <a:rPr dirty="0" sz="2000" spc="-894">
                <a:latin typeface="Arial MT"/>
                <a:cs typeface="Arial MT"/>
              </a:rPr>
              <a:t>ẫ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nhiên</a:t>
            </a:r>
            <a:endParaRPr sz="20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7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 spc="-360">
                <a:latin typeface="Arial MT"/>
                <a:cs typeface="Arial MT"/>
              </a:rPr>
              <a:t>Vấn</a:t>
            </a:r>
            <a:r>
              <a:rPr dirty="0" sz="2400" spc="-305">
                <a:latin typeface="Arial MT"/>
                <a:cs typeface="Arial MT"/>
              </a:rPr>
              <a:t> </a:t>
            </a:r>
            <a:r>
              <a:rPr dirty="0" sz="2400" spc="-1070">
                <a:latin typeface="Arial MT"/>
                <a:cs typeface="Arial MT"/>
              </a:rPr>
              <a:t>đề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360">
                <a:latin typeface="Arial MT"/>
                <a:cs typeface="Arial MT"/>
              </a:rPr>
              <a:t>gặp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275">
                <a:latin typeface="Arial MT"/>
                <a:cs typeface="Arial MT"/>
              </a:rPr>
              <a:t>phải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khi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280">
                <a:latin typeface="Arial MT"/>
                <a:cs typeface="Arial MT"/>
              </a:rPr>
              <a:t>nới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270">
                <a:latin typeface="Arial MT"/>
                <a:cs typeface="Arial MT"/>
              </a:rPr>
              <a:t>lỏng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40">
                <a:latin typeface="Arial MT"/>
                <a:cs typeface="Arial MT"/>
              </a:rPr>
              <a:t>điều</a:t>
            </a:r>
            <a:r>
              <a:rPr dirty="0" sz="2400" spc="-360">
                <a:latin typeface="Arial MT"/>
                <a:cs typeface="Arial MT"/>
              </a:rPr>
              <a:t> </a:t>
            </a:r>
            <a:r>
              <a:rPr dirty="0" sz="2400" spc="-270">
                <a:latin typeface="Arial MT"/>
                <a:cs typeface="Arial MT"/>
              </a:rPr>
              <a:t>kiện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360">
                <a:latin typeface="Arial MT"/>
                <a:cs typeface="Arial MT"/>
              </a:rPr>
              <a:t>của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360">
                <a:latin typeface="Arial MT"/>
                <a:cs typeface="Arial MT"/>
              </a:rPr>
              <a:t>giả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thiết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A3</a:t>
            </a:r>
            <a:endParaRPr sz="2400">
              <a:latin typeface="Arial MT"/>
              <a:cs typeface="Arial MT"/>
            </a:endParaRPr>
          </a:p>
          <a:p>
            <a:pPr lvl="1" marL="624840" marR="254635" indent="-285750">
              <a:lnSpc>
                <a:spcPct val="100000"/>
              </a:lnSpc>
              <a:spcBef>
                <a:spcPts val="48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490">
                <a:latin typeface="Arial MT"/>
                <a:cs typeface="Arial MT"/>
              </a:rPr>
              <a:t>Đối</a:t>
            </a:r>
            <a:r>
              <a:rPr dirty="0" sz="2000" spc="-484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 spc="-229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Planner, thì môi </a:t>
            </a:r>
            <a:r>
              <a:rPr dirty="0" sz="2000" spc="-235">
                <a:latin typeface="Arial MT"/>
                <a:cs typeface="Arial MT"/>
              </a:rPr>
              <a:t>trường</a:t>
            </a:r>
            <a:r>
              <a:rPr dirty="0" sz="2000" spc="-229">
                <a:latin typeface="Arial MT"/>
                <a:cs typeface="Arial MT"/>
              </a:rPr>
              <a:t> hoạt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động</a:t>
            </a:r>
            <a:r>
              <a:rPr dirty="0" sz="2000" spc="-44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của</a:t>
            </a:r>
            <a:r>
              <a:rPr dirty="0" sz="2000" spc="-295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hệ</a:t>
            </a:r>
            <a:r>
              <a:rPr dirty="0" sz="2000" spc="-44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thống </a:t>
            </a:r>
            <a:r>
              <a:rPr dirty="0" sz="2000" spc="-235">
                <a:latin typeface="Arial MT"/>
                <a:cs typeface="Arial MT"/>
              </a:rPr>
              <a:t>trở</a:t>
            </a:r>
            <a:r>
              <a:rPr dirty="0" sz="2000" spc="-229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nên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không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xác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620">
                <a:latin typeface="Arial MT"/>
                <a:cs typeface="Arial MT"/>
              </a:rPr>
              <a:t>định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930"/>
              </a:spcBef>
            </a:pPr>
            <a:r>
              <a:rPr dirty="0" sz="4000" spc="-5"/>
              <a:t>Giả</a:t>
            </a:r>
            <a:r>
              <a:rPr dirty="0" sz="4000" spc="-10"/>
              <a:t> </a:t>
            </a:r>
            <a:r>
              <a:rPr dirty="0" sz="4000" spc="-5"/>
              <a:t>thiết</a:t>
            </a:r>
            <a:r>
              <a:rPr dirty="0" sz="4000"/>
              <a:t> A4:</a:t>
            </a:r>
            <a:r>
              <a:rPr dirty="0" sz="4000" spc="5"/>
              <a:t> </a:t>
            </a:r>
            <a:r>
              <a:rPr dirty="0" sz="4000" spc="-10"/>
              <a:t>Mục</a:t>
            </a:r>
            <a:r>
              <a:rPr dirty="0" sz="4000" spc="15"/>
              <a:t> </a:t>
            </a:r>
            <a:r>
              <a:rPr dirty="0" sz="4000"/>
              <a:t>tiêu</a:t>
            </a:r>
            <a:r>
              <a:rPr dirty="0" sz="4000" spc="15"/>
              <a:t> </a:t>
            </a:r>
            <a:r>
              <a:rPr dirty="0" sz="4000" spc="-10"/>
              <a:t>hạn</a:t>
            </a:r>
            <a:r>
              <a:rPr dirty="0" sz="4000" spc="10"/>
              <a:t> </a:t>
            </a:r>
            <a:r>
              <a:rPr dirty="0" sz="4000" spc="-5"/>
              <a:t>chế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241553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1777238"/>
            <a:ext cx="8065770" cy="438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278130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  <a:tab pos="2242820" algn="l"/>
                <a:tab pos="7118984" algn="l"/>
              </a:tabLst>
            </a:pPr>
            <a:r>
              <a:rPr dirty="0" sz="2400" spc="-5" b="1">
                <a:latin typeface="Arial"/>
                <a:cs typeface="Arial"/>
              </a:rPr>
              <a:t>Gi</a:t>
            </a:r>
            <a:r>
              <a:rPr dirty="0" sz="2400" b="1">
                <a:latin typeface="Arial"/>
                <a:cs typeface="Arial"/>
              </a:rPr>
              <a:t>ả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th</a:t>
            </a:r>
            <a:r>
              <a:rPr dirty="0" sz="2400" spc="5" b="1">
                <a:latin typeface="Arial"/>
                <a:cs typeface="Arial"/>
              </a:rPr>
              <a:t>i</a:t>
            </a:r>
            <a:r>
              <a:rPr dirty="0" sz="2400" spc="-5" b="1">
                <a:latin typeface="Arial"/>
                <a:cs typeface="Arial"/>
              </a:rPr>
              <a:t>ế</a:t>
            </a:r>
            <a:r>
              <a:rPr dirty="0" sz="2400" b="1">
                <a:latin typeface="Arial"/>
                <a:cs typeface="Arial"/>
              </a:rPr>
              <a:t>t</a:t>
            </a:r>
            <a:r>
              <a:rPr dirty="0" sz="2400" spc="-5" b="1">
                <a:latin typeface="Arial"/>
                <a:cs typeface="Arial"/>
              </a:rPr>
              <a:t> A4</a:t>
            </a:r>
            <a:r>
              <a:rPr dirty="0" sz="2400">
                <a:latin typeface="Arial MT"/>
                <a:cs typeface="Arial MT"/>
              </a:rPr>
              <a:t>:	</a:t>
            </a:r>
            <a:r>
              <a:rPr dirty="0" sz="2400" spc="-5">
                <a:latin typeface="Arial MT"/>
                <a:cs typeface="Arial MT"/>
              </a:rPr>
              <a:t>Planne</a:t>
            </a:r>
            <a:r>
              <a:rPr dirty="0" sz="2400">
                <a:latin typeface="Arial MT"/>
                <a:cs typeface="Arial MT"/>
              </a:rPr>
              <a:t>r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là</a:t>
            </a:r>
            <a:r>
              <a:rPr dirty="0" sz="2400">
                <a:latin typeface="Arial MT"/>
                <a:cs typeface="Arial MT"/>
              </a:rPr>
              <a:t>m</a:t>
            </a:r>
            <a:r>
              <a:rPr dirty="0" sz="2400" spc="-5">
                <a:latin typeface="Arial MT"/>
                <a:cs typeface="Arial MT"/>
              </a:rPr>
              <a:t> v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ệ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</a:t>
            </a:r>
            <a:r>
              <a:rPr dirty="0" sz="2400" spc="-835">
                <a:latin typeface="Arial MT"/>
                <a:cs typeface="Arial MT"/>
              </a:rPr>
              <a:t>ớ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5">
                <a:latin typeface="Arial MT"/>
                <a:cs typeface="Arial MT"/>
              </a:rPr>
              <a:t> m</a:t>
            </a:r>
            <a:r>
              <a:rPr dirty="0" sz="2400" spc="-1075">
                <a:latin typeface="Arial MT"/>
                <a:cs typeface="Arial MT"/>
              </a:rPr>
              <a:t>ộ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tr</a:t>
            </a:r>
            <a:r>
              <a:rPr dirty="0" sz="2400" spc="-1075">
                <a:latin typeface="Arial MT"/>
                <a:cs typeface="Arial MT"/>
              </a:rPr>
              <a:t>ạ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thá</a:t>
            </a:r>
            <a:r>
              <a:rPr dirty="0" sz="2400">
                <a:latin typeface="Arial MT"/>
                <a:cs typeface="Arial MT"/>
              </a:rPr>
              <a:t>i	</a:t>
            </a:r>
            <a:r>
              <a:rPr dirty="0" sz="2400" spc="-1075">
                <a:latin typeface="Arial MT"/>
                <a:cs typeface="Arial MT"/>
              </a:rPr>
              <a:t>đ</a:t>
            </a:r>
            <a:r>
              <a:rPr dirty="0" sz="2400" spc="-5">
                <a:latin typeface="Arial MT"/>
                <a:cs typeface="Arial MT"/>
              </a:rPr>
              <a:t>ích,  ho</a:t>
            </a:r>
            <a:r>
              <a:rPr dirty="0" sz="2400" spc="-1075">
                <a:latin typeface="Arial MT"/>
                <a:cs typeface="Arial MT"/>
              </a:rPr>
              <a:t>ặ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</a:t>
            </a:r>
            <a:r>
              <a:rPr dirty="0" sz="2400" spc="-835">
                <a:latin typeface="Arial MT"/>
                <a:cs typeface="Arial MT"/>
              </a:rPr>
              <a:t>ớ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</a:t>
            </a:r>
            <a:r>
              <a:rPr dirty="0" sz="2400" spc="-1075">
                <a:latin typeface="Arial MT"/>
                <a:cs typeface="Arial MT"/>
              </a:rPr>
              <a:t>ộ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5">
                <a:latin typeface="Arial MT"/>
                <a:cs typeface="Arial MT"/>
              </a:rPr>
              <a:t> t</a:t>
            </a:r>
            <a:r>
              <a:rPr dirty="0" sz="2400" spc="-1075">
                <a:latin typeface="Arial MT"/>
                <a:cs typeface="Arial MT"/>
              </a:rPr>
              <a:t>ậ</a:t>
            </a:r>
            <a:r>
              <a:rPr dirty="0" sz="2400">
                <a:latin typeface="Arial MT"/>
                <a:cs typeface="Arial MT"/>
              </a:rPr>
              <a:t>p</a:t>
            </a:r>
            <a:r>
              <a:rPr dirty="0" sz="2400" spc="-5">
                <a:latin typeface="Arial MT"/>
                <a:cs typeface="Arial MT"/>
              </a:rPr>
              <a:t> cá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</a:t>
            </a:r>
            <a:r>
              <a:rPr dirty="0" sz="2400">
                <a:latin typeface="Arial MT"/>
                <a:cs typeface="Arial MT"/>
              </a:rPr>
              <a:t>r</a:t>
            </a:r>
            <a:r>
              <a:rPr dirty="0" sz="2400" spc="-1075">
                <a:latin typeface="Arial MT"/>
                <a:cs typeface="Arial MT"/>
              </a:rPr>
              <a:t>ạ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thá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1075">
                <a:latin typeface="Arial MT"/>
                <a:cs typeface="Arial MT"/>
              </a:rPr>
              <a:t>đ</a:t>
            </a:r>
            <a:r>
              <a:rPr dirty="0" sz="2400" spc="-5">
                <a:latin typeface="Arial MT"/>
                <a:cs typeface="Arial MT"/>
              </a:rPr>
              <a:t>ích</a:t>
            </a:r>
            <a:endParaRPr sz="24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-835">
                <a:latin typeface="Arial MT"/>
                <a:cs typeface="Arial MT"/>
              </a:rPr>
              <a:t>ớ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</a:t>
            </a:r>
            <a:r>
              <a:rPr dirty="0" sz="2400" spc="-1075">
                <a:latin typeface="Arial MT"/>
                <a:cs typeface="Arial MT"/>
              </a:rPr>
              <a:t>ỏ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1075">
                <a:latin typeface="Arial MT"/>
                <a:cs typeface="Arial MT"/>
              </a:rPr>
              <a:t>đ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ề</a:t>
            </a:r>
            <a:r>
              <a:rPr dirty="0" sz="2400">
                <a:latin typeface="Arial MT"/>
                <a:cs typeface="Arial MT"/>
              </a:rPr>
              <a:t>u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k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ệ</a:t>
            </a:r>
            <a:r>
              <a:rPr dirty="0" sz="2400">
                <a:latin typeface="Arial MT"/>
                <a:cs typeface="Arial MT"/>
              </a:rPr>
              <a:t>n c</a:t>
            </a:r>
            <a:r>
              <a:rPr dirty="0" sz="2400" spc="-1075">
                <a:latin typeface="Arial MT"/>
                <a:cs typeface="Arial MT"/>
              </a:rPr>
              <a:t>ủ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0">
                <a:latin typeface="Arial MT"/>
                <a:cs typeface="Arial MT"/>
              </a:rPr>
              <a:t>ả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</a:t>
            </a:r>
            <a:r>
              <a:rPr dirty="0" sz="2400" spc="-1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ế</a:t>
            </a:r>
            <a:r>
              <a:rPr dirty="0" sz="2400">
                <a:latin typeface="Arial MT"/>
                <a:cs typeface="Arial MT"/>
              </a:rPr>
              <a:t>t A4</a:t>
            </a:r>
            <a:endParaRPr sz="2400">
              <a:latin typeface="Arial MT"/>
              <a:cs typeface="Arial MT"/>
            </a:endParaRPr>
          </a:p>
          <a:p>
            <a:pPr lvl="1" marL="624840" marR="5080" indent="-285750">
              <a:lnSpc>
                <a:spcPct val="100000"/>
              </a:lnSpc>
              <a:spcBef>
                <a:spcPts val="48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730">
                <a:latin typeface="Arial MT"/>
                <a:cs typeface="Arial MT"/>
              </a:rPr>
              <a:t>Để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lập</a:t>
            </a:r>
            <a:r>
              <a:rPr dirty="0" sz="2000" spc="-295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kế</a:t>
            </a:r>
            <a:r>
              <a:rPr dirty="0" sz="2000" spc="-44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hoạch</a:t>
            </a:r>
            <a:r>
              <a:rPr dirty="0" sz="2000" spc="-18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cho các bài toán mà trong </a:t>
            </a:r>
            <a:r>
              <a:rPr dirty="0" sz="2000" spc="-450">
                <a:latin typeface="Arial MT"/>
                <a:cs typeface="Arial MT"/>
              </a:rPr>
              <a:t>đó</a:t>
            </a:r>
            <a:r>
              <a:rPr dirty="0" sz="2000" spc="-445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mục</a:t>
            </a:r>
            <a:r>
              <a:rPr dirty="0" sz="2000" spc="-3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tiêu </a:t>
            </a:r>
            <a:r>
              <a:rPr dirty="0" sz="2000" spc="-565">
                <a:latin typeface="Arial MT"/>
                <a:cs typeface="Arial MT"/>
              </a:rPr>
              <a:t>được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biểu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ễ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b</a:t>
            </a:r>
            <a:r>
              <a:rPr dirty="0" sz="2000" spc="-894">
                <a:latin typeface="Arial MT"/>
                <a:cs typeface="Arial MT"/>
              </a:rPr>
              <a:t>ằ</a:t>
            </a:r>
            <a:r>
              <a:rPr dirty="0" sz="2000" spc="-10">
                <a:latin typeface="Arial MT"/>
                <a:cs typeface="Arial MT"/>
              </a:rPr>
              <a:t>ng:</a:t>
            </a:r>
            <a:endParaRPr sz="2000">
              <a:latin typeface="Arial MT"/>
              <a:cs typeface="Arial MT"/>
            </a:endParaRPr>
          </a:p>
          <a:p>
            <a:pPr lvl="2" marL="977900" indent="-286385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977900" algn="l"/>
                <a:tab pos="978535" algn="l"/>
              </a:tabLst>
            </a:pP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ràng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buộc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600">
                <a:latin typeface="Arial MT"/>
                <a:cs typeface="Arial MT"/>
              </a:rPr>
              <a:t>đối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 </a:t>
            </a:r>
            <a:r>
              <a:rPr dirty="0" sz="2000" spc="-185">
                <a:latin typeface="Arial MT"/>
                <a:cs typeface="Arial MT"/>
              </a:rPr>
              <a:t>trạng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thái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và </a:t>
            </a:r>
            <a:r>
              <a:rPr dirty="0" sz="2000" spc="-445">
                <a:latin typeface="Arial MT"/>
                <a:cs typeface="Arial MT"/>
              </a:rPr>
              <a:t>kế</a:t>
            </a:r>
            <a:r>
              <a:rPr dirty="0" sz="2000" spc="-440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hoạch,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hoặc</a:t>
            </a:r>
            <a:endParaRPr sz="2000">
              <a:latin typeface="Arial MT"/>
              <a:cs typeface="Arial MT"/>
            </a:endParaRPr>
          </a:p>
          <a:p>
            <a:pPr lvl="2" marL="977900" indent="-286385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977900" algn="l"/>
                <a:tab pos="978535" algn="l"/>
              </a:tabLst>
            </a:pPr>
            <a:r>
              <a:rPr dirty="0" sz="2000" spc="-10">
                <a:latin typeface="Arial MT"/>
                <a:cs typeface="Arial MT"/>
              </a:rPr>
              <a:t>hà</a:t>
            </a:r>
            <a:r>
              <a:rPr dirty="0" sz="2000" spc="-5">
                <a:latin typeface="Arial MT"/>
                <a:cs typeface="Arial MT"/>
              </a:rPr>
              <a:t>m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íc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5">
                <a:latin typeface="Arial MT"/>
                <a:cs typeface="Arial MT"/>
              </a:rPr>
              <a:t>,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ho</a:t>
            </a:r>
            <a:r>
              <a:rPr dirty="0" sz="2000" spc="-894">
                <a:latin typeface="Arial MT"/>
                <a:cs typeface="Arial MT"/>
              </a:rPr>
              <a:t>ặ</a:t>
            </a:r>
            <a:r>
              <a:rPr dirty="0" sz="2000" spc="-5">
                <a:latin typeface="Arial MT"/>
                <a:cs typeface="Arial MT"/>
              </a:rPr>
              <a:t>c</a:t>
            </a:r>
            <a:endParaRPr sz="2000">
              <a:latin typeface="Arial MT"/>
              <a:cs typeface="Arial MT"/>
            </a:endParaRPr>
          </a:p>
          <a:p>
            <a:pPr lvl="2" marL="977900" indent="-286385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977900" algn="l"/>
                <a:tab pos="978535" algn="l"/>
              </a:tabLst>
            </a:pPr>
            <a:r>
              <a:rPr dirty="0" sz="2000" spc="-10">
                <a:latin typeface="Arial MT"/>
                <a:cs typeface="Arial MT"/>
              </a:rPr>
              <a:t>nh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m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</a:t>
            </a:r>
            <a:r>
              <a:rPr dirty="0" sz="2000" spc="-890">
                <a:latin typeface="Arial MT"/>
                <a:cs typeface="Arial MT"/>
              </a:rPr>
              <a:t>ụ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0">
                <a:latin typeface="Arial MT"/>
                <a:cs typeface="Arial MT"/>
              </a:rPr>
              <a:t>ụ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</a:t>
            </a:r>
            <a:r>
              <a:rPr dirty="0" sz="2000" spc="-890">
                <a:latin typeface="Arial MT"/>
                <a:cs typeface="Arial MT"/>
              </a:rPr>
              <a:t>ể</a:t>
            </a:r>
            <a:endParaRPr sz="20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7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 spc="-360">
                <a:latin typeface="Arial MT"/>
                <a:cs typeface="Arial MT"/>
              </a:rPr>
              <a:t>Vấn</a:t>
            </a:r>
            <a:r>
              <a:rPr dirty="0" sz="2400" spc="-305">
                <a:latin typeface="Arial MT"/>
                <a:cs typeface="Arial MT"/>
              </a:rPr>
              <a:t> </a:t>
            </a:r>
            <a:r>
              <a:rPr dirty="0" sz="2400" spc="-1070">
                <a:latin typeface="Arial MT"/>
                <a:cs typeface="Arial MT"/>
              </a:rPr>
              <a:t>đề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360">
                <a:latin typeface="Arial MT"/>
                <a:cs typeface="Arial MT"/>
              </a:rPr>
              <a:t>gặp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275">
                <a:latin typeface="Arial MT"/>
                <a:cs typeface="Arial MT"/>
              </a:rPr>
              <a:t>phải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khi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280">
                <a:latin typeface="Arial MT"/>
                <a:cs typeface="Arial MT"/>
              </a:rPr>
              <a:t>nới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270">
                <a:latin typeface="Arial MT"/>
                <a:cs typeface="Arial MT"/>
              </a:rPr>
              <a:t>lỏng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40">
                <a:latin typeface="Arial MT"/>
                <a:cs typeface="Arial MT"/>
              </a:rPr>
              <a:t>điều</a:t>
            </a:r>
            <a:r>
              <a:rPr dirty="0" sz="2400" spc="-365">
                <a:latin typeface="Arial MT"/>
                <a:cs typeface="Arial MT"/>
              </a:rPr>
              <a:t> </a:t>
            </a:r>
            <a:r>
              <a:rPr dirty="0" sz="2400" spc="-270">
                <a:latin typeface="Arial MT"/>
                <a:cs typeface="Arial MT"/>
              </a:rPr>
              <a:t>kiện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360">
                <a:latin typeface="Arial MT"/>
                <a:cs typeface="Arial MT"/>
              </a:rPr>
              <a:t>của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360">
                <a:latin typeface="Arial MT"/>
                <a:cs typeface="Arial MT"/>
              </a:rPr>
              <a:t>giả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thiết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A4</a:t>
            </a:r>
            <a:endParaRPr sz="2400">
              <a:latin typeface="Arial MT"/>
              <a:cs typeface="Arial MT"/>
            </a:endParaRPr>
          </a:p>
          <a:p>
            <a:pPr lvl="1" marL="624840" marR="186055" indent="-286385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5">
                <a:latin typeface="Arial MT"/>
                <a:cs typeface="Arial MT"/>
              </a:rPr>
              <a:t>Làm </a:t>
            </a:r>
            <a:r>
              <a:rPr dirty="0" sz="2000" spc="-305">
                <a:latin typeface="Arial MT"/>
                <a:cs typeface="Arial MT"/>
              </a:rPr>
              <a:t>thế</a:t>
            </a:r>
            <a:r>
              <a:rPr dirty="0" sz="2000" spc="-3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nào </a:t>
            </a:r>
            <a:r>
              <a:rPr dirty="0" sz="2000" spc="-894">
                <a:latin typeface="Arial MT"/>
                <a:cs typeface="Arial MT"/>
              </a:rPr>
              <a:t>để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biểu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diễn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và suy </a:t>
            </a:r>
            <a:r>
              <a:rPr dirty="0" sz="2000" spc="-229">
                <a:latin typeface="Arial MT"/>
                <a:cs typeface="Arial MT"/>
              </a:rPr>
              <a:t>diễn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600">
                <a:latin typeface="Arial MT"/>
                <a:cs typeface="Arial MT"/>
              </a:rPr>
              <a:t>đối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 spc="-229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 ràng </a:t>
            </a:r>
            <a:r>
              <a:rPr dirty="0" sz="2000" spc="-185">
                <a:latin typeface="Arial MT"/>
                <a:cs typeface="Arial MT"/>
              </a:rPr>
              <a:t>buộc, </a:t>
            </a:r>
            <a:r>
              <a:rPr dirty="0" sz="2000" spc="-5">
                <a:latin typeface="Arial MT"/>
                <a:cs typeface="Arial MT"/>
              </a:rPr>
              <a:t>các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hà</a:t>
            </a:r>
            <a:r>
              <a:rPr dirty="0" sz="2000" spc="-5">
                <a:latin typeface="Arial MT"/>
                <a:cs typeface="Arial MT"/>
              </a:rPr>
              <a:t>m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ích,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và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nhi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m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</a:t>
            </a:r>
            <a:r>
              <a:rPr dirty="0" sz="2000" spc="-894">
                <a:latin typeface="Arial MT"/>
                <a:cs typeface="Arial MT"/>
              </a:rPr>
              <a:t>ụ</a:t>
            </a:r>
            <a:r>
              <a:rPr dirty="0" sz="2000" spc="-5">
                <a:latin typeface="Arial MT"/>
                <a:cs typeface="Arial MT"/>
              </a:rPr>
              <a:t>?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937513"/>
            <a:ext cx="326517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800" spc="-5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Nội</a:t>
            </a:r>
            <a:r>
              <a:rPr dirty="0" u="heavy" sz="2800" spc="-25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spc="-5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dung</a:t>
            </a:r>
            <a:r>
              <a:rPr dirty="0" u="heavy" sz="2800" spc="-15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spc="-5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môn</a:t>
            </a:r>
            <a:r>
              <a:rPr dirty="0" u="heavy" sz="2800" spc="-3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spc="-5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học</a:t>
            </a:r>
            <a:r>
              <a:rPr dirty="0" sz="2800" spc="-5" b="1">
                <a:solidFill>
                  <a:srgbClr val="000000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18741" y="1518158"/>
            <a:ext cx="7069455" cy="4170679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81940" indent="-269875">
              <a:lnSpc>
                <a:spcPct val="100000"/>
              </a:lnSpc>
              <a:spcBef>
                <a:spcPts val="13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2575" algn="l"/>
              </a:tabLst>
            </a:pPr>
            <a:r>
              <a:rPr dirty="0" sz="2400" spc="-5">
                <a:latin typeface="Arial MT"/>
                <a:cs typeface="Arial MT"/>
              </a:rPr>
              <a:t>G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835">
                <a:latin typeface="Arial MT"/>
                <a:cs typeface="Arial MT"/>
              </a:rPr>
              <a:t>ớ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5">
                <a:latin typeface="Arial MT"/>
                <a:cs typeface="Arial MT"/>
              </a:rPr>
              <a:t> thi</a:t>
            </a:r>
            <a:r>
              <a:rPr dirty="0" sz="2400" spc="-1075">
                <a:latin typeface="Arial MT"/>
                <a:cs typeface="Arial MT"/>
              </a:rPr>
              <a:t>ệ</a:t>
            </a:r>
            <a:r>
              <a:rPr dirty="0" sz="2400">
                <a:latin typeface="Arial MT"/>
                <a:cs typeface="Arial MT"/>
              </a:rPr>
              <a:t>u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</a:t>
            </a:r>
            <a:r>
              <a:rPr dirty="0" sz="2400" spc="-1070">
                <a:latin typeface="Arial MT"/>
                <a:cs typeface="Arial MT"/>
              </a:rPr>
              <a:t>ề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Tr</a:t>
            </a:r>
            <a:r>
              <a:rPr dirty="0" sz="2400">
                <a:latin typeface="Arial MT"/>
                <a:cs typeface="Arial MT"/>
              </a:rPr>
              <a:t>í</a:t>
            </a:r>
            <a:r>
              <a:rPr dirty="0" sz="2400" spc="-5">
                <a:latin typeface="Arial MT"/>
                <a:cs typeface="Arial MT"/>
              </a:rPr>
              <a:t> t</a:t>
            </a:r>
            <a:r>
              <a:rPr dirty="0" sz="2400" spc="-10">
                <a:latin typeface="Arial MT"/>
                <a:cs typeface="Arial MT"/>
              </a:rPr>
              <a:t>u</a:t>
            </a:r>
            <a:r>
              <a:rPr dirty="0" sz="2400" spc="-1070">
                <a:latin typeface="Arial MT"/>
                <a:cs typeface="Arial MT"/>
              </a:rPr>
              <a:t>ệ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nhâ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</a:t>
            </a:r>
            <a:r>
              <a:rPr dirty="0" sz="2400" spc="-1075">
                <a:latin typeface="Arial MT"/>
                <a:cs typeface="Arial MT"/>
              </a:rPr>
              <a:t>ạ</a:t>
            </a:r>
            <a:r>
              <a:rPr dirty="0" sz="2400">
                <a:latin typeface="Arial MT"/>
                <a:cs typeface="Arial MT"/>
              </a:rPr>
              <a:t>o</a:t>
            </a:r>
            <a:endParaRPr sz="2400">
              <a:latin typeface="Arial MT"/>
              <a:cs typeface="Arial MT"/>
            </a:endParaRPr>
          </a:p>
          <a:p>
            <a:pPr marL="281940" indent="-26987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2575" algn="l"/>
              </a:tabLst>
            </a:pPr>
            <a:r>
              <a:rPr dirty="0" sz="2400" spc="-5">
                <a:latin typeface="Arial MT"/>
                <a:cs typeface="Arial MT"/>
              </a:rPr>
              <a:t>Tác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400">
                <a:latin typeface="Arial MT"/>
                <a:cs typeface="Arial MT"/>
              </a:rPr>
              <a:t>tử</a:t>
            </a:r>
            <a:endParaRPr sz="2400">
              <a:latin typeface="Arial MT"/>
              <a:cs typeface="Arial MT"/>
            </a:endParaRPr>
          </a:p>
          <a:p>
            <a:pPr marL="281940" indent="-26987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2575" algn="l"/>
              </a:tabLst>
            </a:pPr>
            <a:r>
              <a:rPr dirty="0" sz="2400" spc="-270">
                <a:latin typeface="Arial MT"/>
                <a:cs typeface="Arial MT"/>
              </a:rPr>
              <a:t>Giải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quyết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360">
                <a:latin typeface="Arial MT"/>
                <a:cs typeface="Arial MT"/>
              </a:rPr>
              <a:t>vấn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715">
                <a:latin typeface="Arial MT"/>
                <a:cs typeface="Arial MT"/>
              </a:rPr>
              <a:t>đề: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Tìm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kiếm,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275">
                <a:latin typeface="Arial MT"/>
                <a:cs typeface="Arial MT"/>
              </a:rPr>
              <a:t>Thỏa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mãn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ràng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275">
                <a:latin typeface="Arial MT"/>
                <a:cs typeface="Arial MT"/>
              </a:rPr>
              <a:t>buộc</a:t>
            </a:r>
            <a:endParaRPr sz="2400">
              <a:latin typeface="Arial MT"/>
              <a:cs typeface="Arial MT"/>
            </a:endParaRPr>
          </a:p>
          <a:p>
            <a:pPr marL="281940" indent="-26987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2575" algn="l"/>
              </a:tabLst>
            </a:pPr>
            <a:r>
              <a:rPr dirty="0" sz="2400" spc="-5">
                <a:latin typeface="Arial MT"/>
                <a:cs typeface="Arial MT"/>
              </a:rPr>
              <a:t>Logic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và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suy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270">
                <a:latin typeface="Arial MT"/>
                <a:cs typeface="Arial MT"/>
              </a:rPr>
              <a:t>diễn</a:t>
            </a:r>
            <a:endParaRPr sz="2400">
              <a:latin typeface="Arial MT"/>
              <a:cs typeface="Arial MT"/>
            </a:endParaRPr>
          </a:p>
          <a:p>
            <a:pPr marL="281940" indent="-26987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2575" algn="l"/>
              </a:tabLst>
            </a:pPr>
            <a:r>
              <a:rPr dirty="0" sz="2400">
                <a:latin typeface="Arial MT"/>
                <a:cs typeface="Arial MT"/>
              </a:rPr>
              <a:t>Bi</a:t>
            </a:r>
            <a:r>
              <a:rPr dirty="0" sz="2400" spc="-1075">
                <a:latin typeface="Arial MT"/>
                <a:cs typeface="Arial MT"/>
              </a:rPr>
              <a:t>ể</a:t>
            </a:r>
            <a:r>
              <a:rPr dirty="0" sz="2400">
                <a:latin typeface="Arial MT"/>
                <a:cs typeface="Arial MT"/>
              </a:rPr>
              <a:t>u </a:t>
            </a:r>
            <a:r>
              <a:rPr dirty="0" sz="2400" spc="-5">
                <a:latin typeface="Arial MT"/>
                <a:cs typeface="Arial MT"/>
              </a:rPr>
              <a:t>d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ễ</a:t>
            </a:r>
            <a:r>
              <a:rPr dirty="0" sz="2400">
                <a:latin typeface="Arial MT"/>
                <a:cs typeface="Arial MT"/>
              </a:rPr>
              <a:t>n </a:t>
            </a:r>
            <a:r>
              <a:rPr dirty="0" sz="2400" spc="-5">
                <a:latin typeface="Arial MT"/>
                <a:cs typeface="Arial MT"/>
              </a:rPr>
              <a:t>tr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</a:t>
            </a:r>
            <a:r>
              <a:rPr dirty="0" sz="2400" spc="-10">
                <a:latin typeface="Arial MT"/>
                <a:cs typeface="Arial MT"/>
              </a:rPr>
              <a:t>h</a:t>
            </a:r>
            <a:r>
              <a:rPr dirty="0" sz="2400" spc="-795">
                <a:latin typeface="Arial MT"/>
                <a:cs typeface="Arial MT"/>
              </a:rPr>
              <a:t>ứ</a:t>
            </a:r>
            <a:r>
              <a:rPr dirty="0" sz="2400">
                <a:latin typeface="Arial MT"/>
                <a:cs typeface="Arial MT"/>
              </a:rPr>
              <a:t>c</a:t>
            </a:r>
            <a:endParaRPr sz="2400">
              <a:latin typeface="Arial MT"/>
              <a:cs typeface="Arial MT"/>
            </a:endParaRPr>
          </a:p>
          <a:p>
            <a:pPr marL="281940" indent="-26987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2575" algn="l"/>
              </a:tabLst>
            </a:pPr>
            <a:r>
              <a:rPr dirty="0" sz="2400">
                <a:latin typeface="Arial MT"/>
                <a:cs typeface="Arial MT"/>
              </a:rPr>
              <a:t>S</a:t>
            </a:r>
            <a:r>
              <a:rPr dirty="0" sz="2400" spc="-5">
                <a:latin typeface="Arial MT"/>
                <a:cs typeface="Arial MT"/>
              </a:rPr>
              <a:t>u</a:t>
            </a:r>
            <a:r>
              <a:rPr dirty="0" sz="2400">
                <a:latin typeface="Arial MT"/>
                <a:cs typeface="Arial MT"/>
              </a:rPr>
              <a:t>y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ễ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</a:t>
            </a:r>
            <a:r>
              <a:rPr dirty="0" sz="2400" spc="-835">
                <a:latin typeface="Arial MT"/>
                <a:cs typeface="Arial MT"/>
              </a:rPr>
              <a:t>ớ</a:t>
            </a:r>
            <a:r>
              <a:rPr dirty="0" sz="2400">
                <a:latin typeface="Arial MT"/>
                <a:cs typeface="Arial MT"/>
              </a:rPr>
              <a:t>i </a:t>
            </a:r>
            <a:r>
              <a:rPr dirty="0" sz="2400" spc="-5">
                <a:latin typeface="Arial MT"/>
                <a:cs typeface="Arial MT"/>
              </a:rPr>
              <a:t>tr</a:t>
            </a:r>
            <a:r>
              <a:rPr dirty="0" sz="2400">
                <a:latin typeface="Arial MT"/>
                <a:cs typeface="Arial MT"/>
              </a:rPr>
              <a:t>i </a:t>
            </a:r>
            <a:r>
              <a:rPr dirty="0" sz="2400" spc="-5">
                <a:latin typeface="Arial MT"/>
                <a:cs typeface="Arial MT"/>
              </a:rPr>
              <a:t>th</a:t>
            </a:r>
            <a:r>
              <a:rPr dirty="0" sz="2400" spc="-795">
                <a:latin typeface="Arial MT"/>
                <a:cs typeface="Arial MT"/>
              </a:rPr>
              <a:t>ứ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khôn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5">
                <a:latin typeface="Arial MT"/>
                <a:cs typeface="Arial MT"/>
              </a:rPr>
              <a:t>h</a:t>
            </a:r>
            <a:r>
              <a:rPr dirty="0" sz="2400" spc="-1075">
                <a:latin typeface="Arial MT"/>
                <a:cs typeface="Arial MT"/>
              </a:rPr>
              <a:t>ắ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ch</a:t>
            </a:r>
            <a:r>
              <a:rPr dirty="0" sz="2400" spc="-1075">
                <a:latin typeface="Arial MT"/>
                <a:cs typeface="Arial MT"/>
              </a:rPr>
              <a:t>ắ</a:t>
            </a:r>
            <a:r>
              <a:rPr dirty="0" sz="2400">
                <a:latin typeface="Arial MT"/>
                <a:cs typeface="Arial MT"/>
              </a:rPr>
              <a:t>n</a:t>
            </a:r>
            <a:endParaRPr sz="2400">
              <a:latin typeface="Arial MT"/>
              <a:cs typeface="Arial MT"/>
            </a:endParaRPr>
          </a:p>
          <a:p>
            <a:pPr marL="281940" indent="-26987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2575" algn="l"/>
              </a:tabLst>
            </a:pP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-1075">
                <a:latin typeface="Arial MT"/>
                <a:cs typeface="Arial MT"/>
              </a:rPr>
              <a:t>ọ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5">
                <a:latin typeface="Arial MT"/>
                <a:cs typeface="Arial MT"/>
              </a:rPr>
              <a:t> máy</a:t>
            </a:r>
            <a:endParaRPr sz="2400">
              <a:latin typeface="Arial MT"/>
              <a:cs typeface="Arial MT"/>
            </a:endParaRPr>
          </a:p>
          <a:p>
            <a:pPr marL="281940" indent="-26987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2575" algn="l"/>
              </a:tabLst>
            </a:pPr>
            <a:r>
              <a:rPr dirty="0" sz="2400" spc="-5" b="1">
                <a:solidFill>
                  <a:srgbClr val="0000FF"/>
                </a:solidFill>
                <a:latin typeface="Arial"/>
                <a:cs typeface="Arial"/>
              </a:rPr>
              <a:t>Lập</a:t>
            </a:r>
            <a:r>
              <a:rPr dirty="0" sz="2400" spc="-4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Arial"/>
                <a:cs typeface="Arial"/>
              </a:rPr>
              <a:t>kế</a:t>
            </a:r>
            <a:r>
              <a:rPr dirty="0" sz="24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Arial"/>
                <a:cs typeface="Arial"/>
              </a:rPr>
              <a:t>hoạch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66202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812540" y="6743954"/>
            <a:ext cx="1345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Verdana"/>
                <a:cs typeface="Verdana"/>
              </a:rPr>
              <a:t>Trí</a:t>
            </a:r>
            <a:r>
              <a:rPr dirty="0" sz="1200" spc="-35" i="1">
                <a:latin typeface="Verdana"/>
                <a:cs typeface="Verdana"/>
              </a:rPr>
              <a:t> </a:t>
            </a:r>
            <a:r>
              <a:rPr dirty="0" sz="1200" spc="-5" i="1">
                <a:latin typeface="Verdana"/>
                <a:cs typeface="Verdana"/>
              </a:rPr>
              <a:t>Tuệ</a:t>
            </a:r>
            <a:r>
              <a:rPr dirty="0" sz="1200" spc="-20" i="1">
                <a:latin typeface="Verdana"/>
                <a:cs typeface="Verdana"/>
              </a:rPr>
              <a:t> </a:t>
            </a:r>
            <a:r>
              <a:rPr dirty="0" sz="1200" i="1">
                <a:latin typeface="Verdana"/>
                <a:cs typeface="Verdana"/>
              </a:rPr>
              <a:t>Nhân</a:t>
            </a:r>
            <a:r>
              <a:rPr dirty="0" sz="1200" spc="-20" i="1">
                <a:latin typeface="Verdana"/>
                <a:cs typeface="Verdana"/>
              </a:rPr>
              <a:t> </a:t>
            </a:r>
            <a:r>
              <a:rPr dirty="0" sz="1200" spc="-5" i="1">
                <a:latin typeface="Verdana"/>
                <a:cs typeface="Verdana"/>
              </a:rPr>
              <a:t>Tạo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66707" y="6904735"/>
            <a:ext cx="971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PMingLiU-ExtB"/>
                <a:cs typeface="PMingLiU-ExtB"/>
              </a:rPr>
              <a:t>2</a:t>
            </a:r>
            <a:endParaRPr sz="1200">
              <a:latin typeface="PMingLiU-ExtB"/>
              <a:cs typeface="PMingLiU-ExtB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930"/>
              </a:spcBef>
            </a:pPr>
            <a:r>
              <a:rPr dirty="0" sz="4000" spc="-5"/>
              <a:t>Giả</a:t>
            </a:r>
            <a:r>
              <a:rPr dirty="0" sz="4000" spc="-15"/>
              <a:t> </a:t>
            </a:r>
            <a:r>
              <a:rPr dirty="0" sz="4000" spc="-5"/>
              <a:t>thiết </a:t>
            </a:r>
            <a:r>
              <a:rPr dirty="0" sz="4000"/>
              <a:t>A5: </a:t>
            </a:r>
            <a:r>
              <a:rPr dirty="0" sz="4000" spc="-5"/>
              <a:t>Chuỗi</a:t>
            </a:r>
            <a:r>
              <a:rPr dirty="0" sz="4000" spc="-10"/>
              <a:t> </a:t>
            </a:r>
            <a:r>
              <a:rPr dirty="0" sz="4000"/>
              <a:t>hành</a:t>
            </a:r>
            <a:r>
              <a:rPr dirty="0" sz="4000" spc="5"/>
              <a:t> </a:t>
            </a:r>
            <a:r>
              <a:rPr dirty="0" sz="4000"/>
              <a:t>động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3139" y="1777999"/>
            <a:ext cx="8162290" cy="420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638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  <a:tab pos="298450" algn="l"/>
                <a:tab pos="2086610" algn="l"/>
              </a:tabLst>
            </a:pPr>
            <a:r>
              <a:rPr dirty="0" sz="2200" spc="-5" b="1">
                <a:latin typeface="Arial"/>
                <a:cs typeface="Arial"/>
              </a:rPr>
              <a:t>Gi</a:t>
            </a:r>
            <a:r>
              <a:rPr dirty="0" sz="2200" b="1">
                <a:latin typeface="Arial"/>
                <a:cs typeface="Arial"/>
              </a:rPr>
              <a:t>ả</a:t>
            </a:r>
            <a:r>
              <a:rPr dirty="0" sz="220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thiế</a:t>
            </a:r>
            <a:r>
              <a:rPr dirty="0" sz="2200" b="1">
                <a:latin typeface="Arial"/>
                <a:cs typeface="Arial"/>
              </a:rPr>
              <a:t>t</a:t>
            </a:r>
            <a:r>
              <a:rPr dirty="0" sz="2200" spc="1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A5</a:t>
            </a:r>
            <a:r>
              <a:rPr dirty="0" sz="2200">
                <a:latin typeface="Arial MT"/>
                <a:cs typeface="Arial MT"/>
              </a:rPr>
              <a:t>:</a:t>
            </a:r>
            <a:r>
              <a:rPr dirty="0" sz="2200">
                <a:latin typeface="Arial MT"/>
                <a:cs typeface="Arial MT"/>
              </a:rPr>
              <a:t>	</a:t>
            </a:r>
            <a:r>
              <a:rPr dirty="0" sz="2200">
                <a:latin typeface="Arial MT"/>
                <a:cs typeface="Arial MT"/>
              </a:rPr>
              <a:t>M</a:t>
            </a:r>
            <a:r>
              <a:rPr dirty="0" sz="2200" spc="-985">
                <a:latin typeface="Arial MT"/>
                <a:cs typeface="Arial MT"/>
              </a:rPr>
              <a:t>ộ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k</a:t>
            </a:r>
            <a:r>
              <a:rPr dirty="0" sz="2200" spc="-980">
                <a:latin typeface="Arial MT"/>
                <a:cs typeface="Arial MT"/>
              </a:rPr>
              <a:t>ế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-985">
                <a:latin typeface="Arial MT"/>
                <a:cs typeface="Arial MT"/>
              </a:rPr>
              <a:t>ạ</a:t>
            </a:r>
            <a:r>
              <a:rPr dirty="0" sz="2200">
                <a:latin typeface="Arial MT"/>
                <a:cs typeface="Arial MT"/>
              </a:rPr>
              <a:t>ch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819">
                <a:latin typeface="Arial MT"/>
                <a:cs typeface="Arial MT"/>
              </a:rPr>
              <a:t>đượ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xây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</a:t>
            </a:r>
            <a:r>
              <a:rPr dirty="0" sz="2200" spc="-730">
                <a:latin typeface="Arial MT"/>
                <a:cs typeface="Arial MT"/>
              </a:rPr>
              <a:t>ự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l</a:t>
            </a:r>
            <a:r>
              <a:rPr dirty="0" sz="2200">
                <a:latin typeface="Arial MT"/>
                <a:cs typeface="Arial MT"/>
              </a:rPr>
              <a:t>à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5">
                <a:latin typeface="Arial MT"/>
                <a:cs typeface="Arial MT"/>
              </a:rPr>
              <a:t>m</a:t>
            </a:r>
            <a:r>
              <a:rPr dirty="0" sz="2200" spc="-985">
                <a:latin typeface="Arial MT"/>
                <a:cs typeface="Arial MT"/>
              </a:rPr>
              <a:t>ộ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ch</a:t>
            </a:r>
            <a:r>
              <a:rPr dirty="0" sz="2200" spc="-5">
                <a:latin typeface="Arial MT"/>
                <a:cs typeface="Arial MT"/>
              </a:rPr>
              <a:t>u</a:t>
            </a:r>
            <a:r>
              <a:rPr dirty="0" sz="2200" spc="-985">
                <a:latin typeface="Arial MT"/>
                <a:cs typeface="Arial MT"/>
              </a:rPr>
              <a:t>ỗ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730">
                <a:latin typeface="Arial MT"/>
                <a:cs typeface="Arial MT"/>
              </a:rPr>
              <a:t>ữ</a:t>
            </a:r>
            <a:r>
              <a:rPr dirty="0" sz="2200">
                <a:latin typeface="Arial MT"/>
                <a:cs typeface="Arial MT"/>
              </a:rPr>
              <a:t>u  </a:t>
            </a:r>
            <a:r>
              <a:rPr dirty="0" sz="2200" spc="-330">
                <a:latin typeface="Arial MT"/>
                <a:cs typeface="Arial MT"/>
              </a:rPr>
              <a:t>hạn</a:t>
            </a:r>
            <a:r>
              <a:rPr dirty="0" sz="2200" spc="-28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có </a:t>
            </a:r>
            <a:r>
              <a:rPr dirty="0" sz="2200" spc="-245">
                <a:latin typeface="Arial MT"/>
                <a:cs typeface="Arial MT"/>
              </a:rPr>
              <a:t>thứ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370">
                <a:latin typeface="Arial MT"/>
                <a:cs typeface="Arial MT"/>
              </a:rPr>
              <a:t>tự</a:t>
            </a:r>
            <a:r>
              <a:rPr dirty="0" sz="2200" spc="-235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của</a:t>
            </a:r>
            <a:r>
              <a:rPr dirty="0" sz="2200" spc="-28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các </a:t>
            </a:r>
            <a:r>
              <a:rPr dirty="0" sz="2200" spc="-5">
                <a:latin typeface="Arial MT"/>
                <a:cs typeface="Arial MT"/>
              </a:rPr>
              <a:t>hành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495">
                <a:latin typeface="Arial MT"/>
                <a:cs typeface="Arial MT"/>
              </a:rPr>
              <a:t>động</a:t>
            </a:r>
            <a:r>
              <a:rPr dirty="0" sz="2200" spc="-455">
                <a:latin typeface="Arial MT"/>
                <a:cs typeface="Arial MT"/>
              </a:rPr>
              <a:t> </a:t>
            </a:r>
            <a:r>
              <a:rPr dirty="0" sz="2200" spc="-620">
                <a:latin typeface="Arial MT"/>
                <a:cs typeface="Arial MT"/>
              </a:rPr>
              <a:t>được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185">
                <a:latin typeface="Arial MT"/>
                <a:cs typeface="Arial MT"/>
              </a:rPr>
              <a:t>thực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245">
                <a:latin typeface="Arial MT"/>
                <a:cs typeface="Arial MT"/>
              </a:rPr>
              <a:t>hiện</a:t>
            </a:r>
            <a:r>
              <a:rPr dirty="0" sz="2200" spc="-5">
                <a:latin typeface="Arial MT"/>
                <a:cs typeface="Arial MT"/>
              </a:rPr>
              <a:t> liên </a:t>
            </a:r>
            <a:r>
              <a:rPr dirty="0" sz="2200" spc="-245">
                <a:latin typeface="Arial MT"/>
                <a:cs typeface="Arial MT"/>
              </a:rPr>
              <a:t>tiếp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nhau</a:t>
            </a:r>
            <a:endParaRPr sz="2200">
              <a:latin typeface="Arial MT"/>
              <a:cs typeface="Arial MT"/>
            </a:endParaRPr>
          </a:p>
          <a:p>
            <a:pPr algn="just" marL="298450" indent="-285750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8450" algn="l"/>
              </a:tabLst>
            </a:pP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l</a:t>
            </a:r>
            <a:r>
              <a:rPr dirty="0" sz="2200" spc="-985">
                <a:latin typeface="Arial MT"/>
                <a:cs typeface="Arial MT"/>
              </a:rPr>
              <a:t>ỏ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đ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985">
                <a:latin typeface="Arial MT"/>
                <a:cs typeface="Arial MT"/>
              </a:rPr>
              <a:t>ề</a:t>
            </a:r>
            <a:r>
              <a:rPr dirty="0" sz="2200">
                <a:latin typeface="Arial MT"/>
                <a:cs typeface="Arial MT"/>
              </a:rPr>
              <a:t>u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ki</a:t>
            </a:r>
            <a:r>
              <a:rPr dirty="0" sz="2200" spc="-985">
                <a:latin typeface="Arial MT"/>
                <a:cs typeface="Arial MT"/>
              </a:rPr>
              <a:t>ệ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985">
                <a:latin typeface="Arial MT"/>
                <a:cs typeface="Arial MT"/>
              </a:rPr>
              <a:t>ủ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g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980">
                <a:latin typeface="Arial MT"/>
                <a:cs typeface="Arial MT"/>
              </a:rPr>
              <a:t>ả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thi</a:t>
            </a:r>
            <a:r>
              <a:rPr dirty="0" sz="2200" spc="-985">
                <a:latin typeface="Arial MT"/>
                <a:cs typeface="Arial MT"/>
              </a:rPr>
              <a:t>ế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A5</a:t>
            </a:r>
            <a:endParaRPr sz="2200">
              <a:latin typeface="Arial MT"/>
              <a:cs typeface="Arial MT"/>
            </a:endParaRPr>
          </a:p>
          <a:p>
            <a:pPr algn="just" lvl="1" marL="624840" marR="309880" indent="-285750">
              <a:lnSpc>
                <a:spcPct val="100000"/>
              </a:lnSpc>
              <a:spcBef>
                <a:spcPts val="484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5475" algn="l"/>
              </a:tabLst>
            </a:pPr>
            <a:r>
              <a:rPr dirty="0" sz="2000" spc="-730">
                <a:latin typeface="Arial MT"/>
                <a:cs typeface="Arial MT"/>
              </a:rPr>
              <a:t>Để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lập</a:t>
            </a:r>
            <a:r>
              <a:rPr dirty="0" sz="2000" spc="-300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kế</a:t>
            </a:r>
            <a:r>
              <a:rPr dirty="0" sz="2000" spc="-44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hoạch </a:t>
            </a:r>
            <a:r>
              <a:rPr dirty="0" sz="2000" spc="-5">
                <a:latin typeface="Arial MT"/>
                <a:cs typeface="Arial MT"/>
              </a:rPr>
              <a:t>cho các bài toán trong </a:t>
            </a:r>
            <a:r>
              <a:rPr dirty="0" sz="2000" spc="-450">
                <a:latin typeface="Arial MT"/>
                <a:cs typeface="Arial MT"/>
              </a:rPr>
              <a:t>đó</a:t>
            </a:r>
            <a:r>
              <a:rPr dirty="0" sz="2000" spc="-4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có </a:t>
            </a:r>
            <a:r>
              <a:rPr dirty="0" sz="2000" spc="-300">
                <a:latin typeface="Arial MT"/>
                <a:cs typeface="Arial MT"/>
              </a:rPr>
              <a:t>xảy</a:t>
            </a:r>
            <a:r>
              <a:rPr dirty="0" sz="2000" spc="-29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ra các </a:t>
            </a:r>
            <a:r>
              <a:rPr dirty="0" sz="2000" spc="-335">
                <a:latin typeface="Arial MT"/>
                <a:cs typeface="Arial MT"/>
              </a:rPr>
              <a:t>sự</a:t>
            </a:r>
            <a:r>
              <a:rPr dirty="0" sz="2000" spc="-330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kiện </a:t>
            </a:r>
            <a:r>
              <a:rPr dirty="0" sz="2000" spc="-2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ng</a:t>
            </a:r>
            <a:r>
              <a:rPr dirty="0" sz="2000" spc="-894">
                <a:latin typeface="Arial MT"/>
                <a:cs typeface="Arial MT"/>
              </a:rPr>
              <a:t>ẫ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nhiê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(Xe</a:t>
            </a:r>
            <a:r>
              <a:rPr dirty="0" sz="2000" spc="-5">
                <a:latin typeface="Arial MT"/>
                <a:cs typeface="Arial MT"/>
              </a:rPr>
              <a:t>m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i</a:t>
            </a:r>
            <a:r>
              <a:rPr dirty="0" sz="2000" spc="-890">
                <a:latin typeface="Arial MT"/>
                <a:cs typeface="Arial MT"/>
              </a:rPr>
              <a:t>ả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</a:t>
            </a:r>
            <a:r>
              <a:rPr dirty="0" sz="2000" spc="-1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ế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A3)</a:t>
            </a:r>
            <a:endParaRPr sz="2000">
              <a:latin typeface="Arial MT"/>
              <a:cs typeface="Arial MT"/>
            </a:endParaRPr>
          </a:p>
          <a:p>
            <a:pPr algn="just" lvl="1" marL="624840" marR="39370" indent="-28575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5475" algn="l"/>
              </a:tabLst>
            </a:pPr>
            <a:r>
              <a:rPr dirty="0" sz="2000" spc="-730">
                <a:latin typeface="Arial MT"/>
                <a:cs typeface="Arial MT"/>
              </a:rPr>
              <a:t>Để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tạo</a:t>
            </a:r>
            <a:r>
              <a:rPr dirty="0" sz="2000" spc="-29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nên các </a:t>
            </a:r>
            <a:r>
              <a:rPr dirty="0" sz="2000" spc="-225">
                <a:latin typeface="Arial MT"/>
                <a:cs typeface="Arial MT"/>
              </a:rPr>
              <a:t>kiểu </a:t>
            </a:r>
            <a:r>
              <a:rPr dirty="0" sz="2000" spc="-445">
                <a:latin typeface="Arial MT"/>
                <a:cs typeface="Arial MT"/>
              </a:rPr>
              <a:t>kế</a:t>
            </a:r>
            <a:r>
              <a:rPr dirty="0" sz="2000" spc="-44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hoạch </a:t>
            </a:r>
            <a:r>
              <a:rPr dirty="0" sz="2000" spc="-5">
                <a:latin typeface="Arial MT"/>
                <a:cs typeface="Arial MT"/>
              </a:rPr>
              <a:t>khác nhau </a:t>
            </a:r>
            <a:r>
              <a:rPr dirty="0" sz="2000" spc="-300">
                <a:latin typeface="Arial MT"/>
                <a:cs typeface="Arial MT"/>
              </a:rPr>
              <a:t>(kế</a:t>
            </a:r>
            <a:r>
              <a:rPr dirty="0" sz="2000" spc="-29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hoạch </a:t>
            </a:r>
            <a:r>
              <a:rPr dirty="0" sz="2000" spc="-5">
                <a:latin typeface="Arial MT"/>
                <a:cs typeface="Arial MT"/>
              </a:rPr>
              <a:t>có </a:t>
            </a:r>
            <a:r>
              <a:rPr dirty="0" sz="2000" spc="-450">
                <a:latin typeface="Arial MT"/>
                <a:cs typeface="Arial MT"/>
              </a:rPr>
              <a:t>điều</a:t>
            </a:r>
            <a:r>
              <a:rPr dirty="0" sz="2000" spc="-445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kiện </a:t>
            </a:r>
            <a:r>
              <a:rPr dirty="0" sz="2000" spc="-445">
                <a:latin typeface="Arial MT"/>
                <a:cs typeface="Arial MT"/>
              </a:rPr>
              <a:t>rẽ </a:t>
            </a:r>
            <a:r>
              <a:rPr dirty="0" sz="2000" spc="-4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nhánh, </a:t>
            </a:r>
            <a:r>
              <a:rPr dirty="0" sz="2000" spc="-440">
                <a:latin typeface="Arial MT"/>
                <a:cs typeface="Arial MT"/>
              </a:rPr>
              <a:t>kế</a:t>
            </a:r>
            <a:r>
              <a:rPr dirty="0" sz="2000" spc="-434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hoạch </a:t>
            </a:r>
            <a:r>
              <a:rPr dirty="0" sz="2000" spc="-5">
                <a:latin typeface="Arial MT"/>
                <a:cs typeface="Arial MT"/>
              </a:rPr>
              <a:t>trong </a:t>
            </a:r>
            <a:r>
              <a:rPr dirty="0" sz="2000" spc="-450">
                <a:latin typeface="Arial MT"/>
                <a:cs typeface="Arial MT"/>
              </a:rPr>
              <a:t>đó</a:t>
            </a:r>
            <a:r>
              <a:rPr dirty="0" sz="2000" spc="-4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có </a:t>
            </a:r>
            <a:r>
              <a:rPr dirty="0" sz="2000" spc="-135">
                <a:latin typeface="Arial MT"/>
                <a:cs typeface="Arial MT"/>
              </a:rPr>
              <a:t>những </a:t>
            </a:r>
            <a:r>
              <a:rPr dirty="0" sz="2000" spc="-229">
                <a:latin typeface="Arial MT"/>
                <a:cs typeface="Arial MT"/>
              </a:rPr>
              <a:t>phần </a:t>
            </a:r>
            <a:r>
              <a:rPr dirty="0" sz="2000" spc="-5">
                <a:latin typeface="Arial MT"/>
                <a:cs typeface="Arial MT"/>
              </a:rPr>
              <a:t>mà các hành </a:t>
            </a:r>
            <a:r>
              <a:rPr dirty="0" sz="2000" spc="-450">
                <a:latin typeface="Arial MT"/>
                <a:cs typeface="Arial MT"/>
              </a:rPr>
              <a:t>động</a:t>
            </a:r>
            <a:r>
              <a:rPr dirty="0" sz="2000" spc="-445">
                <a:latin typeface="Arial MT"/>
                <a:cs typeface="Arial MT"/>
              </a:rPr>
              <a:t> </a:t>
            </a:r>
            <a:r>
              <a:rPr dirty="0" sz="2000" spc="-565">
                <a:latin typeface="Arial MT"/>
                <a:cs typeface="Arial MT"/>
              </a:rPr>
              <a:t>được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665">
                <a:latin typeface="Arial MT"/>
                <a:cs typeface="Arial MT"/>
              </a:rPr>
              <a:t>ự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-10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khôn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theo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665">
                <a:latin typeface="Arial MT"/>
                <a:cs typeface="Arial MT"/>
              </a:rPr>
              <a:t>ứ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665">
                <a:latin typeface="Arial MT"/>
                <a:cs typeface="Arial MT"/>
              </a:rPr>
              <a:t>ự</a:t>
            </a:r>
            <a:r>
              <a:rPr dirty="0" sz="2000" spc="-5">
                <a:latin typeface="Arial MT"/>
                <a:cs typeface="Arial MT"/>
              </a:rPr>
              <a:t>,…)</a:t>
            </a:r>
            <a:endParaRPr sz="20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79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200">
                <a:latin typeface="Arial MT"/>
                <a:cs typeface="Arial MT"/>
              </a:rPr>
              <a:t>Các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vấn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980">
                <a:latin typeface="Arial MT"/>
                <a:cs typeface="Arial MT"/>
              </a:rPr>
              <a:t>đề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gặp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phải</a:t>
            </a:r>
            <a:r>
              <a:rPr dirty="0" sz="2200">
                <a:latin typeface="Arial MT"/>
                <a:cs typeface="Arial MT"/>
              </a:rPr>
              <a:t> khi </a:t>
            </a:r>
            <a:r>
              <a:rPr dirty="0" sz="2200" spc="-254">
                <a:latin typeface="Arial MT"/>
                <a:cs typeface="Arial MT"/>
              </a:rPr>
              <a:t>nới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lỏng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490">
                <a:latin typeface="Arial MT"/>
                <a:cs typeface="Arial MT"/>
              </a:rPr>
              <a:t>điều</a:t>
            </a:r>
            <a:r>
              <a:rPr dirty="0" sz="2200" spc="-365">
                <a:latin typeface="Arial MT"/>
                <a:cs typeface="Arial MT"/>
              </a:rPr>
              <a:t> </a:t>
            </a:r>
            <a:r>
              <a:rPr dirty="0" sz="2200" spc="-245">
                <a:latin typeface="Arial MT"/>
                <a:cs typeface="Arial MT"/>
              </a:rPr>
              <a:t>kiện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của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giả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200">
                <a:latin typeface="Arial MT"/>
                <a:cs typeface="Arial MT"/>
              </a:rPr>
              <a:t>thiết</a:t>
            </a:r>
            <a:r>
              <a:rPr dirty="0" sz="2200">
                <a:latin typeface="Arial MT"/>
                <a:cs typeface="Arial MT"/>
              </a:rPr>
              <a:t> A5</a:t>
            </a:r>
            <a:endParaRPr sz="2200">
              <a:latin typeface="Arial MT"/>
              <a:cs typeface="Arial MT"/>
            </a:endParaRPr>
          </a:p>
          <a:p>
            <a:pPr lvl="1" marL="624840" indent="-286385">
              <a:lnSpc>
                <a:spcPct val="100000"/>
              </a:lnSpc>
              <a:spcBef>
                <a:spcPts val="484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10">
                <a:latin typeface="Arial MT"/>
                <a:cs typeface="Arial MT"/>
              </a:rPr>
              <a:t>Không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65">
                <a:latin typeface="Arial MT"/>
                <a:cs typeface="Arial MT"/>
              </a:rPr>
              <a:t>được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tạo</a:t>
            </a:r>
            <a:r>
              <a:rPr dirty="0" sz="2000" spc="-26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thêm công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việc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(yêu </a:t>
            </a:r>
            <a:r>
              <a:rPr dirty="0" sz="2000" spc="-229">
                <a:latin typeface="Arial MT"/>
                <a:cs typeface="Arial MT"/>
              </a:rPr>
              <a:t>cầu)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600">
                <a:latin typeface="Arial MT"/>
                <a:cs typeface="Arial MT"/>
              </a:rPr>
              <a:t>đối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Controller</a:t>
            </a:r>
            <a:endParaRPr sz="2000">
              <a:latin typeface="Arial MT"/>
              <a:cs typeface="Arial MT"/>
            </a:endParaRPr>
          </a:p>
          <a:p>
            <a:pPr lvl="1" marL="624840" indent="-28638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5">
                <a:latin typeface="Arial MT"/>
                <a:cs typeface="Arial MT"/>
              </a:rPr>
              <a:t>Suy </a:t>
            </a:r>
            <a:r>
              <a:rPr dirty="0" sz="2000" spc="-229">
                <a:latin typeface="Arial MT"/>
                <a:cs typeface="Arial MT"/>
              </a:rPr>
              <a:t>diễn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cấu</a:t>
            </a:r>
            <a:r>
              <a:rPr dirty="0" sz="2000" spc="-254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trúc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335">
                <a:latin typeface="Arial MT"/>
                <a:cs typeface="Arial MT"/>
              </a:rPr>
              <a:t>dữ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liệu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phức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tạp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hơn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609536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Giả</a:t>
            </a:r>
            <a:r>
              <a:rPr dirty="0" spc="-25"/>
              <a:t> </a:t>
            </a:r>
            <a:r>
              <a:rPr dirty="0" spc="-5"/>
              <a:t>thiết</a:t>
            </a:r>
            <a:r>
              <a:rPr dirty="0" spc="-35"/>
              <a:t> </a:t>
            </a:r>
            <a:r>
              <a:rPr dirty="0"/>
              <a:t>A6:</a:t>
            </a:r>
            <a:r>
              <a:rPr dirty="0" spc="-5"/>
              <a:t> Thời</a:t>
            </a:r>
            <a:r>
              <a:rPr dirty="0" spc="-25"/>
              <a:t> </a:t>
            </a:r>
            <a:r>
              <a:rPr dirty="0" spc="-5"/>
              <a:t>gian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57200" y="5353050"/>
            <a:ext cx="9144000" cy="1962150"/>
            <a:chOff x="457200" y="5353050"/>
            <a:chExt cx="9144000" cy="1962150"/>
          </a:xfrm>
        </p:grpSpPr>
        <p:sp>
          <p:nvSpPr>
            <p:cNvPr id="8" name="object 8"/>
            <p:cNvSpPr/>
            <p:nvPr/>
          </p:nvSpPr>
          <p:spPr>
            <a:xfrm>
              <a:off x="457200" y="5353049"/>
              <a:ext cx="9144000" cy="1962150"/>
            </a:xfrm>
            <a:custGeom>
              <a:avLst/>
              <a:gdLst/>
              <a:ahLst/>
              <a:cxnLst/>
              <a:rect l="l" t="t" r="r" b="b"/>
              <a:pathLst>
                <a:path w="9144000" h="1962150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62150"/>
                  </a:lnTo>
                  <a:lnTo>
                    <a:pt x="9144000" y="196215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14400" y="66964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93139" y="1701799"/>
            <a:ext cx="8059420" cy="4963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638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  <a:tab pos="298450" algn="l"/>
                <a:tab pos="2086610" algn="l"/>
              </a:tabLst>
            </a:pPr>
            <a:r>
              <a:rPr dirty="0" sz="2200" spc="-5" b="1">
                <a:latin typeface="Arial"/>
                <a:cs typeface="Arial"/>
              </a:rPr>
              <a:t>Gi</a:t>
            </a:r>
            <a:r>
              <a:rPr dirty="0" sz="2200" b="1">
                <a:latin typeface="Arial"/>
                <a:cs typeface="Arial"/>
              </a:rPr>
              <a:t>ả</a:t>
            </a:r>
            <a:r>
              <a:rPr dirty="0" sz="220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thiế</a:t>
            </a:r>
            <a:r>
              <a:rPr dirty="0" sz="2200" b="1">
                <a:latin typeface="Arial"/>
                <a:cs typeface="Arial"/>
              </a:rPr>
              <a:t>t</a:t>
            </a:r>
            <a:r>
              <a:rPr dirty="0" sz="2200" spc="1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A6</a:t>
            </a:r>
            <a:r>
              <a:rPr dirty="0" sz="2200">
                <a:latin typeface="Arial MT"/>
                <a:cs typeface="Arial MT"/>
              </a:rPr>
              <a:t>:</a:t>
            </a:r>
            <a:r>
              <a:rPr dirty="0" sz="2200">
                <a:latin typeface="Arial MT"/>
                <a:cs typeface="Arial MT"/>
              </a:rPr>
              <a:t>	</a:t>
            </a:r>
            <a:r>
              <a:rPr dirty="0" sz="2200">
                <a:latin typeface="Arial MT"/>
                <a:cs typeface="Arial MT"/>
              </a:rPr>
              <a:t>Trong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h</a:t>
            </a:r>
            <a:r>
              <a:rPr dirty="0" sz="2200" spc="-980">
                <a:latin typeface="Arial MT"/>
                <a:cs typeface="Arial MT"/>
              </a:rPr>
              <a:t>ệ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chu</a:t>
            </a:r>
            <a:r>
              <a:rPr dirty="0" sz="2200" spc="-5">
                <a:latin typeface="Arial MT"/>
                <a:cs typeface="Arial MT"/>
              </a:rPr>
              <a:t>y</a:t>
            </a:r>
            <a:r>
              <a:rPr dirty="0" sz="2200" spc="-985">
                <a:latin typeface="Arial MT"/>
                <a:cs typeface="Arial MT"/>
              </a:rPr>
              <a:t>ể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5">
                <a:latin typeface="Arial MT"/>
                <a:cs typeface="Arial MT"/>
              </a:rPr>
              <a:t>r</a:t>
            </a:r>
            <a:r>
              <a:rPr dirty="0" sz="2200" spc="-985">
                <a:latin typeface="Arial MT"/>
                <a:cs typeface="Arial MT"/>
              </a:rPr>
              <a:t>ạ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thái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840">
                <a:latin typeface="Arial MT"/>
                <a:cs typeface="Arial MT"/>
              </a:rPr>
              <a:t>Σ</a:t>
            </a:r>
            <a:r>
              <a:rPr dirty="0" sz="2200">
                <a:latin typeface="Arial MT"/>
                <a:cs typeface="Arial MT"/>
              </a:rPr>
              <a:t>,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các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hàn</a:t>
            </a:r>
            <a:r>
              <a:rPr dirty="0" sz="2200">
                <a:latin typeface="Arial MT"/>
                <a:cs typeface="Arial MT"/>
              </a:rPr>
              <a:t>h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độ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và  các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</a:t>
            </a:r>
            <a:r>
              <a:rPr dirty="0" sz="2200" spc="-730">
                <a:latin typeface="Arial MT"/>
                <a:cs typeface="Arial MT"/>
              </a:rPr>
              <a:t>ự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k</a:t>
            </a:r>
            <a:r>
              <a:rPr dirty="0" sz="2200" spc="5">
                <a:latin typeface="Arial MT"/>
                <a:cs typeface="Arial MT"/>
              </a:rPr>
              <a:t>i</a:t>
            </a:r>
            <a:r>
              <a:rPr dirty="0" sz="2200" spc="-985">
                <a:latin typeface="Arial MT"/>
                <a:cs typeface="Arial MT"/>
              </a:rPr>
              <a:t>ệ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không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có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kho</a:t>
            </a:r>
            <a:r>
              <a:rPr dirty="0" sz="2200" spc="-985">
                <a:latin typeface="Arial MT"/>
                <a:cs typeface="Arial MT"/>
              </a:rPr>
              <a:t>ả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760">
                <a:latin typeface="Arial MT"/>
                <a:cs typeface="Arial MT"/>
              </a:rPr>
              <a:t>ờ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gian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5">
                <a:latin typeface="Arial MT"/>
                <a:cs typeface="Arial MT"/>
              </a:rPr>
              <a:t>x</a:t>
            </a:r>
            <a:r>
              <a:rPr dirty="0" sz="2200" spc="-985">
                <a:latin typeface="Arial MT"/>
                <a:cs typeface="Arial MT"/>
              </a:rPr>
              <a:t>ả</a:t>
            </a:r>
            <a:r>
              <a:rPr dirty="0" sz="2200">
                <a:latin typeface="Arial MT"/>
                <a:cs typeface="Arial MT"/>
              </a:rPr>
              <a:t>y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ra</a:t>
            </a:r>
            <a:endParaRPr sz="2200">
              <a:latin typeface="Arial MT"/>
              <a:cs typeface="Arial MT"/>
            </a:endParaRPr>
          </a:p>
          <a:p>
            <a:pPr lvl="1" marL="624840" marR="124460" indent="-286385">
              <a:lnSpc>
                <a:spcPct val="100000"/>
              </a:lnSpc>
              <a:spcBef>
                <a:spcPts val="484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5">
                <a:latin typeface="Arial MT"/>
                <a:cs typeface="Arial MT"/>
              </a:rPr>
              <a:t>Các </a:t>
            </a:r>
            <a:r>
              <a:rPr dirty="0" sz="2000" spc="-150">
                <a:latin typeface="Arial MT"/>
                <a:cs typeface="Arial MT"/>
              </a:rPr>
              <a:t>chuyển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trạng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thái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xảy</a:t>
            </a:r>
            <a:r>
              <a:rPr dirty="0" sz="2000" spc="-254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ra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tức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thì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–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không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có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biểu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diễn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rõ </a:t>
            </a:r>
            <a:r>
              <a:rPr dirty="0" sz="2000" spc="-10">
                <a:latin typeface="Arial MT"/>
                <a:cs typeface="Arial MT"/>
              </a:rPr>
              <a:t>ràng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</a:t>
            </a:r>
            <a:r>
              <a:rPr dirty="0" sz="2000" spc="-890">
                <a:latin typeface="Arial MT"/>
                <a:cs typeface="Arial MT"/>
              </a:rPr>
              <a:t>ề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695">
                <a:latin typeface="Arial MT"/>
                <a:cs typeface="Arial MT"/>
              </a:rPr>
              <a:t>ờ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gian</a:t>
            </a:r>
            <a:endParaRPr sz="20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19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l</a:t>
            </a:r>
            <a:r>
              <a:rPr dirty="0" sz="2200" spc="-985">
                <a:latin typeface="Arial MT"/>
                <a:cs typeface="Arial MT"/>
              </a:rPr>
              <a:t>ỏ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đ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985">
                <a:latin typeface="Arial MT"/>
                <a:cs typeface="Arial MT"/>
              </a:rPr>
              <a:t>ề</a:t>
            </a:r>
            <a:r>
              <a:rPr dirty="0" sz="2200">
                <a:latin typeface="Arial MT"/>
                <a:cs typeface="Arial MT"/>
              </a:rPr>
              <a:t>u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ki</a:t>
            </a:r>
            <a:r>
              <a:rPr dirty="0" sz="2200" spc="-985">
                <a:latin typeface="Arial MT"/>
                <a:cs typeface="Arial MT"/>
              </a:rPr>
              <a:t>ệ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985">
                <a:latin typeface="Arial MT"/>
                <a:cs typeface="Arial MT"/>
              </a:rPr>
              <a:t>ủ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g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980">
                <a:latin typeface="Arial MT"/>
                <a:cs typeface="Arial MT"/>
              </a:rPr>
              <a:t>ả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thi</a:t>
            </a:r>
            <a:r>
              <a:rPr dirty="0" sz="2200" spc="-985">
                <a:latin typeface="Arial MT"/>
                <a:cs typeface="Arial MT"/>
              </a:rPr>
              <a:t>ế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A6</a:t>
            </a:r>
            <a:endParaRPr sz="2200">
              <a:latin typeface="Arial MT"/>
              <a:cs typeface="Arial MT"/>
            </a:endParaRPr>
          </a:p>
          <a:p>
            <a:pPr lvl="1" marL="624840" marR="28575" indent="-285750">
              <a:lnSpc>
                <a:spcPct val="100000"/>
              </a:lnSpc>
              <a:spcBef>
                <a:spcPts val="484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730">
                <a:latin typeface="Arial MT"/>
                <a:cs typeface="Arial MT"/>
              </a:rPr>
              <a:t>Để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làm </a:t>
            </a:r>
            <a:r>
              <a:rPr dirty="0" sz="2000" spc="-229">
                <a:latin typeface="Arial MT"/>
                <a:cs typeface="Arial MT"/>
              </a:rPr>
              <a:t>việc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 spc="-229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 hành </a:t>
            </a:r>
            <a:r>
              <a:rPr dirty="0" sz="2000" spc="-450">
                <a:latin typeface="Arial MT"/>
                <a:cs typeface="Arial MT"/>
              </a:rPr>
              <a:t>động</a:t>
            </a:r>
            <a:r>
              <a:rPr dirty="0" sz="2000" spc="-445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thực</a:t>
            </a:r>
            <a:r>
              <a:rPr dirty="0" sz="2000" spc="-16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hiện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trong </a:t>
            </a:r>
            <a:r>
              <a:rPr dirty="0" sz="2000" spc="-305">
                <a:latin typeface="Arial MT"/>
                <a:cs typeface="Arial MT"/>
              </a:rPr>
              <a:t>một</a:t>
            </a:r>
            <a:r>
              <a:rPr dirty="0" sz="2000" spc="-300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khoảng</a:t>
            </a:r>
            <a:r>
              <a:rPr dirty="0" sz="2000" spc="-150">
                <a:latin typeface="Arial MT"/>
                <a:cs typeface="Arial MT"/>
              </a:rPr>
              <a:t> </a:t>
            </a:r>
            <a:r>
              <a:rPr dirty="0" sz="2000" spc="-180">
                <a:latin typeface="Arial MT"/>
                <a:cs typeface="Arial MT"/>
              </a:rPr>
              <a:t>thời </a:t>
            </a:r>
            <a:r>
              <a:rPr dirty="0" sz="2000" spc="-17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gian,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hành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động</a:t>
            </a:r>
            <a:r>
              <a:rPr dirty="0" sz="2000" spc="-409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xảy</a:t>
            </a:r>
            <a:r>
              <a:rPr dirty="0" sz="2000" spc="-26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ra </a:t>
            </a:r>
            <a:r>
              <a:rPr dirty="0" sz="2000" spc="-450">
                <a:latin typeface="Arial MT"/>
                <a:cs typeface="Arial MT"/>
              </a:rPr>
              <a:t>đồng</a:t>
            </a:r>
            <a:r>
              <a:rPr dirty="0" sz="2000" spc="-420">
                <a:latin typeface="Arial MT"/>
                <a:cs typeface="Arial MT"/>
              </a:rPr>
              <a:t> </a:t>
            </a:r>
            <a:r>
              <a:rPr dirty="0" sz="2000" spc="-145">
                <a:latin typeface="Arial MT"/>
                <a:cs typeface="Arial MT"/>
              </a:rPr>
              <a:t>thời,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và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75">
                <a:latin typeface="Arial MT"/>
                <a:cs typeface="Arial MT"/>
              </a:rPr>
              <a:t>thời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hạn</a:t>
            </a:r>
            <a:r>
              <a:rPr dirty="0" sz="2000" spc="-25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hoàn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thành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(deadines)</a:t>
            </a:r>
            <a:endParaRPr sz="20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19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200">
                <a:latin typeface="Arial MT"/>
                <a:cs typeface="Arial MT"/>
              </a:rPr>
              <a:t>Các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vấn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980">
                <a:latin typeface="Arial MT"/>
                <a:cs typeface="Arial MT"/>
              </a:rPr>
              <a:t>đề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gặp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phải</a:t>
            </a:r>
            <a:r>
              <a:rPr dirty="0" sz="2200">
                <a:latin typeface="Arial MT"/>
                <a:cs typeface="Arial MT"/>
              </a:rPr>
              <a:t> khi </a:t>
            </a:r>
            <a:r>
              <a:rPr dirty="0" sz="2200" spc="-254">
                <a:latin typeface="Arial MT"/>
                <a:cs typeface="Arial MT"/>
              </a:rPr>
              <a:t>nới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lỏng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490">
                <a:latin typeface="Arial MT"/>
                <a:cs typeface="Arial MT"/>
              </a:rPr>
              <a:t>điều</a:t>
            </a:r>
            <a:r>
              <a:rPr dirty="0" sz="2200" spc="-365">
                <a:latin typeface="Arial MT"/>
                <a:cs typeface="Arial MT"/>
              </a:rPr>
              <a:t> </a:t>
            </a:r>
            <a:r>
              <a:rPr dirty="0" sz="2200" spc="-245">
                <a:latin typeface="Arial MT"/>
                <a:cs typeface="Arial MT"/>
              </a:rPr>
              <a:t>kiện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của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giả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200">
                <a:latin typeface="Arial MT"/>
                <a:cs typeface="Arial MT"/>
              </a:rPr>
              <a:t>thiết</a:t>
            </a:r>
            <a:r>
              <a:rPr dirty="0" sz="2200">
                <a:latin typeface="Arial MT"/>
                <a:cs typeface="Arial MT"/>
              </a:rPr>
              <a:t> A6</a:t>
            </a:r>
            <a:endParaRPr sz="2200">
              <a:latin typeface="Arial MT"/>
              <a:cs typeface="Arial MT"/>
            </a:endParaRPr>
          </a:p>
          <a:p>
            <a:pPr lvl="1" marL="624840" marR="501650" indent="-285750">
              <a:lnSpc>
                <a:spcPct val="100000"/>
              </a:lnSpc>
              <a:spcBef>
                <a:spcPts val="484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229">
                <a:latin typeface="Arial MT"/>
                <a:cs typeface="Arial MT"/>
              </a:rPr>
              <a:t>Biểu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diễn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và suy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diễn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về</a:t>
            </a:r>
            <a:r>
              <a:rPr dirty="0" sz="2000" spc="-434">
                <a:latin typeface="Arial MT"/>
                <a:cs typeface="Arial MT"/>
              </a:rPr>
              <a:t> </a:t>
            </a:r>
            <a:r>
              <a:rPr dirty="0" sz="2000" spc="-175">
                <a:latin typeface="Arial MT"/>
                <a:cs typeface="Arial MT"/>
              </a:rPr>
              <a:t>thời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gian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(do các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kế</a:t>
            </a:r>
            <a:r>
              <a:rPr dirty="0" sz="2000" spc="-44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hoạch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chứa</a:t>
            </a:r>
            <a:r>
              <a:rPr dirty="0" sz="2000" spc="-5">
                <a:latin typeface="Arial MT"/>
                <a:cs typeface="Arial MT"/>
              </a:rPr>
              <a:t> các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thông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tin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v</a:t>
            </a:r>
            <a:r>
              <a:rPr dirty="0" sz="2000" spc="-890">
                <a:latin typeface="Arial MT"/>
                <a:cs typeface="Arial MT"/>
              </a:rPr>
              <a:t>ề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</a:t>
            </a:r>
            <a:r>
              <a:rPr dirty="0" sz="2000" spc="-695">
                <a:latin typeface="Arial MT"/>
                <a:cs typeface="Arial MT"/>
              </a:rPr>
              <a:t>ờ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gian)</a:t>
            </a:r>
            <a:endParaRPr sz="2000">
              <a:latin typeface="Arial MT"/>
              <a:cs typeface="Arial MT"/>
            </a:endParaRPr>
          </a:p>
          <a:p>
            <a:pPr algn="just" lvl="1" marL="624840" marR="353060" indent="-28575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5475" algn="l"/>
              </a:tabLst>
            </a:pPr>
            <a:r>
              <a:rPr dirty="0" sz="2000" spc="-10">
                <a:latin typeface="Arial MT"/>
                <a:cs typeface="Arial MT"/>
              </a:rPr>
              <a:t>Controller </a:t>
            </a:r>
            <a:r>
              <a:rPr dirty="0" sz="2000" spc="-225">
                <a:latin typeface="Arial MT"/>
                <a:cs typeface="Arial MT"/>
              </a:rPr>
              <a:t>phải </a:t>
            </a:r>
            <a:r>
              <a:rPr dirty="0" sz="2000" spc="-530">
                <a:latin typeface="Arial MT"/>
                <a:cs typeface="Arial MT"/>
              </a:rPr>
              <a:t>đợi</a:t>
            </a:r>
            <a:r>
              <a:rPr dirty="0" sz="2000" spc="-5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cho </a:t>
            </a:r>
            <a:r>
              <a:rPr dirty="0" sz="2000" spc="-600">
                <a:latin typeface="Arial MT"/>
                <a:cs typeface="Arial MT"/>
              </a:rPr>
              <a:t>đến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khi có </a:t>
            </a:r>
            <a:r>
              <a:rPr dirty="0" sz="2000" spc="-565">
                <a:latin typeface="Arial MT"/>
                <a:cs typeface="Arial MT"/>
              </a:rPr>
              <a:t>được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kết</a:t>
            </a:r>
            <a:r>
              <a:rPr dirty="0" sz="2000" spc="-29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quả</a:t>
            </a:r>
            <a:r>
              <a:rPr dirty="0" sz="2000" spc="-29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(tác </a:t>
            </a:r>
            <a:r>
              <a:rPr dirty="0" sz="2000" spc="-365">
                <a:latin typeface="Arial MT"/>
                <a:cs typeface="Arial MT"/>
              </a:rPr>
              <a:t>động)</a:t>
            </a:r>
            <a:r>
              <a:rPr dirty="0" sz="2000" spc="-36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của </a:t>
            </a:r>
            <a:r>
              <a:rPr dirty="0" sz="2000" spc="-29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 hành </a:t>
            </a:r>
            <a:r>
              <a:rPr dirty="0" sz="2000" spc="-450">
                <a:latin typeface="Arial MT"/>
                <a:cs typeface="Arial MT"/>
              </a:rPr>
              <a:t>động</a:t>
            </a:r>
            <a:r>
              <a:rPr dirty="0" sz="2000" spc="-4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(vì </a:t>
            </a:r>
            <a:r>
              <a:rPr dirty="0" sz="2000" spc="-305">
                <a:latin typeface="Arial MT"/>
                <a:cs typeface="Arial MT"/>
              </a:rPr>
              <a:t>mỗi</a:t>
            </a:r>
            <a:r>
              <a:rPr dirty="0" sz="2000" spc="-3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hành </a:t>
            </a:r>
            <a:r>
              <a:rPr dirty="0" sz="2000" spc="-450">
                <a:latin typeface="Arial MT"/>
                <a:cs typeface="Arial MT"/>
              </a:rPr>
              <a:t>động</a:t>
            </a:r>
            <a:r>
              <a:rPr dirty="0" sz="2000" spc="-44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xảy</a:t>
            </a:r>
            <a:r>
              <a:rPr dirty="0" sz="2000" spc="-29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ra trong </a:t>
            </a:r>
            <a:r>
              <a:rPr dirty="0" sz="2000" spc="-305">
                <a:latin typeface="Arial MT"/>
                <a:cs typeface="Arial MT"/>
              </a:rPr>
              <a:t>một</a:t>
            </a:r>
            <a:r>
              <a:rPr dirty="0" sz="2000" spc="-300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khoảng </a:t>
            </a:r>
            <a:r>
              <a:rPr dirty="0" sz="2000" spc="-175">
                <a:latin typeface="Arial MT"/>
                <a:cs typeface="Arial MT"/>
              </a:rPr>
              <a:t>thời </a:t>
            </a:r>
            <a:r>
              <a:rPr dirty="0" sz="2000" spc="-17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gian</a:t>
            </a:r>
            <a:r>
              <a:rPr dirty="0" sz="2000" spc="-5">
                <a:latin typeface="Arial MT"/>
                <a:cs typeface="Arial MT"/>
              </a:rPr>
              <a:t>,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ch</a:t>
            </a:r>
            <a:r>
              <a:rPr dirty="0" sz="2000" spc="-665">
                <a:latin typeface="Arial MT"/>
                <a:cs typeface="Arial MT"/>
              </a:rPr>
              <a:t>ứ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khôn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</a:t>
            </a:r>
            <a:r>
              <a:rPr dirty="0" sz="2000" spc="-665">
                <a:latin typeface="Arial MT"/>
                <a:cs typeface="Arial MT"/>
              </a:rPr>
              <a:t>ứ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695">
                <a:latin typeface="Arial MT"/>
                <a:cs typeface="Arial MT"/>
              </a:rPr>
              <a:t>ờ</a:t>
            </a:r>
            <a:r>
              <a:rPr dirty="0" sz="2000" spc="-10">
                <a:latin typeface="Arial MT"/>
                <a:cs typeface="Arial MT"/>
              </a:rPr>
              <a:t>i)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446341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Mô</a:t>
            </a:r>
            <a:r>
              <a:rPr dirty="0" spc="-40"/>
              <a:t> </a:t>
            </a:r>
            <a:r>
              <a:rPr dirty="0" spc="-5"/>
              <a:t>hình</a:t>
            </a:r>
            <a:r>
              <a:rPr dirty="0" spc="-15"/>
              <a:t> </a:t>
            </a:r>
            <a:r>
              <a:rPr dirty="0" spc="-5"/>
              <a:t>giới</a:t>
            </a:r>
            <a:r>
              <a:rPr dirty="0" spc="-35"/>
              <a:t> </a:t>
            </a:r>
            <a:r>
              <a:rPr dirty="0" spc="-5"/>
              <a:t>hạn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1958339"/>
            <a:chOff x="457200" y="1436369"/>
            <a:chExt cx="9144000" cy="1958339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7200" y="24155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457200" y="4373879"/>
            <a:ext cx="9144000" cy="2941320"/>
            <a:chOff x="457200" y="4373879"/>
            <a:chExt cx="9144000" cy="2941320"/>
          </a:xfrm>
        </p:grpSpPr>
        <p:sp>
          <p:nvSpPr>
            <p:cNvPr id="8" name="object 8"/>
            <p:cNvSpPr/>
            <p:nvPr/>
          </p:nvSpPr>
          <p:spPr>
            <a:xfrm>
              <a:off x="457200" y="4373879"/>
              <a:ext cx="9144000" cy="2941320"/>
            </a:xfrm>
            <a:custGeom>
              <a:avLst/>
              <a:gdLst/>
              <a:ahLst/>
              <a:cxnLst/>
              <a:rect l="l" t="t" r="r" b="b"/>
              <a:pathLst>
                <a:path w="9144000" h="2941320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0" y="2941320"/>
                  </a:lnTo>
                  <a:lnTo>
                    <a:pt x="9144000" y="294132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14400" y="66964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42339" y="1701038"/>
            <a:ext cx="8028940" cy="4810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9250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48615" algn="l"/>
                <a:tab pos="349250" algn="l"/>
              </a:tabLst>
            </a:pPr>
            <a:r>
              <a:rPr dirty="0" sz="2400" spc="-5">
                <a:latin typeface="Arial MT"/>
                <a:cs typeface="Arial MT"/>
              </a:rPr>
              <a:t>M</a:t>
            </a:r>
            <a:r>
              <a:rPr dirty="0" sz="2400">
                <a:latin typeface="Arial MT"/>
                <a:cs typeface="Arial MT"/>
              </a:rPr>
              <a:t>ô </a:t>
            </a:r>
            <a:r>
              <a:rPr dirty="0" sz="2400" spc="-5">
                <a:latin typeface="Arial MT"/>
                <a:cs typeface="Arial MT"/>
              </a:rPr>
              <a:t>hìn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-5">
                <a:latin typeface="Arial MT"/>
                <a:cs typeface="Arial MT"/>
              </a:rPr>
              <a:t> g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835">
                <a:latin typeface="Arial MT"/>
                <a:cs typeface="Arial MT"/>
              </a:rPr>
              <a:t>ớ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</a:t>
            </a:r>
            <a:r>
              <a:rPr dirty="0" sz="2400" spc="-1075">
                <a:latin typeface="Arial MT"/>
                <a:cs typeface="Arial MT"/>
              </a:rPr>
              <a:t>ạ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(restricte</a:t>
            </a:r>
            <a:r>
              <a:rPr dirty="0" sz="2400">
                <a:latin typeface="Arial MT"/>
                <a:cs typeface="Arial MT"/>
              </a:rPr>
              <a:t>d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model</a:t>
            </a:r>
            <a:r>
              <a:rPr dirty="0" sz="2400">
                <a:latin typeface="Arial MT"/>
                <a:cs typeface="Arial MT"/>
              </a:rPr>
              <a:t>)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5">
                <a:latin typeface="Arial MT"/>
                <a:cs typeface="Arial MT"/>
              </a:rPr>
              <a:t>s</a:t>
            </a:r>
            <a:r>
              <a:rPr dirty="0" sz="2400" spc="-1070">
                <a:latin typeface="Arial MT"/>
                <a:cs typeface="Arial MT"/>
              </a:rPr>
              <a:t>ẽ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075">
                <a:latin typeface="Arial MT"/>
                <a:cs typeface="Arial MT"/>
              </a:rPr>
              <a:t>đặ</a:t>
            </a:r>
            <a:r>
              <a:rPr dirty="0" sz="2400">
                <a:latin typeface="Arial MT"/>
                <a:cs typeface="Arial MT"/>
              </a:rPr>
              <a:t>t ra </a:t>
            </a:r>
            <a:r>
              <a:rPr dirty="0" sz="2400" spc="-10">
                <a:latin typeface="Arial MT"/>
                <a:cs typeface="Arial MT"/>
              </a:rPr>
              <a:t>t</a:t>
            </a:r>
            <a:r>
              <a:rPr dirty="0" sz="2400" spc="-1075">
                <a:latin typeface="Arial MT"/>
                <a:cs typeface="Arial MT"/>
              </a:rPr>
              <a:t>ấ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</a:t>
            </a:r>
            <a:r>
              <a:rPr dirty="0" sz="2400" spc="-1070">
                <a:latin typeface="Arial MT"/>
                <a:cs typeface="Arial MT"/>
              </a:rPr>
              <a:t>ả</a:t>
            </a:r>
            <a:r>
              <a:rPr dirty="0" sz="2400">
                <a:latin typeface="Arial MT"/>
                <a:cs typeface="Arial MT"/>
              </a:rPr>
              <a:t> các</a:t>
            </a:r>
            <a:endParaRPr sz="2400">
              <a:latin typeface="Arial MT"/>
              <a:cs typeface="Arial MT"/>
            </a:endParaRPr>
          </a:p>
          <a:p>
            <a:pPr marL="349250">
              <a:lnSpc>
                <a:spcPct val="100000"/>
              </a:lnSpc>
            </a:pPr>
            <a:r>
              <a:rPr dirty="0" sz="2400" spc="-1075">
                <a:latin typeface="Arial MT"/>
                <a:cs typeface="Arial MT"/>
              </a:rPr>
              <a:t>đ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ề</a:t>
            </a:r>
            <a:r>
              <a:rPr dirty="0" sz="2400">
                <a:latin typeface="Arial MT"/>
                <a:cs typeface="Arial MT"/>
              </a:rPr>
              <a:t>u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k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ệ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tron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7</a:t>
            </a:r>
            <a:r>
              <a:rPr dirty="0" sz="2400" spc="-5">
                <a:latin typeface="Arial MT"/>
                <a:cs typeface="Arial MT"/>
              </a:rPr>
              <a:t> g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0">
                <a:latin typeface="Arial MT"/>
                <a:cs typeface="Arial MT"/>
              </a:rPr>
              <a:t>ả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</a:t>
            </a:r>
            <a:r>
              <a:rPr dirty="0" sz="2400" spc="-1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ế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5">
                <a:latin typeface="Arial MT"/>
                <a:cs typeface="Arial MT"/>
              </a:rPr>
              <a:t> nê</a:t>
            </a:r>
            <a:r>
              <a:rPr dirty="0" sz="2400">
                <a:latin typeface="Arial MT"/>
                <a:cs typeface="Arial MT"/>
              </a:rPr>
              <a:t>u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trê</a:t>
            </a:r>
            <a:r>
              <a:rPr dirty="0" sz="2400">
                <a:latin typeface="Arial MT"/>
                <a:cs typeface="Arial MT"/>
              </a:rPr>
              <a:t>n </a:t>
            </a:r>
            <a:r>
              <a:rPr dirty="0" sz="2400" spc="-5">
                <a:latin typeface="Arial MT"/>
                <a:cs typeface="Arial MT"/>
              </a:rPr>
              <a:t>(A0-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5">
                <a:latin typeface="Arial MT"/>
                <a:cs typeface="Arial MT"/>
              </a:rPr>
              <a:t>6</a:t>
            </a:r>
            <a:r>
              <a:rPr dirty="0" sz="2400"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lvl="1" marL="675640" marR="721360" indent="-286385">
              <a:lnSpc>
                <a:spcPct val="100000"/>
              </a:lnSpc>
              <a:spcBef>
                <a:spcPts val="48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75640" algn="l"/>
                <a:tab pos="676275" algn="l"/>
              </a:tabLst>
            </a:pPr>
            <a:r>
              <a:rPr dirty="0" sz="2000" spc="-5">
                <a:latin typeface="Arial MT"/>
                <a:cs typeface="Arial MT"/>
              </a:rPr>
              <a:t>Mô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hình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75">
                <a:latin typeface="Arial MT"/>
                <a:cs typeface="Arial MT"/>
              </a:rPr>
              <a:t>giới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hạn</a:t>
            </a:r>
            <a:r>
              <a:rPr dirty="0" sz="2000" spc="-245">
                <a:latin typeface="Arial MT"/>
                <a:cs typeface="Arial MT"/>
              </a:rPr>
              <a:t> </a:t>
            </a:r>
            <a:r>
              <a:rPr dirty="0" sz="2000" spc="-565">
                <a:latin typeface="Arial MT"/>
                <a:cs typeface="Arial MT"/>
              </a:rPr>
              <a:t>được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335">
                <a:latin typeface="Arial MT"/>
                <a:cs typeface="Arial MT"/>
              </a:rPr>
              <a:t>sử</a:t>
            </a:r>
            <a:r>
              <a:rPr dirty="0" sz="2000" spc="-229">
                <a:latin typeface="Arial MT"/>
                <a:cs typeface="Arial MT"/>
              </a:rPr>
              <a:t> dụng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trong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lập</a:t>
            </a:r>
            <a:r>
              <a:rPr dirty="0" sz="2000" spc="-250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kế</a:t>
            </a:r>
            <a:r>
              <a:rPr dirty="0" sz="2000" spc="-33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hoạch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cổ</a:t>
            </a:r>
            <a:r>
              <a:rPr dirty="0" sz="2000" spc="-335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điển </a:t>
            </a:r>
            <a:r>
              <a:rPr dirty="0" sz="2000" spc="-4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(classical </a:t>
            </a:r>
            <a:r>
              <a:rPr dirty="0" sz="2000" spc="-10">
                <a:latin typeface="Arial MT"/>
                <a:cs typeface="Arial MT"/>
              </a:rPr>
              <a:t>planning)</a:t>
            </a:r>
            <a:endParaRPr sz="2000">
              <a:latin typeface="Arial MT"/>
              <a:cs typeface="Arial MT"/>
            </a:endParaRPr>
          </a:p>
          <a:p>
            <a:pPr marL="349250" indent="-285750">
              <a:lnSpc>
                <a:spcPct val="100000"/>
              </a:lnSpc>
              <a:spcBef>
                <a:spcPts val="160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48615" algn="l"/>
                <a:tab pos="349250" algn="l"/>
              </a:tabLst>
            </a:pPr>
            <a:r>
              <a:rPr dirty="0" sz="2400">
                <a:latin typeface="Arial MT"/>
                <a:cs typeface="Arial MT"/>
              </a:rPr>
              <a:t>Bi</a:t>
            </a:r>
            <a:r>
              <a:rPr dirty="0" sz="2400" spc="-1075">
                <a:latin typeface="Arial MT"/>
                <a:cs typeface="Arial MT"/>
              </a:rPr>
              <a:t>ể</a:t>
            </a:r>
            <a:r>
              <a:rPr dirty="0" sz="2400">
                <a:latin typeface="Arial MT"/>
                <a:cs typeface="Arial MT"/>
              </a:rPr>
              <a:t>u </a:t>
            </a:r>
            <a:r>
              <a:rPr dirty="0" sz="2400" spc="-5">
                <a:latin typeface="Arial MT"/>
                <a:cs typeface="Arial MT"/>
              </a:rPr>
              <a:t>d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ễ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hìn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</a:t>
            </a:r>
            <a:r>
              <a:rPr dirty="0" sz="2400" spc="-795">
                <a:latin typeface="Arial MT"/>
                <a:cs typeface="Arial MT"/>
              </a:rPr>
              <a:t>ứ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5">
                <a:latin typeface="Arial MT"/>
                <a:cs typeface="Arial MT"/>
              </a:rPr>
              <a:t> c</a:t>
            </a:r>
            <a:r>
              <a:rPr dirty="0" sz="2400" spc="-1075">
                <a:latin typeface="Arial MT"/>
                <a:cs typeface="Arial MT"/>
              </a:rPr>
              <a:t>ủ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bà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toá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</a:t>
            </a:r>
            <a:r>
              <a:rPr dirty="0" sz="2400" spc="-1075">
                <a:latin typeface="Arial MT"/>
                <a:cs typeface="Arial MT"/>
              </a:rPr>
              <a:t>ậ</a:t>
            </a:r>
            <a:r>
              <a:rPr dirty="0" sz="2400">
                <a:latin typeface="Arial MT"/>
                <a:cs typeface="Arial MT"/>
              </a:rPr>
              <a:t>p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k</a:t>
            </a:r>
            <a:r>
              <a:rPr dirty="0" sz="2400" spc="-1070">
                <a:latin typeface="Arial MT"/>
                <a:cs typeface="Arial MT"/>
              </a:rPr>
              <a:t>ế</a:t>
            </a:r>
            <a:r>
              <a:rPr dirty="0" sz="2400" spc="-5">
                <a:latin typeface="Arial MT"/>
                <a:cs typeface="Arial MT"/>
              </a:rPr>
              <a:t> ho</a:t>
            </a:r>
            <a:r>
              <a:rPr dirty="0" sz="2400" spc="-1075">
                <a:latin typeface="Arial MT"/>
                <a:cs typeface="Arial MT"/>
              </a:rPr>
              <a:t>ạ</a:t>
            </a:r>
            <a:r>
              <a:rPr dirty="0" sz="2400" spc="-5">
                <a:latin typeface="Arial MT"/>
                <a:cs typeface="Arial MT"/>
              </a:rPr>
              <a:t>c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15" i="1">
                <a:latin typeface="Roboto Lt"/>
                <a:cs typeface="Roboto Lt"/>
              </a:rPr>
              <a:t>P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>
                <a:latin typeface="Times New Roman"/>
                <a:cs typeface="Times New Roman"/>
              </a:rPr>
              <a:t>Σ,</a:t>
            </a:r>
            <a:r>
              <a:rPr dirty="0" sz="2400" i="1">
                <a:latin typeface="Times New Roman"/>
                <a:cs typeface="Times New Roman"/>
              </a:rPr>
              <a:t>s</a:t>
            </a:r>
            <a:r>
              <a:rPr dirty="0" baseline="-20833" sz="2400" spc="-7" i="1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i="1">
                <a:latin typeface="Times New Roman"/>
                <a:cs typeface="Times New Roman"/>
              </a:rPr>
              <a:t>S</a:t>
            </a:r>
            <a:r>
              <a:rPr dirty="0" baseline="-20833" sz="2400" i="1">
                <a:latin typeface="Times New Roman"/>
                <a:cs typeface="Times New Roman"/>
              </a:rPr>
              <a:t>g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lvl="1" marL="675640" indent="-286385">
              <a:lnSpc>
                <a:spcPct val="100000"/>
              </a:lnSpc>
              <a:spcBef>
                <a:spcPts val="6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75640" algn="l"/>
                <a:tab pos="676275" algn="l"/>
                <a:tab pos="1981200" algn="l"/>
              </a:tabLst>
            </a:pPr>
            <a:r>
              <a:rPr dirty="0" sz="2000" spc="-5">
                <a:latin typeface="Times New Roman"/>
                <a:cs typeface="Times New Roman"/>
              </a:rPr>
              <a:t>Σ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=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sz="2000" spc="-10">
                <a:latin typeface="Times New Roman"/>
                <a:cs typeface="Times New Roman"/>
              </a:rPr>
              <a:t>,</a:t>
            </a:r>
            <a:r>
              <a:rPr dirty="0" sz="2000" spc="-10" i="1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,</a:t>
            </a:r>
            <a:r>
              <a:rPr dirty="0" sz="2000" spc="-10" i="1">
                <a:latin typeface="Times New Roman"/>
                <a:cs typeface="Times New Roman"/>
              </a:rPr>
              <a:t>γ</a:t>
            </a:r>
            <a:r>
              <a:rPr dirty="0" sz="2000" spc="-5">
                <a:latin typeface="Times New Roman"/>
                <a:cs typeface="Times New Roman"/>
              </a:rPr>
              <a:t>)</a:t>
            </a:r>
            <a:r>
              <a:rPr dirty="0" sz="2000" spc="-5">
                <a:latin typeface="Arial MT"/>
                <a:cs typeface="Arial MT"/>
              </a:rPr>
              <a:t>: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5">
                <a:latin typeface="Arial MT"/>
                <a:cs typeface="Arial MT"/>
              </a:rPr>
              <a:t>là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890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chu</a:t>
            </a:r>
            <a:r>
              <a:rPr dirty="0" sz="2000">
                <a:latin typeface="Arial MT"/>
                <a:cs typeface="Arial MT"/>
              </a:rPr>
              <a:t>y</a:t>
            </a:r>
            <a:r>
              <a:rPr dirty="0" sz="2000" spc="-894">
                <a:latin typeface="Arial MT"/>
                <a:cs typeface="Arial MT"/>
              </a:rPr>
              <a:t>ể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thái</a:t>
            </a:r>
            <a:endParaRPr sz="2000">
              <a:latin typeface="Arial MT"/>
              <a:cs typeface="Arial MT"/>
            </a:endParaRPr>
          </a:p>
          <a:p>
            <a:pPr lvl="1" marL="675640" indent="-286385">
              <a:lnSpc>
                <a:spcPct val="100000"/>
              </a:lnSpc>
              <a:spcBef>
                <a:spcPts val="484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75640" algn="l"/>
                <a:tab pos="676275" algn="l"/>
                <a:tab pos="1339850" algn="l"/>
              </a:tabLst>
            </a:pP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baseline="-21367" sz="1950" spc="7" i="1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Symbol"/>
                <a:cs typeface="Symbol"/>
              </a:rPr>
              <a:t>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Arial MT"/>
                <a:cs typeface="Arial MT"/>
              </a:rPr>
              <a:t>: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5">
                <a:latin typeface="Arial MT"/>
                <a:cs typeface="Arial MT"/>
              </a:rPr>
              <a:t>là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r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thá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đầ</a:t>
            </a:r>
            <a:r>
              <a:rPr dirty="0" sz="2000" spc="-5">
                <a:latin typeface="Arial MT"/>
                <a:cs typeface="Arial MT"/>
              </a:rPr>
              <a:t>u</a:t>
            </a:r>
            <a:endParaRPr sz="2000">
              <a:latin typeface="Arial MT"/>
              <a:cs typeface="Arial MT"/>
            </a:endParaRPr>
          </a:p>
          <a:p>
            <a:pPr lvl="1" marL="675640" indent="-28638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75640" algn="l"/>
                <a:tab pos="676275" algn="l"/>
                <a:tab pos="1510665" algn="l"/>
              </a:tabLst>
            </a:pP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baseline="-21367" sz="1950" spc="22" i="1">
                <a:latin typeface="Times New Roman"/>
                <a:cs typeface="Times New Roman"/>
              </a:rPr>
              <a:t>g</a:t>
            </a:r>
            <a:r>
              <a:rPr dirty="0" baseline="-21367" sz="1950" spc="-7" i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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Arial MT"/>
                <a:cs typeface="Arial MT"/>
              </a:rPr>
              <a:t>: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5">
                <a:latin typeface="Arial MT"/>
                <a:cs typeface="Arial MT"/>
              </a:rPr>
              <a:t>là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894">
                <a:latin typeface="Arial MT"/>
                <a:cs typeface="Arial MT"/>
              </a:rPr>
              <a:t>ậ</a:t>
            </a: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thái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5">
                <a:latin typeface="Arial MT"/>
                <a:cs typeface="Arial MT"/>
              </a:rPr>
              <a:t>ích</a:t>
            </a:r>
            <a:endParaRPr sz="2000">
              <a:latin typeface="Arial MT"/>
              <a:cs typeface="Arial MT"/>
            </a:endParaRPr>
          </a:p>
          <a:p>
            <a:pPr marL="349250" marR="415925" indent="-285750">
              <a:lnSpc>
                <a:spcPct val="100099"/>
              </a:lnSpc>
              <a:spcBef>
                <a:spcPts val="178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48615" algn="l"/>
                <a:tab pos="349250" algn="l"/>
                <a:tab pos="1719580" algn="l"/>
                <a:tab pos="3196590" algn="l"/>
              </a:tabLst>
            </a:pPr>
            <a:r>
              <a:rPr dirty="0" sz="2400" spc="-5">
                <a:latin typeface="Arial MT"/>
                <a:cs typeface="Arial MT"/>
              </a:rPr>
              <a:t>Yê</a:t>
            </a:r>
            <a:r>
              <a:rPr dirty="0" sz="2400">
                <a:latin typeface="Arial MT"/>
                <a:cs typeface="Arial MT"/>
              </a:rPr>
              <a:t>u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1075">
                <a:latin typeface="Arial MT"/>
                <a:cs typeface="Arial MT"/>
              </a:rPr>
              <a:t>ầ</a:t>
            </a:r>
            <a:r>
              <a:rPr dirty="0" sz="2400" spc="-5">
                <a:latin typeface="Arial MT"/>
                <a:cs typeface="Arial MT"/>
              </a:rPr>
              <a:t>u</a:t>
            </a:r>
            <a:r>
              <a:rPr dirty="0" sz="2400">
                <a:latin typeface="Arial MT"/>
                <a:cs typeface="Arial MT"/>
              </a:rPr>
              <a:t>:	</a:t>
            </a:r>
            <a:r>
              <a:rPr dirty="0" sz="2400" spc="-5">
                <a:latin typeface="Arial MT"/>
                <a:cs typeface="Arial MT"/>
              </a:rPr>
              <a:t>Tì</a:t>
            </a:r>
            <a:r>
              <a:rPr dirty="0" sz="2400">
                <a:latin typeface="Arial MT"/>
                <a:cs typeface="Arial MT"/>
              </a:rPr>
              <a:t>m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m</a:t>
            </a:r>
            <a:r>
              <a:rPr dirty="0" sz="2400" spc="-1075">
                <a:latin typeface="Arial MT"/>
                <a:cs typeface="Arial MT"/>
              </a:rPr>
              <a:t>ộ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5">
                <a:latin typeface="Arial MT"/>
                <a:cs typeface="Arial MT"/>
              </a:rPr>
              <a:t> chu</a:t>
            </a:r>
            <a:r>
              <a:rPr dirty="0" sz="2400" spc="-1075">
                <a:latin typeface="Arial MT"/>
                <a:cs typeface="Arial MT"/>
              </a:rPr>
              <a:t>ỗ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cá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5">
                <a:latin typeface="Arial MT"/>
                <a:cs typeface="Arial MT"/>
              </a:rPr>
              <a:t> hàn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1075">
                <a:latin typeface="Arial MT"/>
                <a:cs typeface="Arial MT"/>
              </a:rPr>
              <a:t>độ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5">
                <a:latin typeface="Cambria"/>
                <a:cs typeface="Cambria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baseline="-20833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baseline="-20833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,…,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baseline="-20833" sz="2400" i="1">
                <a:latin typeface="Times New Roman"/>
                <a:cs typeface="Times New Roman"/>
              </a:rPr>
              <a:t>k</a:t>
            </a:r>
            <a:r>
              <a:rPr dirty="0" sz="2400" spc="-55">
                <a:latin typeface="Cambria"/>
                <a:cs typeface="Cambria"/>
              </a:rPr>
              <a:t>)</a:t>
            </a:r>
            <a:r>
              <a:rPr dirty="0" sz="2400">
                <a:latin typeface="Arial MT"/>
                <a:cs typeface="Arial MT"/>
              </a:rPr>
              <a:t>,  </a:t>
            </a:r>
            <a:r>
              <a:rPr dirty="0" sz="2400" spc="-5">
                <a:latin typeface="Arial MT"/>
                <a:cs typeface="Arial MT"/>
              </a:rPr>
              <a:t>t</a:t>
            </a:r>
            <a:r>
              <a:rPr dirty="0" sz="2400" spc="-810">
                <a:latin typeface="Arial MT"/>
                <a:cs typeface="Arial MT"/>
              </a:rPr>
              <a:t>ư</a:t>
            </a:r>
            <a:r>
              <a:rPr dirty="0" sz="2400" spc="-815">
                <a:latin typeface="Arial MT"/>
                <a:cs typeface="Arial MT"/>
              </a:rPr>
              <a:t>ơ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 </a:t>
            </a:r>
            <a:r>
              <a:rPr dirty="0" sz="2400" spc="-795">
                <a:latin typeface="Arial MT"/>
                <a:cs typeface="Arial MT"/>
              </a:rPr>
              <a:t>ứ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</a:t>
            </a:r>
            <a:r>
              <a:rPr dirty="0" sz="2400" spc="-835">
                <a:latin typeface="Arial MT"/>
                <a:cs typeface="Arial MT"/>
              </a:rPr>
              <a:t>ớ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5">
                <a:latin typeface="Arial MT"/>
                <a:cs typeface="Arial MT"/>
              </a:rPr>
              <a:t> m</a:t>
            </a:r>
            <a:r>
              <a:rPr dirty="0" sz="2400" spc="-1075">
                <a:latin typeface="Arial MT"/>
                <a:cs typeface="Arial MT"/>
              </a:rPr>
              <a:t>ộ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chu</a:t>
            </a:r>
            <a:r>
              <a:rPr dirty="0" sz="2400" spc="-1075">
                <a:latin typeface="Arial MT"/>
                <a:cs typeface="Arial MT"/>
              </a:rPr>
              <a:t>ỗ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cá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chuy</a:t>
            </a:r>
            <a:r>
              <a:rPr dirty="0" sz="2400" spc="-1075">
                <a:latin typeface="Arial MT"/>
                <a:cs typeface="Arial MT"/>
              </a:rPr>
              <a:t>ể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tr</a:t>
            </a:r>
            <a:r>
              <a:rPr dirty="0" sz="2400" spc="-1075">
                <a:latin typeface="Arial MT"/>
                <a:cs typeface="Arial MT"/>
              </a:rPr>
              <a:t>ạ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thái  </a:t>
            </a:r>
            <a:r>
              <a:rPr dirty="0" sz="2400" spc="-10">
                <a:latin typeface="Cambria"/>
                <a:cs typeface="Cambria"/>
              </a:rPr>
              <a:t>(</a:t>
            </a:r>
            <a:r>
              <a:rPr dirty="0" sz="2400" spc="-10" i="1">
                <a:latin typeface="Times New Roman"/>
                <a:cs typeface="Times New Roman"/>
              </a:rPr>
              <a:t>s</a:t>
            </a:r>
            <a:r>
              <a:rPr dirty="0" baseline="-20833" sz="2400" spc="-15" i="1">
                <a:latin typeface="Times New Roman"/>
                <a:cs typeface="Times New Roman"/>
              </a:rPr>
              <a:t>i</a:t>
            </a:r>
            <a:r>
              <a:rPr dirty="0" sz="2400" spc="-10">
                <a:latin typeface="Times New Roman"/>
                <a:cs typeface="Times New Roman"/>
              </a:rPr>
              <a:t>,</a:t>
            </a:r>
            <a:r>
              <a:rPr dirty="0" sz="2400" spc="-10" i="1">
                <a:latin typeface="Times New Roman"/>
                <a:cs typeface="Times New Roman"/>
              </a:rPr>
              <a:t>s</a:t>
            </a:r>
            <a:r>
              <a:rPr dirty="0" baseline="-20833" sz="2400" spc="-15">
                <a:latin typeface="Times New Roman"/>
                <a:cs typeface="Times New Roman"/>
              </a:rPr>
              <a:t>1</a:t>
            </a:r>
            <a:r>
              <a:rPr dirty="0" sz="2400" spc="-10">
                <a:latin typeface="Times New Roman"/>
                <a:cs typeface="Times New Roman"/>
              </a:rPr>
              <a:t>,…,</a:t>
            </a:r>
            <a:r>
              <a:rPr dirty="0" sz="2400" spc="-10" i="1">
                <a:latin typeface="Times New Roman"/>
                <a:cs typeface="Times New Roman"/>
              </a:rPr>
              <a:t>s</a:t>
            </a:r>
            <a:r>
              <a:rPr dirty="0" baseline="-20833" sz="2400" spc="-15" i="1">
                <a:latin typeface="Times New Roman"/>
                <a:cs typeface="Times New Roman"/>
              </a:rPr>
              <a:t>k</a:t>
            </a:r>
            <a:r>
              <a:rPr dirty="0" sz="2400" spc="-10">
                <a:latin typeface="Cambria"/>
                <a:cs typeface="Cambria"/>
              </a:rPr>
              <a:t>)</a:t>
            </a:r>
            <a:r>
              <a:rPr dirty="0" sz="2400" spc="-10">
                <a:latin typeface="Arial MT"/>
                <a:cs typeface="Arial MT"/>
              </a:rPr>
              <a:t>, </a:t>
            </a:r>
            <a:r>
              <a:rPr dirty="0" sz="2400" spc="-5">
                <a:latin typeface="Arial MT"/>
                <a:cs typeface="Arial MT"/>
              </a:rPr>
              <a:t>sao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cho:	</a:t>
            </a:r>
            <a:r>
              <a:rPr dirty="0" sz="2400" i="1">
                <a:latin typeface="Times New Roman"/>
                <a:cs typeface="Times New Roman"/>
              </a:rPr>
              <a:t>s</a:t>
            </a:r>
            <a:r>
              <a:rPr dirty="0" baseline="-20833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-5" i="1">
                <a:latin typeface="Times New Roman"/>
                <a:cs typeface="Times New Roman"/>
              </a:rPr>
              <a:t>γ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s</a:t>
            </a:r>
            <a:r>
              <a:rPr dirty="0" baseline="-20833" sz="2400" spc="-7" i="1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r>
              <a:rPr dirty="0" sz="2400" spc="-5">
                <a:latin typeface="Arial MT"/>
                <a:cs typeface="Arial MT"/>
              </a:rPr>
              <a:t>, </a:t>
            </a:r>
            <a:r>
              <a:rPr dirty="0" sz="2400" i="1">
                <a:latin typeface="Times New Roman"/>
                <a:cs typeface="Times New Roman"/>
              </a:rPr>
              <a:t>s</a:t>
            </a:r>
            <a:r>
              <a:rPr dirty="0" baseline="-20833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-5" i="1">
                <a:latin typeface="Times New Roman"/>
                <a:cs typeface="Times New Roman"/>
              </a:rPr>
              <a:t>γ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s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r>
              <a:rPr dirty="0" sz="2400" spc="-5">
                <a:latin typeface="Arial MT"/>
                <a:cs typeface="Arial MT"/>
              </a:rPr>
              <a:t>, …, </a:t>
            </a:r>
            <a:r>
              <a:rPr dirty="0" sz="2400" i="1">
                <a:latin typeface="Times New Roman"/>
                <a:cs typeface="Times New Roman"/>
              </a:rPr>
              <a:t>s</a:t>
            </a:r>
            <a:r>
              <a:rPr dirty="0" baseline="-20833" sz="2400" i="1">
                <a:latin typeface="Times New Roman"/>
                <a:cs typeface="Times New Roman"/>
              </a:rPr>
              <a:t>k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-5" i="1">
                <a:latin typeface="Times New Roman"/>
                <a:cs typeface="Times New Roman"/>
              </a:rPr>
              <a:t>γ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i="1">
                <a:latin typeface="Times New Roman"/>
                <a:cs typeface="Times New Roman"/>
              </a:rPr>
              <a:t>s</a:t>
            </a:r>
            <a:r>
              <a:rPr dirty="0" baseline="-20833" sz="2400" spc="-7" i="1">
                <a:latin typeface="Times New Roman"/>
                <a:cs typeface="Times New Roman"/>
              </a:rPr>
              <a:t>k</a:t>
            </a:r>
            <a:r>
              <a:rPr dirty="0" baseline="-20833" sz="2400" spc="-7">
                <a:latin typeface="Times New Roman"/>
                <a:cs typeface="Times New Roman"/>
              </a:rPr>
              <a:t>- </a:t>
            </a:r>
            <a:r>
              <a:rPr dirty="0" baseline="-20833" sz="2400" spc="-577">
                <a:latin typeface="Times New Roman"/>
                <a:cs typeface="Times New Roman"/>
              </a:rPr>
              <a:t> 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baseline="-20833" sz="2400" spc="-7">
                <a:latin typeface="Times New Roman"/>
                <a:cs typeface="Times New Roman"/>
              </a:rPr>
              <a:t>k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r>
              <a:rPr dirty="0" sz="2400" spc="-5">
                <a:latin typeface="Arial MT"/>
                <a:cs typeface="Arial MT"/>
              </a:rPr>
              <a:t>,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s</a:t>
            </a:r>
            <a:r>
              <a:rPr dirty="0" baseline="-20833" sz="2400" spc="-7" i="1">
                <a:latin typeface="Times New Roman"/>
                <a:cs typeface="Times New Roman"/>
              </a:rPr>
              <a:t>k</a:t>
            </a:r>
            <a:r>
              <a:rPr dirty="0" sz="2400" spc="-5">
                <a:latin typeface="Symbol"/>
                <a:cs typeface="Symbol"/>
              </a:rPr>
              <a:t></a:t>
            </a:r>
            <a:r>
              <a:rPr dirty="0" sz="2400" spc="-5" i="1">
                <a:latin typeface="Times New Roman"/>
                <a:cs typeface="Times New Roman"/>
              </a:rPr>
              <a:t>S</a:t>
            </a:r>
            <a:r>
              <a:rPr dirty="0" baseline="-20833" sz="2400" spc="-7" i="1">
                <a:latin typeface="Times New Roman"/>
                <a:cs typeface="Times New Roman"/>
              </a:rPr>
              <a:t>g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710565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Ví</a:t>
            </a:r>
            <a:r>
              <a:rPr dirty="0" spc="-15"/>
              <a:t> </a:t>
            </a:r>
            <a:r>
              <a:rPr dirty="0" spc="-5"/>
              <a:t>dụ:</a:t>
            </a:r>
            <a:r>
              <a:rPr dirty="0" spc="-10"/>
              <a:t> </a:t>
            </a:r>
            <a:r>
              <a:rPr dirty="0" spc="-5"/>
              <a:t>Rô-bốt</a:t>
            </a:r>
            <a:r>
              <a:rPr dirty="0" spc="-10"/>
              <a:t> </a:t>
            </a:r>
            <a:r>
              <a:rPr dirty="0" spc="-5"/>
              <a:t>bốc</a:t>
            </a:r>
            <a:r>
              <a:rPr dirty="0" spc="-15"/>
              <a:t> </a:t>
            </a:r>
            <a:r>
              <a:rPr dirty="0" spc="-5"/>
              <a:t>dỡ</a:t>
            </a:r>
            <a:r>
              <a:rPr dirty="0" spc="-15"/>
              <a:t> </a:t>
            </a:r>
            <a:r>
              <a:rPr dirty="0" spc="-5"/>
              <a:t>hàng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3252470"/>
            <a:chOff x="457200" y="1436369"/>
            <a:chExt cx="9144000" cy="3252470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6265" y="2205227"/>
              <a:ext cx="3989069" cy="118948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200" y="339470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7508" y="3394709"/>
              <a:ext cx="2993897" cy="12938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36280" y="3454146"/>
              <a:ext cx="832866" cy="37261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93139" y="1778762"/>
            <a:ext cx="3790950" cy="2768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8450" marR="184150" indent="-285750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000" spc="-10">
                <a:latin typeface="Arial MT"/>
                <a:cs typeface="Arial MT"/>
              </a:rPr>
              <a:t>Bà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toán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</a:t>
            </a:r>
            <a:r>
              <a:rPr dirty="0" sz="2000" spc="-894">
                <a:latin typeface="Arial MT"/>
                <a:cs typeface="Arial MT"/>
              </a:rPr>
              <a:t>ậ</a:t>
            </a: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</a:t>
            </a:r>
            <a:r>
              <a:rPr dirty="0" sz="2000" spc="-890">
                <a:latin typeface="Arial MT"/>
                <a:cs typeface="Arial MT"/>
              </a:rPr>
              <a:t>ế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ho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5">
                <a:latin typeface="Arial MT"/>
                <a:cs typeface="Arial MT"/>
              </a:rPr>
              <a:t>ch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cho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rô-  </a:t>
            </a:r>
            <a:r>
              <a:rPr dirty="0" sz="2000" spc="-10">
                <a:latin typeface="Arial MT"/>
                <a:cs typeface="Arial MT"/>
              </a:rPr>
              <a:t>b</a:t>
            </a:r>
            <a:r>
              <a:rPr dirty="0" sz="2000" spc="-894">
                <a:latin typeface="Arial MT"/>
                <a:cs typeface="Arial MT"/>
              </a:rPr>
              <a:t>ố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b</a:t>
            </a:r>
            <a:r>
              <a:rPr dirty="0" sz="2000" spc="-894">
                <a:latin typeface="Arial MT"/>
                <a:cs typeface="Arial MT"/>
              </a:rPr>
              <a:t>ố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690">
                <a:latin typeface="Arial MT"/>
                <a:cs typeface="Arial MT"/>
              </a:rPr>
              <a:t>ỡ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hàn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690">
                <a:latin typeface="Arial MT"/>
                <a:cs typeface="Arial MT"/>
              </a:rPr>
              <a:t>ở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ộ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ầ</a:t>
            </a:r>
            <a:r>
              <a:rPr dirty="0" sz="2000" spc="-5">
                <a:latin typeface="Arial MT"/>
                <a:cs typeface="Arial MT"/>
              </a:rPr>
              <a:t>u  </a:t>
            </a:r>
            <a:r>
              <a:rPr dirty="0" sz="2000" spc="-229">
                <a:latin typeface="Arial MT"/>
                <a:cs typeface="Arial MT"/>
              </a:rPr>
              <a:t>cảng</a:t>
            </a:r>
            <a:endParaRPr sz="2000">
              <a:latin typeface="Arial MT"/>
              <a:cs typeface="Arial MT"/>
            </a:endParaRPr>
          </a:p>
          <a:p>
            <a:pPr marL="297815" marR="5080" indent="-28575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ộ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ầ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ả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ộ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</a:t>
            </a:r>
            <a:r>
              <a:rPr dirty="0" sz="2000" spc="-890">
                <a:latin typeface="Arial MT"/>
                <a:cs typeface="Arial MT"/>
              </a:rPr>
              <a:t>ố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</a:t>
            </a:r>
            <a:r>
              <a:rPr dirty="0" sz="2000" spc="-1560">
                <a:latin typeface="Arial MT"/>
                <a:cs typeface="Arial MT"/>
              </a:rPr>
              <a:t>ị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trí  (cho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vi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ậ</a:t>
            </a: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b</a:t>
            </a:r>
            <a:r>
              <a:rPr dirty="0" sz="2000" spc="-894">
                <a:latin typeface="Arial MT"/>
                <a:cs typeface="Arial MT"/>
              </a:rPr>
              <a:t>ế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,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cá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o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tàu  c</a:t>
            </a:r>
            <a:r>
              <a:rPr dirty="0" sz="2000" spc="-894">
                <a:latin typeface="Arial MT"/>
                <a:cs typeface="Arial MT"/>
              </a:rPr>
              <a:t>ầ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b</a:t>
            </a:r>
            <a:r>
              <a:rPr dirty="0" sz="2000" spc="-894">
                <a:latin typeface="Arial MT"/>
                <a:cs typeface="Arial MT"/>
              </a:rPr>
              <a:t>ố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690">
                <a:latin typeface="Arial MT"/>
                <a:cs typeface="Arial MT"/>
              </a:rPr>
              <a:t>ỡ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hàng</a:t>
            </a:r>
            <a:r>
              <a:rPr dirty="0" sz="2000" spc="-5">
                <a:latin typeface="Arial MT"/>
                <a:cs typeface="Arial MT"/>
              </a:rPr>
              <a:t>,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nh</a:t>
            </a:r>
            <a:r>
              <a:rPr dirty="0" sz="2000" spc="-5">
                <a:latin typeface="Arial MT"/>
                <a:cs typeface="Arial MT"/>
              </a:rPr>
              <a:t>à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kho,  các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695">
                <a:latin typeface="Arial MT"/>
                <a:cs typeface="Arial MT"/>
              </a:rPr>
              <a:t>ơ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890">
                <a:latin typeface="Arial MT"/>
                <a:cs typeface="Arial MT"/>
              </a:rPr>
              <a:t>ỗ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xe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894">
                <a:latin typeface="Arial MT"/>
                <a:cs typeface="Arial MT"/>
              </a:rPr>
              <a:t>ả</a:t>
            </a:r>
            <a:r>
              <a:rPr dirty="0" sz="2000" spc="-5">
                <a:latin typeface="Arial MT"/>
                <a:cs typeface="Arial MT"/>
              </a:rPr>
              <a:t>i,…)</a:t>
            </a:r>
            <a:endParaRPr sz="20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thùng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hàng (containers)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8894" y="4521961"/>
            <a:ext cx="31369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ầ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755">
                <a:latin typeface="Arial MT"/>
                <a:cs typeface="Arial MT"/>
              </a:rPr>
              <a:t>đượ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b</a:t>
            </a:r>
            <a:r>
              <a:rPr dirty="0" sz="2000" spc="-894">
                <a:latin typeface="Arial MT"/>
                <a:cs typeface="Arial MT"/>
              </a:rPr>
              <a:t>ố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lên/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690">
                <a:latin typeface="Arial MT"/>
                <a:cs typeface="Arial MT"/>
              </a:rPr>
              <a:t>ỡ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x</a:t>
            </a:r>
            <a:r>
              <a:rPr dirty="0" sz="2000" spc="-10">
                <a:latin typeface="Arial MT"/>
                <a:cs typeface="Arial MT"/>
              </a:rPr>
              <a:t>u</a:t>
            </a:r>
            <a:r>
              <a:rPr dirty="0" sz="2000" spc="-894">
                <a:latin typeface="Arial MT"/>
                <a:cs typeface="Arial MT"/>
              </a:rPr>
              <a:t>ố</a:t>
            </a:r>
            <a:r>
              <a:rPr dirty="0" sz="2000" spc="-10">
                <a:latin typeface="Arial MT"/>
                <a:cs typeface="Arial MT"/>
              </a:rPr>
              <a:t>ng  </a:t>
            </a:r>
            <a:r>
              <a:rPr dirty="0" sz="2000" spc="-5">
                <a:latin typeface="Arial MT"/>
                <a:cs typeface="Arial MT"/>
              </a:rPr>
              <a:t>tàu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hàn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(ho</a:t>
            </a:r>
            <a:r>
              <a:rPr dirty="0" sz="2000" spc="-894">
                <a:latin typeface="Arial MT"/>
                <a:cs typeface="Arial MT"/>
              </a:rPr>
              <a:t>ặ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kho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hàng)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08140" y="4981447"/>
            <a:ext cx="214820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i="1">
                <a:latin typeface="Arial"/>
                <a:cs typeface="Arial"/>
              </a:rPr>
              <a:t>(M.</a:t>
            </a:r>
            <a:r>
              <a:rPr dirty="0" sz="1400" spc="-25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Ghallab,</a:t>
            </a:r>
            <a:r>
              <a:rPr dirty="0" sz="1400" spc="-25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ESSLLI</a:t>
            </a:r>
            <a:r>
              <a:rPr dirty="0" sz="1400" spc="5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2002)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139" y="5283961"/>
            <a:ext cx="3521710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000" spc="-10">
                <a:latin typeface="Arial MT"/>
                <a:cs typeface="Arial MT"/>
              </a:rPr>
              <a:t>Rô-b</a:t>
            </a:r>
            <a:r>
              <a:rPr dirty="0" sz="2000" spc="-894">
                <a:latin typeface="Arial MT"/>
                <a:cs typeface="Arial MT"/>
              </a:rPr>
              <a:t>ố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và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ầ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</a:t>
            </a:r>
            <a:r>
              <a:rPr dirty="0" sz="2000" spc="-894">
                <a:latin typeface="Arial MT"/>
                <a:cs typeface="Arial MT"/>
              </a:rPr>
              <a:t>ụ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(crane</a:t>
            </a:r>
            <a:r>
              <a:rPr dirty="0" sz="2000" spc="-5">
                <a:latin typeface="Arial MT"/>
                <a:cs typeface="Arial MT"/>
              </a:rPr>
              <a:t>)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di  chu</a:t>
            </a:r>
            <a:r>
              <a:rPr dirty="0" sz="2000" spc="-5">
                <a:latin typeface="Arial MT"/>
                <a:cs typeface="Arial MT"/>
              </a:rPr>
              <a:t>y</a:t>
            </a:r>
            <a:r>
              <a:rPr dirty="0" sz="2000" spc="-894">
                <a:latin typeface="Arial MT"/>
                <a:cs typeface="Arial MT"/>
              </a:rPr>
              <a:t>ể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cá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thùng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hàn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75">
                <a:latin typeface="Arial MT"/>
                <a:cs typeface="Arial MT"/>
              </a:rPr>
              <a:t>để  </a:t>
            </a:r>
            <a:r>
              <a:rPr dirty="0" sz="2000" spc="-10">
                <a:latin typeface="Arial MT"/>
                <a:cs typeface="Arial MT"/>
              </a:rPr>
              <a:t>b</a:t>
            </a:r>
            <a:r>
              <a:rPr dirty="0" sz="2000" spc="-894">
                <a:latin typeface="Arial MT"/>
                <a:cs typeface="Arial MT"/>
              </a:rPr>
              <a:t>ố</a:t>
            </a:r>
            <a:r>
              <a:rPr dirty="0" sz="2000" spc="-5">
                <a:latin typeface="Arial MT"/>
                <a:cs typeface="Arial MT"/>
              </a:rPr>
              <a:t>c/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690">
                <a:latin typeface="Arial MT"/>
                <a:cs typeface="Arial MT"/>
              </a:rPr>
              <a:t>ỡ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hàn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lên/x</a:t>
            </a:r>
            <a:r>
              <a:rPr dirty="0" sz="2000">
                <a:latin typeface="Arial MT"/>
                <a:cs typeface="Arial MT"/>
              </a:rPr>
              <a:t>u</a:t>
            </a:r>
            <a:r>
              <a:rPr dirty="0" sz="2000" spc="-894">
                <a:latin typeface="Arial MT"/>
                <a:cs typeface="Arial MT"/>
              </a:rPr>
              <a:t>ố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tàu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473964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Các</a:t>
            </a:r>
            <a:r>
              <a:rPr dirty="0" spc="-25"/>
              <a:t> </a:t>
            </a:r>
            <a:r>
              <a:rPr dirty="0" spc="-5"/>
              <a:t>đối</a:t>
            </a:r>
            <a:r>
              <a:rPr dirty="0" spc="-35"/>
              <a:t> </a:t>
            </a:r>
            <a:r>
              <a:rPr dirty="0"/>
              <a:t>tượng</a:t>
            </a:r>
            <a:r>
              <a:rPr dirty="0" spc="-35"/>
              <a:t> </a:t>
            </a:r>
            <a:r>
              <a:rPr dirty="0" spc="-5"/>
              <a:t>(1)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2937510"/>
            <a:chOff x="457200" y="1436369"/>
            <a:chExt cx="9144000" cy="2937510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7200" y="2415539"/>
              <a:ext cx="9144000" cy="1958339"/>
            </a:xfrm>
            <a:custGeom>
              <a:avLst/>
              <a:gdLst/>
              <a:ahLst/>
              <a:cxnLst/>
              <a:rect l="l" t="t" r="r" b="b"/>
              <a:pathLst>
                <a:path w="9144000" h="1958339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93139" y="1702181"/>
            <a:ext cx="8014334" cy="446087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  <a:tab pos="1668145" algn="l"/>
              </a:tabLst>
            </a:pPr>
            <a:r>
              <a:rPr dirty="0" sz="2400" spc="-5">
                <a:latin typeface="Arial MT"/>
                <a:cs typeface="Arial MT"/>
              </a:rPr>
              <a:t>Các </a:t>
            </a:r>
            <a:r>
              <a:rPr dirty="0" sz="2400" spc="-935">
                <a:latin typeface="Arial MT"/>
                <a:cs typeface="Arial MT"/>
              </a:rPr>
              <a:t>vị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trí	</a:t>
            </a:r>
            <a:r>
              <a:rPr dirty="0" sz="2400" spc="-5" b="1">
                <a:latin typeface="Arial"/>
                <a:cs typeface="Arial"/>
              </a:rPr>
              <a:t>locations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{loc1,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loc2,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…}</a:t>
            </a:r>
            <a:endParaRPr sz="2400">
              <a:latin typeface="Arial"/>
              <a:cs typeface="Arial"/>
            </a:endParaRPr>
          </a:p>
          <a:p>
            <a:pPr lvl="1" marL="624840" indent="-286385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10">
                <a:latin typeface="Arial MT"/>
                <a:cs typeface="Arial MT"/>
              </a:rPr>
              <a:t>Nh</a:t>
            </a:r>
            <a:r>
              <a:rPr dirty="0" sz="2000" spc="-5">
                <a:latin typeface="Arial MT"/>
                <a:cs typeface="Arial MT"/>
              </a:rPr>
              <a:t>à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</a:t>
            </a:r>
            <a:r>
              <a:rPr dirty="0" sz="2000" spc="-10">
                <a:latin typeface="Arial MT"/>
                <a:cs typeface="Arial MT"/>
              </a:rPr>
              <a:t>ho</a:t>
            </a:r>
            <a:r>
              <a:rPr dirty="0" sz="2000" spc="-5">
                <a:latin typeface="Arial MT"/>
                <a:cs typeface="Arial MT"/>
              </a:rPr>
              <a:t>,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cá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ch</a:t>
            </a:r>
            <a:r>
              <a:rPr dirty="0" sz="2000" spc="-890">
                <a:latin typeface="Arial MT"/>
                <a:cs typeface="Arial MT"/>
              </a:rPr>
              <a:t>ỗ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ne</a:t>
            </a:r>
            <a:r>
              <a:rPr dirty="0" sz="2000" spc="-5">
                <a:latin typeface="Arial MT"/>
                <a:cs typeface="Arial MT"/>
              </a:rPr>
              <a:t>o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đậ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à</a:t>
            </a:r>
            <a:r>
              <a:rPr dirty="0" sz="2000" spc="-5">
                <a:latin typeface="Arial MT"/>
                <a:cs typeface="Arial MT"/>
              </a:rPr>
              <a:t>u,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à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755">
                <a:latin typeface="Arial MT"/>
                <a:cs typeface="Arial MT"/>
              </a:rPr>
              <a:t>đượ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b</a:t>
            </a:r>
            <a:r>
              <a:rPr dirty="0" sz="2000" spc="-894">
                <a:latin typeface="Arial MT"/>
                <a:cs typeface="Arial MT"/>
              </a:rPr>
              <a:t>ố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690">
                <a:latin typeface="Arial MT"/>
                <a:cs typeface="Arial MT"/>
              </a:rPr>
              <a:t>ỡ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hàn</a:t>
            </a:r>
            <a:r>
              <a:rPr dirty="0" sz="2000" spc="-5">
                <a:latin typeface="Arial MT"/>
                <a:cs typeface="Arial MT"/>
              </a:rPr>
              <a:t>g,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ha</a:t>
            </a:r>
            <a:r>
              <a:rPr dirty="0" sz="2000" spc="-5">
                <a:latin typeface="Arial MT"/>
                <a:cs typeface="Arial MT"/>
              </a:rPr>
              <a:t>y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695">
                <a:latin typeface="Arial MT"/>
                <a:cs typeface="Arial MT"/>
              </a:rPr>
              <a:t>ơ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đỗ</a:t>
            </a:r>
            <a:endParaRPr sz="2000">
              <a:latin typeface="Arial MT"/>
              <a:cs typeface="Arial MT"/>
            </a:endParaRPr>
          </a:p>
          <a:p>
            <a:pPr marL="624840">
              <a:lnSpc>
                <a:spcPct val="100000"/>
              </a:lnSpc>
            </a:pPr>
            <a:r>
              <a:rPr dirty="0" sz="2000" spc="-5">
                <a:latin typeface="Arial MT"/>
                <a:cs typeface="Arial MT"/>
              </a:rPr>
              <a:t>xe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tải</a:t>
            </a:r>
            <a:endParaRPr sz="20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789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  <a:tab pos="3683635" algn="l"/>
              </a:tabLst>
            </a:pPr>
            <a:r>
              <a:rPr dirty="0" sz="2400" spc="-5">
                <a:latin typeface="Arial MT"/>
                <a:cs typeface="Arial MT"/>
              </a:rPr>
              <a:t>Các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rô-bốt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360">
                <a:latin typeface="Arial MT"/>
                <a:cs typeface="Arial MT"/>
              </a:rPr>
              <a:t>bốc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420">
                <a:latin typeface="Arial MT"/>
                <a:cs typeface="Arial MT"/>
              </a:rPr>
              <a:t>dỡ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hàng	</a:t>
            </a:r>
            <a:r>
              <a:rPr dirty="0" sz="2400" spc="-5" b="1">
                <a:latin typeface="Arial"/>
                <a:cs typeface="Arial"/>
              </a:rPr>
              <a:t>robots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{robot1,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robot2,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…}</a:t>
            </a:r>
            <a:endParaRPr sz="2400">
              <a:latin typeface="Arial"/>
              <a:cs typeface="Arial"/>
            </a:endParaRPr>
          </a:p>
          <a:p>
            <a:pPr lvl="1" marL="624840" indent="-286385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10">
                <a:latin typeface="Arial MT"/>
                <a:cs typeface="Arial MT"/>
              </a:rPr>
              <a:t>Cá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rô-</a:t>
            </a:r>
            <a:r>
              <a:rPr dirty="0" sz="2000" spc="-10">
                <a:latin typeface="Arial MT"/>
                <a:cs typeface="Arial MT"/>
              </a:rPr>
              <a:t>b</a:t>
            </a:r>
            <a:r>
              <a:rPr dirty="0" sz="2000" spc="-894">
                <a:latin typeface="Arial MT"/>
                <a:cs typeface="Arial MT"/>
              </a:rPr>
              <a:t>ố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(xe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chuy</a:t>
            </a:r>
            <a:r>
              <a:rPr dirty="0" sz="2000" spc="-894">
                <a:latin typeface="Arial MT"/>
                <a:cs typeface="Arial MT"/>
              </a:rPr>
              <a:t>ể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thùn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hàng)</a:t>
            </a:r>
            <a:endParaRPr sz="2000">
              <a:latin typeface="Arial MT"/>
              <a:cs typeface="Arial MT"/>
            </a:endParaRPr>
          </a:p>
          <a:p>
            <a:pPr lvl="1" marL="624840" indent="-28638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5">
                <a:latin typeface="Arial MT"/>
                <a:cs typeface="Arial MT"/>
              </a:rPr>
              <a:t>Các </a:t>
            </a:r>
            <a:r>
              <a:rPr dirty="0" sz="2000" spc="-155">
                <a:latin typeface="Arial MT"/>
                <a:cs typeface="Arial MT"/>
              </a:rPr>
              <a:t>rô-bốt</a:t>
            </a:r>
            <a:r>
              <a:rPr dirty="0" sz="2000" spc="-5">
                <a:latin typeface="Arial MT"/>
                <a:cs typeface="Arial MT"/>
              </a:rPr>
              <a:t> có </a:t>
            </a:r>
            <a:r>
              <a:rPr dirty="0" sz="2000" spc="-300">
                <a:latin typeface="Arial MT"/>
                <a:cs typeface="Arial MT"/>
              </a:rPr>
              <a:t>thể</a:t>
            </a:r>
            <a:r>
              <a:rPr dirty="0" sz="2000" spc="-26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chuyển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giữa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 </a:t>
            </a:r>
            <a:r>
              <a:rPr dirty="0" sz="2000" spc="-780">
                <a:latin typeface="Arial MT"/>
                <a:cs typeface="Arial MT"/>
              </a:rPr>
              <a:t>vị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trí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gần</a:t>
            </a:r>
            <a:r>
              <a:rPr dirty="0" sz="2000" spc="-245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kề</a:t>
            </a:r>
            <a:endParaRPr sz="2000">
              <a:latin typeface="Arial MT"/>
              <a:cs typeface="Arial MT"/>
            </a:endParaRPr>
          </a:p>
          <a:p>
            <a:pPr lvl="1" marL="624840" indent="-28638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305">
                <a:latin typeface="Arial MT"/>
                <a:cs typeface="Arial MT"/>
              </a:rPr>
              <a:t>Tại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mỗi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780">
                <a:latin typeface="Arial MT"/>
                <a:cs typeface="Arial MT"/>
              </a:rPr>
              <a:t>vị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trí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(location), </a:t>
            </a:r>
            <a:r>
              <a:rPr dirty="0" sz="2000" spc="-525">
                <a:latin typeface="Arial MT"/>
                <a:cs typeface="Arial MT"/>
              </a:rPr>
              <a:t>chỉ</a:t>
            </a:r>
            <a:r>
              <a:rPr dirty="0" sz="2000" spc="-4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có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tối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đa</a:t>
            </a:r>
            <a:r>
              <a:rPr dirty="0" sz="2000" spc="-10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1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rô-bốt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đang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làm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việc</a:t>
            </a:r>
            <a:endParaRPr sz="20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789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  <a:tab pos="3970654" algn="l"/>
              </a:tabLst>
            </a:pPr>
            <a:r>
              <a:rPr dirty="0" sz="2400" spc="-5">
                <a:latin typeface="Arial MT"/>
                <a:cs typeface="Arial MT"/>
              </a:rPr>
              <a:t>Các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360">
                <a:latin typeface="Arial MT"/>
                <a:cs typeface="Arial MT"/>
              </a:rPr>
              <a:t>cần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275">
                <a:latin typeface="Arial MT"/>
                <a:cs typeface="Arial MT"/>
              </a:rPr>
              <a:t>trục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360">
                <a:latin typeface="Arial MT"/>
                <a:cs typeface="Arial MT"/>
              </a:rPr>
              <a:t>bốc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420">
                <a:latin typeface="Arial MT"/>
                <a:cs typeface="Arial MT"/>
              </a:rPr>
              <a:t>dỡ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hàng	</a:t>
            </a:r>
            <a:r>
              <a:rPr dirty="0" sz="2400" spc="-5" b="1">
                <a:latin typeface="Arial"/>
                <a:cs typeface="Arial"/>
              </a:rPr>
              <a:t>cranes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{crane1,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crane2,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…}</a:t>
            </a:r>
            <a:endParaRPr sz="2400">
              <a:latin typeface="Arial"/>
              <a:cs typeface="Arial"/>
            </a:endParaRPr>
          </a:p>
          <a:p>
            <a:pPr lvl="1" marL="624840" indent="-286385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305">
                <a:latin typeface="Arial MT"/>
                <a:cs typeface="Arial MT"/>
              </a:rPr>
              <a:t>Mỗi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cần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trục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gắn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(cố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495">
                <a:latin typeface="Arial MT"/>
                <a:cs typeface="Arial MT"/>
              </a:rPr>
              <a:t>định)</a:t>
            </a:r>
            <a:r>
              <a:rPr dirty="0" sz="2000" spc="-409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một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780">
                <a:latin typeface="Arial MT"/>
                <a:cs typeface="Arial MT"/>
              </a:rPr>
              <a:t>vị</a:t>
            </a:r>
            <a:r>
              <a:rPr dirty="0" sz="2000" spc="-5">
                <a:latin typeface="Arial MT"/>
                <a:cs typeface="Arial MT"/>
              </a:rPr>
              <a:t> trí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nhất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620">
                <a:latin typeface="Arial MT"/>
                <a:cs typeface="Arial MT"/>
              </a:rPr>
              <a:t>định</a:t>
            </a:r>
            <a:endParaRPr sz="2000">
              <a:latin typeface="Arial MT"/>
              <a:cs typeface="Arial MT"/>
            </a:endParaRPr>
          </a:p>
          <a:p>
            <a:pPr lvl="1" marL="624840" indent="-28638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5">
                <a:latin typeface="Arial MT"/>
                <a:cs typeface="Arial MT"/>
              </a:rPr>
              <a:t>Di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50">
                <a:latin typeface="Arial MT"/>
                <a:cs typeface="Arial MT"/>
              </a:rPr>
              <a:t>chuyển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 thùng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hàng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giữa</a:t>
            </a:r>
            <a:r>
              <a:rPr dirty="0" sz="2000" spc="-5">
                <a:latin typeface="Arial MT"/>
                <a:cs typeface="Arial MT"/>
              </a:rPr>
              <a:t> các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rô-bốt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và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cọc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hàng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(piles)</a:t>
            </a:r>
            <a:endParaRPr sz="2000">
              <a:latin typeface="Arial MT"/>
              <a:cs typeface="Arial MT"/>
            </a:endParaRPr>
          </a:p>
          <a:p>
            <a:pPr marL="624840">
              <a:lnSpc>
                <a:spcPct val="100000"/>
              </a:lnSpc>
            </a:pPr>
            <a:r>
              <a:rPr dirty="0" sz="2000" spc="-5">
                <a:latin typeface="Arial MT"/>
                <a:cs typeface="Arial MT"/>
              </a:rPr>
              <a:t>-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thuộc</a:t>
            </a:r>
            <a:r>
              <a:rPr dirty="0" sz="2000" spc="-5">
                <a:latin typeface="Arial MT"/>
                <a:cs typeface="Arial MT"/>
              </a:rPr>
              <a:t> cùng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một</a:t>
            </a:r>
            <a:r>
              <a:rPr dirty="0" sz="2000" spc="-250">
                <a:latin typeface="Arial MT"/>
                <a:cs typeface="Arial MT"/>
              </a:rPr>
              <a:t> </a:t>
            </a:r>
            <a:r>
              <a:rPr dirty="0" sz="2000" spc="-780">
                <a:latin typeface="Arial MT"/>
                <a:cs typeface="Arial MT"/>
              </a:rPr>
              <a:t>vị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trí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(the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same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location)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473964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Các</a:t>
            </a:r>
            <a:r>
              <a:rPr dirty="0" spc="-25"/>
              <a:t> </a:t>
            </a:r>
            <a:r>
              <a:rPr dirty="0" spc="-5"/>
              <a:t>đối</a:t>
            </a:r>
            <a:r>
              <a:rPr dirty="0" spc="-35"/>
              <a:t> </a:t>
            </a:r>
            <a:r>
              <a:rPr dirty="0"/>
              <a:t>tượng</a:t>
            </a:r>
            <a:r>
              <a:rPr dirty="0" spc="-35"/>
              <a:t> </a:t>
            </a:r>
            <a:r>
              <a:rPr dirty="0" spc="-5"/>
              <a:t>(2)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1958339"/>
            <a:chOff x="457200" y="1436369"/>
            <a:chExt cx="9144000" cy="1958339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7200" y="24155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93139" y="1702181"/>
            <a:ext cx="7909559" cy="446087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  <a:tab pos="2331085" algn="l"/>
              </a:tabLst>
            </a:pPr>
            <a:r>
              <a:rPr dirty="0" sz="2400" spc="-5">
                <a:latin typeface="Arial MT"/>
                <a:cs typeface="Arial MT"/>
              </a:rPr>
              <a:t>Các </a:t>
            </a:r>
            <a:r>
              <a:rPr dirty="0" sz="2400" spc="-360">
                <a:latin typeface="Arial MT"/>
                <a:cs typeface="Arial MT"/>
              </a:rPr>
              <a:t>cọc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hàng	</a:t>
            </a:r>
            <a:r>
              <a:rPr dirty="0" sz="2400" spc="-5" b="1">
                <a:latin typeface="Arial"/>
                <a:cs typeface="Arial"/>
              </a:rPr>
              <a:t>piles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{pile1,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pile2,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…}</a:t>
            </a:r>
            <a:endParaRPr sz="2400">
              <a:latin typeface="Arial"/>
              <a:cs typeface="Arial"/>
            </a:endParaRPr>
          </a:p>
          <a:p>
            <a:pPr lvl="1" marL="624840" indent="-286385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305">
                <a:latin typeface="Arial MT"/>
                <a:cs typeface="Arial MT"/>
              </a:rPr>
              <a:t>Mỗi</a:t>
            </a:r>
            <a:r>
              <a:rPr dirty="0" sz="2000" spc="-254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cọc</a:t>
            </a:r>
            <a:r>
              <a:rPr dirty="0" sz="2000" spc="-26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hàng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nằm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690">
                <a:latin typeface="Arial MT"/>
                <a:cs typeface="Arial MT"/>
              </a:rPr>
              <a:t>ở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50">
                <a:latin typeface="Arial MT"/>
                <a:cs typeface="Arial MT"/>
              </a:rPr>
              <a:t>(thuộc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về)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một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780">
                <a:latin typeface="Arial MT"/>
                <a:cs typeface="Arial MT"/>
              </a:rPr>
              <a:t>vị</a:t>
            </a:r>
            <a:r>
              <a:rPr dirty="0" sz="2000" spc="-5">
                <a:latin typeface="Arial MT"/>
                <a:cs typeface="Arial MT"/>
              </a:rPr>
              <a:t> trí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nhất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620">
                <a:latin typeface="Arial MT"/>
                <a:cs typeface="Arial MT"/>
              </a:rPr>
              <a:t>định</a:t>
            </a:r>
            <a:endParaRPr sz="2000">
              <a:latin typeface="Arial MT"/>
              <a:cs typeface="Arial MT"/>
            </a:endParaRPr>
          </a:p>
          <a:p>
            <a:pPr lvl="1" marL="624840" marR="5080" indent="-28638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305">
                <a:latin typeface="Arial MT"/>
                <a:cs typeface="Arial MT"/>
              </a:rPr>
              <a:t>Tấm</a:t>
            </a:r>
            <a:r>
              <a:rPr dirty="0" sz="2000" spc="-2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nâng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hàng </a:t>
            </a:r>
            <a:r>
              <a:rPr dirty="0" sz="2000" spc="-10">
                <a:latin typeface="Arial MT"/>
                <a:cs typeface="Arial MT"/>
              </a:rPr>
              <a:t>(pallet)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nằm</a:t>
            </a:r>
            <a:r>
              <a:rPr dirty="0" sz="2000" spc="-250">
                <a:latin typeface="Arial MT"/>
                <a:cs typeface="Arial MT"/>
              </a:rPr>
              <a:t> </a:t>
            </a:r>
            <a:r>
              <a:rPr dirty="0" sz="2000" spc="-690">
                <a:latin typeface="Arial MT"/>
                <a:cs typeface="Arial MT"/>
              </a:rPr>
              <a:t>ở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345">
                <a:latin typeface="Arial MT"/>
                <a:cs typeface="Arial MT"/>
              </a:rPr>
              <a:t>dưới</a:t>
            </a:r>
            <a:r>
              <a:rPr dirty="0" sz="2000" spc="-20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đáy</a:t>
            </a:r>
            <a:r>
              <a:rPr dirty="0" sz="2000" spc="-25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của</a:t>
            </a:r>
            <a:r>
              <a:rPr dirty="0" sz="2000" spc="-25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cọc</a:t>
            </a:r>
            <a:r>
              <a:rPr dirty="0" sz="2000" spc="-26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hàng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–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trên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ộ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894">
                <a:latin typeface="Arial MT"/>
                <a:cs typeface="Arial MT"/>
              </a:rPr>
              <a:t>ấ</a:t>
            </a:r>
            <a:r>
              <a:rPr dirty="0" sz="2000" spc="-5">
                <a:latin typeface="Arial MT"/>
                <a:cs typeface="Arial MT"/>
              </a:rPr>
              <a:t>m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nân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hàn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ó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-890">
                <a:latin typeface="Arial MT"/>
                <a:cs typeface="Arial MT"/>
              </a:rPr>
              <a:t>ể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ó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cá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thùng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hàng</a:t>
            </a:r>
            <a:endParaRPr sz="20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789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  <a:tab pos="2620010" algn="l"/>
              </a:tabLst>
            </a:pPr>
            <a:r>
              <a:rPr dirty="0" sz="2400" spc="-5">
                <a:latin typeface="Arial MT"/>
                <a:cs typeface="Arial MT"/>
              </a:rPr>
              <a:t>Các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thùng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hàng	</a:t>
            </a:r>
            <a:r>
              <a:rPr dirty="0" sz="2400" spc="-5" b="1">
                <a:latin typeface="Arial"/>
                <a:cs typeface="Arial"/>
              </a:rPr>
              <a:t>containers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{cont1,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cont2,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…}</a:t>
            </a:r>
            <a:endParaRPr sz="2400">
              <a:latin typeface="Arial"/>
              <a:cs typeface="Arial"/>
            </a:endParaRPr>
          </a:p>
          <a:p>
            <a:pPr lvl="1" marL="624840" indent="-286385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484">
                <a:latin typeface="Arial MT"/>
                <a:cs typeface="Arial MT"/>
              </a:rPr>
              <a:t>Được</a:t>
            </a:r>
            <a:r>
              <a:rPr dirty="0" sz="2000" spc="-41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xếp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trong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một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cọc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hàng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nằm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trên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một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tấm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nâng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hàng</a:t>
            </a:r>
            <a:endParaRPr sz="2000">
              <a:latin typeface="Arial MT"/>
              <a:cs typeface="Arial MT"/>
            </a:endParaRPr>
          </a:p>
          <a:p>
            <a:pPr lvl="1" marL="624840" indent="-28638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484">
                <a:latin typeface="Arial MT"/>
                <a:cs typeface="Arial MT"/>
              </a:rPr>
              <a:t>Được</a:t>
            </a:r>
            <a:r>
              <a:rPr dirty="0" sz="2000" spc="-415">
                <a:latin typeface="Arial MT"/>
                <a:cs typeface="Arial MT"/>
              </a:rPr>
              <a:t> </a:t>
            </a:r>
            <a:r>
              <a:rPr dirty="0" sz="2000" spc="-600">
                <a:latin typeface="Arial MT"/>
                <a:cs typeface="Arial MT"/>
              </a:rPr>
              <a:t>đặt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trên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30">
                <a:latin typeface="Arial MT"/>
                <a:cs typeface="Arial MT"/>
              </a:rPr>
              <a:t>rô-bốt,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hoặc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nắm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40">
                <a:latin typeface="Arial MT"/>
                <a:cs typeface="Arial MT"/>
              </a:rPr>
              <a:t>(giữ)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bởi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cần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trục</a:t>
            </a:r>
            <a:endParaRPr sz="20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789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  <a:tab pos="2602230" algn="l"/>
              </a:tabLst>
            </a:pPr>
            <a:r>
              <a:rPr dirty="0" sz="2400" spc="-360">
                <a:latin typeface="Arial MT"/>
                <a:cs typeface="Arial MT"/>
              </a:rPr>
              <a:t>Tấm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nâng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hàng	</a:t>
            </a:r>
            <a:r>
              <a:rPr dirty="0" sz="2400" spc="-5" b="1">
                <a:latin typeface="Arial"/>
                <a:cs typeface="Arial"/>
              </a:rPr>
              <a:t>pallet</a:t>
            </a:r>
            <a:endParaRPr sz="2400">
              <a:latin typeface="Arial"/>
              <a:cs typeface="Arial"/>
            </a:endParaRPr>
          </a:p>
          <a:p>
            <a:pPr lvl="1" marL="624840" indent="-286385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645">
                <a:latin typeface="Arial MT"/>
                <a:cs typeface="Arial MT"/>
              </a:rPr>
              <a:t>Đượ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đặ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685">
                <a:latin typeface="Arial MT"/>
                <a:cs typeface="Arial MT"/>
              </a:rPr>
              <a:t>ướ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10">
                <a:latin typeface="Arial MT"/>
                <a:cs typeface="Arial MT"/>
              </a:rPr>
              <a:t>á</a:t>
            </a:r>
            <a:r>
              <a:rPr dirty="0" sz="2000" spc="-5">
                <a:latin typeface="Arial MT"/>
                <a:cs typeface="Arial MT"/>
              </a:rPr>
              <a:t>y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ủ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ộ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ọ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hàng</a:t>
            </a:r>
            <a:endParaRPr sz="2000">
              <a:latin typeface="Arial MT"/>
              <a:cs typeface="Arial MT"/>
            </a:endParaRPr>
          </a:p>
          <a:p>
            <a:pPr lvl="1" marL="624840" indent="-28638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525">
                <a:latin typeface="Arial MT"/>
                <a:cs typeface="Arial MT"/>
              </a:rPr>
              <a:t>Chỉ</a:t>
            </a:r>
            <a:r>
              <a:rPr dirty="0" sz="2000" spc="-50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cần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một</a:t>
            </a:r>
            <a:r>
              <a:rPr dirty="0" sz="2000" spc="-5">
                <a:latin typeface="Arial MT"/>
                <a:cs typeface="Arial MT"/>
              </a:rPr>
              <a:t> ký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hiệu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duy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nhất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(pallet), vì </a:t>
            </a:r>
            <a:r>
              <a:rPr dirty="0" sz="2000" spc="-305">
                <a:latin typeface="Arial MT"/>
                <a:cs typeface="Arial MT"/>
              </a:rPr>
              <a:t>mỗi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tấm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nâng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65">
                <a:latin typeface="Arial MT"/>
                <a:cs typeface="Arial MT"/>
              </a:rPr>
              <a:t>được</a:t>
            </a:r>
            <a:r>
              <a:rPr dirty="0" sz="2000" spc="-5">
                <a:latin typeface="Arial MT"/>
                <a:cs typeface="Arial MT"/>
              </a:rPr>
              <a:t> xác</a:t>
            </a:r>
            <a:endParaRPr sz="2000">
              <a:latin typeface="Arial MT"/>
              <a:cs typeface="Arial MT"/>
            </a:endParaRPr>
          </a:p>
          <a:p>
            <a:pPr marL="624840">
              <a:lnSpc>
                <a:spcPct val="100000"/>
              </a:lnSpc>
            </a:pPr>
            <a:r>
              <a:rPr dirty="0" sz="2000" spc="-1230">
                <a:latin typeface="Arial MT"/>
                <a:cs typeface="Arial MT"/>
              </a:rPr>
              <a:t>đ</a:t>
            </a:r>
            <a:r>
              <a:rPr dirty="0" sz="2000" spc="-1225">
                <a:latin typeface="Arial MT"/>
                <a:cs typeface="Arial MT"/>
              </a:rPr>
              <a:t>ị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(g</a:t>
            </a:r>
            <a:r>
              <a:rPr dirty="0" sz="2000" spc="-894">
                <a:latin typeface="Arial MT"/>
                <a:cs typeface="Arial MT"/>
              </a:rPr>
              <a:t>ắ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i)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ộ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ọ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hàng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548576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Các</a:t>
            </a:r>
            <a:r>
              <a:rPr dirty="0" spc="-20"/>
              <a:t> </a:t>
            </a:r>
            <a:r>
              <a:rPr dirty="0" spc="-5"/>
              <a:t>quan</a:t>
            </a:r>
            <a:r>
              <a:rPr dirty="0" spc="-10"/>
              <a:t> </a:t>
            </a:r>
            <a:r>
              <a:rPr dirty="0" spc="-5"/>
              <a:t>hệ</a:t>
            </a:r>
            <a:r>
              <a:rPr dirty="0" spc="-15"/>
              <a:t> </a:t>
            </a:r>
            <a:r>
              <a:rPr dirty="0"/>
              <a:t>cố</a:t>
            </a:r>
            <a:r>
              <a:rPr dirty="0" spc="-25"/>
              <a:t> </a:t>
            </a:r>
            <a:r>
              <a:rPr dirty="0" spc="-5"/>
              <a:t>định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2937510"/>
            <a:chOff x="457200" y="1436369"/>
            <a:chExt cx="9144000" cy="2937510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7200" y="24155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57200" y="339470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93139" y="1777238"/>
            <a:ext cx="7533005" cy="3836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 spc="-5">
                <a:latin typeface="Arial MT"/>
                <a:cs typeface="Arial MT"/>
              </a:rPr>
              <a:t>Cá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5">
                <a:latin typeface="Arial MT"/>
                <a:cs typeface="Arial MT"/>
              </a:rPr>
              <a:t> qua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-1070">
                <a:latin typeface="Arial MT"/>
                <a:cs typeface="Arial MT"/>
              </a:rPr>
              <a:t>ệ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</a:t>
            </a:r>
            <a:r>
              <a:rPr dirty="0" sz="2400" spc="-1070">
                <a:latin typeface="Arial MT"/>
                <a:cs typeface="Arial MT"/>
              </a:rPr>
              <a:t>ố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475">
                <a:latin typeface="Arial MT"/>
                <a:cs typeface="Arial MT"/>
              </a:rPr>
              <a:t>đ</a:t>
            </a:r>
            <a:r>
              <a:rPr dirty="0" sz="2400" spc="-1470">
                <a:latin typeface="Arial MT"/>
                <a:cs typeface="Arial MT"/>
              </a:rPr>
              <a:t>ị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(topology</a:t>
            </a:r>
            <a:r>
              <a:rPr dirty="0" sz="2400">
                <a:latin typeface="Arial MT"/>
                <a:cs typeface="Arial MT"/>
              </a:rPr>
              <a:t>)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</a:t>
            </a:r>
            <a:r>
              <a:rPr dirty="0" sz="2400">
                <a:latin typeface="Arial MT"/>
                <a:cs typeface="Arial MT"/>
              </a:rPr>
              <a:t>à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cá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5">
                <a:latin typeface="Arial MT"/>
                <a:cs typeface="Arial MT"/>
              </a:rPr>
              <a:t> qua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-1070">
                <a:latin typeface="Arial MT"/>
                <a:cs typeface="Arial MT"/>
              </a:rPr>
              <a:t>ệ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không  tha</a:t>
            </a:r>
            <a:r>
              <a:rPr dirty="0" sz="2400">
                <a:latin typeface="Arial MT"/>
                <a:cs typeface="Arial MT"/>
              </a:rPr>
              <a:t>y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75">
                <a:latin typeface="Arial MT"/>
                <a:cs typeface="Arial MT"/>
              </a:rPr>
              <a:t>đổ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>
                <a:latin typeface="Arial MT"/>
                <a:cs typeface="Arial MT"/>
              </a:rPr>
              <a:t>o </a:t>
            </a:r>
            <a:r>
              <a:rPr dirty="0" sz="2400" spc="-5">
                <a:latin typeface="Arial MT"/>
                <a:cs typeface="Arial MT"/>
              </a:rPr>
              <a:t>th</a:t>
            </a:r>
            <a:r>
              <a:rPr dirty="0" sz="2400" spc="-835">
                <a:latin typeface="Arial MT"/>
                <a:cs typeface="Arial MT"/>
              </a:rPr>
              <a:t>ờ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5">
                <a:latin typeface="Arial MT"/>
                <a:cs typeface="Arial MT"/>
              </a:rPr>
              <a:t>a</a:t>
            </a:r>
            <a:r>
              <a:rPr dirty="0" sz="2400">
                <a:latin typeface="Arial MT"/>
                <a:cs typeface="Arial MT"/>
              </a:rPr>
              <a:t>n</a:t>
            </a:r>
            <a:endParaRPr sz="24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64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  <a:tab pos="1635125" algn="l"/>
              </a:tabLst>
            </a:pPr>
            <a:r>
              <a:rPr dirty="0" sz="2400" spc="-5">
                <a:latin typeface="Arial MT"/>
                <a:cs typeface="Arial MT"/>
              </a:rPr>
              <a:t>Quan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40">
                <a:latin typeface="Arial MT"/>
                <a:cs typeface="Arial MT"/>
              </a:rPr>
              <a:t>hệ	</a:t>
            </a:r>
            <a:r>
              <a:rPr dirty="0" sz="2400" spc="-5" b="1">
                <a:latin typeface="Courier New"/>
                <a:cs typeface="Courier New"/>
              </a:rPr>
              <a:t>adjacent(</a:t>
            </a:r>
            <a:r>
              <a:rPr dirty="0" sz="2400" spc="-5" b="1" i="1">
                <a:latin typeface="Courier New"/>
                <a:cs typeface="Courier New"/>
              </a:rPr>
              <a:t>l</a:t>
            </a:r>
            <a:r>
              <a:rPr dirty="0" sz="2400" spc="-5" b="1">
                <a:latin typeface="Courier New"/>
                <a:cs typeface="Courier New"/>
              </a:rPr>
              <a:t>,</a:t>
            </a:r>
            <a:r>
              <a:rPr dirty="0" sz="2400" spc="-5" b="1" i="1">
                <a:latin typeface="Courier New"/>
                <a:cs typeface="Courier New"/>
              </a:rPr>
              <a:t>l</a:t>
            </a:r>
            <a:r>
              <a:rPr dirty="0" sz="2400" spc="-5">
                <a:latin typeface="Symbol"/>
                <a:cs typeface="Symbol"/>
              </a:rPr>
              <a:t></a:t>
            </a:r>
            <a:r>
              <a:rPr dirty="0" sz="2400" spc="-5" b="1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lvl="1" marL="624840" indent="-286385">
              <a:lnSpc>
                <a:spcPct val="100000"/>
              </a:lnSpc>
              <a:spcBef>
                <a:spcPts val="57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25475" algn="l"/>
              </a:tabLst>
            </a:pPr>
            <a:r>
              <a:rPr dirty="0" sz="2400">
                <a:latin typeface="Arial MT"/>
                <a:cs typeface="Arial MT"/>
              </a:rPr>
              <a:t>V</a:t>
            </a:r>
            <a:r>
              <a:rPr dirty="0" sz="2400" spc="-1870">
                <a:latin typeface="Arial MT"/>
                <a:cs typeface="Arial MT"/>
              </a:rPr>
              <a:t>ị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tr</a:t>
            </a:r>
            <a:r>
              <a:rPr dirty="0" sz="2400">
                <a:latin typeface="Arial MT"/>
                <a:cs typeface="Arial MT"/>
              </a:rPr>
              <a:t>í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 b="1" i="1">
                <a:latin typeface="Courier New"/>
                <a:cs typeface="Courier New"/>
              </a:rPr>
              <a:t>l</a:t>
            </a:r>
            <a:r>
              <a:rPr dirty="0" sz="2400" spc="-785" b="1" i="1">
                <a:latin typeface="Courier New"/>
                <a:cs typeface="Courier New"/>
              </a:rPr>
              <a:t> </a:t>
            </a:r>
            <a:r>
              <a:rPr dirty="0" sz="2400">
                <a:latin typeface="Arial MT"/>
                <a:cs typeface="Arial MT"/>
              </a:rPr>
              <a:t>là </a:t>
            </a:r>
            <a:r>
              <a:rPr dirty="0" sz="2400" spc="-5">
                <a:latin typeface="Arial MT"/>
                <a:cs typeface="Arial MT"/>
              </a:rPr>
              <a:t>g</a:t>
            </a:r>
            <a:r>
              <a:rPr dirty="0" sz="2400" spc="-1075">
                <a:latin typeface="Arial MT"/>
                <a:cs typeface="Arial MT"/>
              </a:rPr>
              <a:t>ầ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k</a:t>
            </a:r>
            <a:r>
              <a:rPr dirty="0" sz="2400" spc="-1070">
                <a:latin typeface="Arial MT"/>
                <a:cs typeface="Arial MT"/>
              </a:rPr>
              <a:t>ề</a:t>
            </a:r>
            <a:r>
              <a:rPr dirty="0" sz="2400">
                <a:latin typeface="Arial MT"/>
                <a:cs typeface="Arial MT"/>
              </a:rPr>
              <a:t> v</a:t>
            </a:r>
            <a:r>
              <a:rPr dirty="0" sz="2400" spc="-835">
                <a:latin typeface="Arial MT"/>
                <a:cs typeface="Arial MT"/>
              </a:rPr>
              <a:t>ớ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</a:t>
            </a:r>
            <a:r>
              <a:rPr dirty="0" sz="2400" spc="-1870">
                <a:latin typeface="Arial MT"/>
                <a:cs typeface="Arial MT"/>
              </a:rPr>
              <a:t>ị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tr</a:t>
            </a:r>
            <a:r>
              <a:rPr dirty="0" sz="2400">
                <a:latin typeface="Arial MT"/>
                <a:cs typeface="Arial MT"/>
              </a:rPr>
              <a:t>í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 b="1" i="1">
                <a:latin typeface="Courier New"/>
                <a:cs typeface="Courier New"/>
              </a:rPr>
              <a:t>l’</a:t>
            </a:r>
            <a:endParaRPr sz="2400">
              <a:latin typeface="Courier New"/>
              <a:cs typeface="Courier New"/>
            </a:endParaRPr>
          </a:p>
          <a:p>
            <a:pPr marL="298450" indent="-285750">
              <a:lnSpc>
                <a:spcPct val="100000"/>
              </a:lnSpc>
              <a:spcBef>
                <a:spcPts val="179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  <a:tab pos="1635125" algn="l"/>
              </a:tabLst>
            </a:pPr>
            <a:r>
              <a:rPr dirty="0" sz="2400" spc="-5">
                <a:latin typeface="Arial MT"/>
                <a:cs typeface="Arial MT"/>
              </a:rPr>
              <a:t>Quan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40">
                <a:latin typeface="Arial MT"/>
                <a:cs typeface="Arial MT"/>
              </a:rPr>
              <a:t>hệ	</a:t>
            </a:r>
            <a:r>
              <a:rPr dirty="0" sz="2400" spc="-5" b="1">
                <a:latin typeface="Courier New"/>
                <a:cs typeface="Courier New"/>
              </a:rPr>
              <a:t>attached(</a:t>
            </a:r>
            <a:r>
              <a:rPr dirty="0" sz="2400" spc="-5" b="1" i="1">
                <a:latin typeface="Courier New"/>
                <a:cs typeface="Courier New"/>
              </a:rPr>
              <a:t>p</a:t>
            </a:r>
            <a:r>
              <a:rPr dirty="0" sz="2400" spc="-5" b="1">
                <a:latin typeface="Courier New"/>
                <a:cs typeface="Courier New"/>
              </a:rPr>
              <a:t>,</a:t>
            </a:r>
            <a:r>
              <a:rPr dirty="0" sz="2400" spc="-5" b="1" i="1">
                <a:latin typeface="Courier New"/>
                <a:cs typeface="Courier New"/>
              </a:rPr>
              <a:t>l</a:t>
            </a:r>
            <a:r>
              <a:rPr dirty="0" sz="2400" spc="-5" b="1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lvl="1" marL="624840" indent="-286385">
              <a:lnSpc>
                <a:spcPct val="100000"/>
              </a:lnSpc>
              <a:spcBef>
                <a:spcPts val="58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25475" algn="l"/>
              </a:tabLst>
            </a:pP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1075">
                <a:latin typeface="Arial MT"/>
                <a:cs typeface="Arial MT"/>
              </a:rPr>
              <a:t>ọ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5">
                <a:latin typeface="Arial MT"/>
                <a:cs typeface="Arial MT"/>
              </a:rPr>
              <a:t> hàn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 b="1" i="1">
                <a:latin typeface="Courier New"/>
                <a:cs typeface="Courier New"/>
              </a:rPr>
              <a:t>p</a:t>
            </a:r>
            <a:r>
              <a:rPr dirty="0" sz="2400" spc="-785" b="1" i="1">
                <a:latin typeface="Courier New"/>
                <a:cs typeface="Courier New"/>
              </a:rPr>
              <a:t> </a:t>
            </a:r>
            <a:r>
              <a:rPr dirty="0" sz="2400" spc="-5">
                <a:latin typeface="Arial MT"/>
                <a:cs typeface="Arial MT"/>
              </a:rPr>
              <a:t>thu</a:t>
            </a:r>
            <a:r>
              <a:rPr dirty="0" sz="2400" spc="-1075">
                <a:latin typeface="Arial MT"/>
                <a:cs typeface="Arial MT"/>
              </a:rPr>
              <a:t>ộ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</a:t>
            </a:r>
            <a:r>
              <a:rPr dirty="0" sz="2400" spc="-1070">
                <a:latin typeface="Arial MT"/>
                <a:cs typeface="Arial MT"/>
              </a:rPr>
              <a:t>ề</a:t>
            </a:r>
            <a:r>
              <a:rPr dirty="0" sz="2400" spc="-5">
                <a:latin typeface="Arial MT"/>
                <a:cs typeface="Arial MT"/>
              </a:rPr>
              <a:t> (g</a:t>
            </a:r>
            <a:r>
              <a:rPr dirty="0" sz="2400" spc="-1075">
                <a:latin typeface="Arial MT"/>
                <a:cs typeface="Arial MT"/>
              </a:rPr>
              <a:t>ắ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</a:t>
            </a:r>
            <a:r>
              <a:rPr dirty="0" sz="2400" spc="-835">
                <a:latin typeface="Arial MT"/>
                <a:cs typeface="Arial MT"/>
              </a:rPr>
              <a:t>ớ</a:t>
            </a:r>
            <a:r>
              <a:rPr dirty="0" sz="2400">
                <a:latin typeface="Arial MT"/>
                <a:cs typeface="Arial MT"/>
              </a:rPr>
              <a:t>i) v</a:t>
            </a:r>
            <a:r>
              <a:rPr dirty="0" sz="2400" spc="-1870">
                <a:latin typeface="Arial MT"/>
                <a:cs typeface="Arial MT"/>
              </a:rPr>
              <a:t>ị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tr</a:t>
            </a:r>
            <a:r>
              <a:rPr dirty="0" sz="2400">
                <a:latin typeface="Arial MT"/>
                <a:cs typeface="Arial MT"/>
              </a:rPr>
              <a:t>í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 b="1" i="1">
                <a:latin typeface="Courier New"/>
                <a:cs typeface="Courier New"/>
              </a:rPr>
              <a:t>l</a:t>
            </a:r>
            <a:endParaRPr sz="2400">
              <a:latin typeface="Courier New"/>
              <a:cs typeface="Courier New"/>
            </a:endParaRPr>
          </a:p>
          <a:p>
            <a:pPr marL="298450" indent="-285750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  <a:tab pos="1635125" algn="l"/>
              </a:tabLst>
            </a:pPr>
            <a:r>
              <a:rPr dirty="0" sz="2400" spc="-5">
                <a:latin typeface="Arial MT"/>
                <a:cs typeface="Arial MT"/>
              </a:rPr>
              <a:t>Quan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40">
                <a:latin typeface="Arial MT"/>
                <a:cs typeface="Arial MT"/>
              </a:rPr>
              <a:t>hệ	</a:t>
            </a:r>
            <a:r>
              <a:rPr dirty="0" sz="2400" spc="-5" b="1">
                <a:latin typeface="Courier New"/>
                <a:cs typeface="Courier New"/>
              </a:rPr>
              <a:t>belong(</a:t>
            </a:r>
            <a:r>
              <a:rPr dirty="0" sz="2400" spc="-5" b="1" i="1">
                <a:latin typeface="Courier New"/>
                <a:cs typeface="Courier New"/>
              </a:rPr>
              <a:t>k</a:t>
            </a:r>
            <a:r>
              <a:rPr dirty="0" sz="2400" spc="-5" b="1">
                <a:latin typeface="Courier New"/>
                <a:cs typeface="Courier New"/>
              </a:rPr>
              <a:t>,</a:t>
            </a:r>
            <a:r>
              <a:rPr dirty="0" sz="2400" spc="-5" b="1" i="1">
                <a:latin typeface="Courier New"/>
                <a:cs typeface="Courier New"/>
              </a:rPr>
              <a:t>l</a:t>
            </a:r>
            <a:r>
              <a:rPr dirty="0" sz="2400" spc="-5" b="1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lvl="1" marL="624840" indent="-286385">
              <a:lnSpc>
                <a:spcPct val="100000"/>
              </a:lnSpc>
              <a:spcBef>
                <a:spcPts val="57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25475" algn="l"/>
              </a:tabLst>
            </a:pP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1075">
                <a:latin typeface="Arial MT"/>
                <a:cs typeface="Arial MT"/>
              </a:rPr>
              <a:t>ầ</a:t>
            </a:r>
            <a:r>
              <a:rPr dirty="0" sz="2400">
                <a:latin typeface="Arial MT"/>
                <a:cs typeface="Arial MT"/>
              </a:rPr>
              <a:t>n </a:t>
            </a:r>
            <a:r>
              <a:rPr dirty="0" sz="2400" spc="-5">
                <a:latin typeface="Arial MT"/>
                <a:cs typeface="Arial MT"/>
              </a:rPr>
              <a:t>tr</a:t>
            </a:r>
            <a:r>
              <a:rPr dirty="0" sz="2400" spc="-1075">
                <a:latin typeface="Arial MT"/>
                <a:cs typeface="Arial MT"/>
              </a:rPr>
              <a:t>ụ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5" b="1" i="1">
                <a:latin typeface="Courier New"/>
                <a:cs typeface="Courier New"/>
              </a:rPr>
              <a:t>k</a:t>
            </a:r>
            <a:r>
              <a:rPr dirty="0" sz="2400" spc="-785" b="1" i="1">
                <a:latin typeface="Courier New"/>
                <a:cs typeface="Courier New"/>
              </a:rPr>
              <a:t> </a:t>
            </a:r>
            <a:r>
              <a:rPr dirty="0" sz="2400">
                <a:latin typeface="Arial MT"/>
                <a:cs typeface="Arial MT"/>
              </a:rPr>
              <a:t>l</a:t>
            </a:r>
            <a:r>
              <a:rPr dirty="0" sz="2400" spc="-5">
                <a:latin typeface="Arial MT"/>
                <a:cs typeface="Arial MT"/>
              </a:rPr>
              <a:t>à</a:t>
            </a:r>
            <a:r>
              <a:rPr dirty="0" sz="2400">
                <a:latin typeface="Arial MT"/>
                <a:cs typeface="Arial MT"/>
              </a:rPr>
              <a:t>m </a:t>
            </a:r>
            <a:r>
              <a:rPr dirty="0" sz="2400" spc="-5">
                <a:latin typeface="Arial MT"/>
                <a:cs typeface="Arial MT"/>
              </a:rPr>
              <a:t>v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ệ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830">
                <a:latin typeface="Arial MT"/>
                <a:cs typeface="Arial MT"/>
              </a:rPr>
              <a:t>ở</a:t>
            </a:r>
            <a:r>
              <a:rPr dirty="0" sz="2400" spc="-5">
                <a:latin typeface="Arial MT"/>
                <a:cs typeface="Arial MT"/>
              </a:rPr>
              <a:t> (g</a:t>
            </a:r>
            <a:r>
              <a:rPr dirty="0" sz="2400" spc="-1075">
                <a:latin typeface="Arial MT"/>
                <a:cs typeface="Arial MT"/>
              </a:rPr>
              <a:t>ắ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</a:t>
            </a:r>
            <a:r>
              <a:rPr dirty="0" sz="2400" spc="-835">
                <a:latin typeface="Arial MT"/>
                <a:cs typeface="Arial MT"/>
              </a:rPr>
              <a:t>ớ</a:t>
            </a:r>
            <a:r>
              <a:rPr dirty="0" sz="2400">
                <a:latin typeface="Arial MT"/>
                <a:cs typeface="Arial MT"/>
              </a:rPr>
              <a:t>i)</a:t>
            </a:r>
            <a:r>
              <a:rPr dirty="0" sz="2400" spc="-5">
                <a:latin typeface="Arial MT"/>
                <a:cs typeface="Arial MT"/>
              </a:rPr>
              <a:t> v</a:t>
            </a:r>
            <a:r>
              <a:rPr dirty="0" sz="2400" spc="-1870">
                <a:latin typeface="Arial MT"/>
                <a:cs typeface="Arial MT"/>
              </a:rPr>
              <a:t>ị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tr</a:t>
            </a:r>
            <a:r>
              <a:rPr dirty="0" sz="2400">
                <a:latin typeface="Arial MT"/>
                <a:cs typeface="Arial MT"/>
              </a:rPr>
              <a:t>í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 b="1" i="1">
                <a:latin typeface="Courier New"/>
                <a:cs typeface="Courier New"/>
              </a:rPr>
              <a:t>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930"/>
              </a:spcBef>
            </a:pPr>
            <a:r>
              <a:rPr dirty="0" sz="3800" spc="-5"/>
              <a:t>Các</a:t>
            </a:r>
            <a:r>
              <a:rPr dirty="0" sz="3800" spc="-15"/>
              <a:t> </a:t>
            </a:r>
            <a:r>
              <a:rPr dirty="0" sz="3800" spc="-5"/>
              <a:t>quan</a:t>
            </a:r>
            <a:r>
              <a:rPr dirty="0" sz="3800" spc="-10"/>
              <a:t> </a:t>
            </a:r>
            <a:r>
              <a:rPr dirty="0" sz="3800"/>
              <a:t>hệ</a:t>
            </a:r>
            <a:r>
              <a:rPr dirty="0" sz="3800" spc="-10"/>
              <a:t> </a:t>
            </a:r>
            <a:r>
              <a:rPr dirty="0" sz="3800" spc="-5"/>
              <a:t>có</a:t>
            </a:r>
            <a:r>
              <a:rPr dirty="0" sz="3800" spc="-10"/>
              <a:t> </a:t>
            </a:r>
            <a:r>
              <a:rPr dirty="0" sz="3800" spc="-5"/>
              <a:t>thể</a:t>
            </a:r>
            <a:r>
              <a:rPr dirty="0" sz="3800" spc="-10"/>
              <a:t> </a:t>
            </a:r>
            <a:r>
              <a:rPr dirty="0" sz="3800" spc="-5"/>
              <a:t>thay</a:t>
            </a:r>
            <a:r>
              <a:rPr dirty="0" sz="3800" spc="5"/>
              <a:t> </a:t>
            </a:r>
            <a:r>
              <a:rPr dirty="0" sz="3800" spc="-5"/>
              <a:t>đổi</a:t>
            </a:r>
            <a:r>
              <a:rPr dirty="0" sz="3800" spc="-15"/>
              <a:t> </a:t>
            </a:r>
            <a:r>
              <a:rPr dirty="0" sz="3800" spc="-10"/>
              <a:t>(1)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457200" y="2415539"/>
            <a:ext cx="9144000" cy="3916679"/>
          </a:xfrm>
          <a:custGeom>
            <a:avLst/>
            <a:gdLst/>
            <a:ahLst/>
            <a:cxnLst/>
            <a:rect l="l" t="t" r="r" b="b"/>
            <a:pathLst>
              <a:path w="9144000" h="391667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0" y="2937510"/>
                </a:lnTo>
                <a:lnTo>
                  <a:pt x="0" y="3916680"/>
                </a:lnTo>
                <a:lnTo>
                  <a:pt x="9144000" y="3916680"/>
                </a:lnTo>
                <a:lnTo>
                  <a:pt x="9144000" y="293751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3139" y="1677946"/>
            <a:ext cx="6979920" cy="445198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2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  <a:tab pos="1635125" algn="l"/>
              </a:tabLst>
            </a:pPr>
            <a:r>
              <a:rPr dirty="0" sz="2400" spc="-5">
                <a:latin typeface="Arial MT"/>
                <a:cs typeface="Arial MT"/>
              </a:rPr>
              <a:t>Quan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40">
                <a:latin typeface="Arial MT"/>
                <a:cs typeface="Arial MT"/>
              </a:rPr>
              <a:t>hệ	</a:t>
            </a:r>
            <a:r>
              <a:rPr dirty="0" sz="2400" spc="-5" b="1">
                <a:latin typeface="Courier New"/>
                <a:cs typeface="Courier New"/>
              </a:rPr>
              <a:t>occupied(</a:t>
            </a:r>
            <a:r>
              <a:rPr dirty="0" sz="2400" spc="-5" b="1" i="1">
                <a:latin typeface="Courier New"/>
                <a:cs typeface="Courier New"/>
              </a:rPr>
              <a:t>l</a:t>
            </a:r>
            <a:r>
              <a:rPr dirty="0" sz="2400" spc="-5" b="1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lvl="1" marL="624840" indent="-286385">
              <a:lnSpc>
                <a:spcPct val="100000"/>
              </a:lnSpc>
              <a:spcBef>
                <a:spcPts val="50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785">
                <a:latin typeface="Arial MT"/>
                <a:cs typeface="Arial MT"/>
              </a:rPr>
              <a:t>Vị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trí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5" b="1" i="1">
                <a:latin typeface="Courier New"/>
                <a:cs typeface="Courier New"/>
              </a:rPr>
              <a:t>l</a:t>
            </a:r>
            <a:r>
              <a:rPr dirty="0" sz="2000" spc="-650" b="1" i="1">
                <a:latin typeface="Courier New"/>
                <a:cs typeface="Courier New"/>
              </a:rPr>
              <a:t> </a:t>
            </a:r>
            <a:r>
              <a:rPr dirty="0" sz="2000" spc="-229">
                <a:latin typeface="Arial MT"/>
                <a:cs typeface="Arial MT"/>
              </a:rPr>
              <a:t>hiện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tại</a:t>
            </a:r>
            <a:r>
              <a:rPr dirty="0" sz="2000" spc="-26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có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một</a:t>
            </a:r>
            <a:r>
              <a:rPr dirty="0" sz="2000" spc="-254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rô-bốt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đang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làm </a:t>
            </a:r>
            <a:r>
              <a:rPr dirty="0" sz="2000" spc="-225">
                <a:latin typeface="Arial MT"/>
                <a:cs typeface="Arial MT"/>
              </a:rPr>
              <a:t>việc</a:t>
            </a:r>
            <a:endParaRPr sz="2000">
              <a:latin typeface="Arial MT"/>
              <a:cs typeface="Arial MT"/>
            </a:endParaRPr>
          </a:p>
          <a:p>
            <a:pPr lvl="1" marL="624840" indent="-286385">
              <a:lnSpc>
                <a:spcPct val="100000"/>
              </a:lnSpc>
              <a:spcBef>
                <a:spcPts val="62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  <a:tab pos="1483360" algn="l"/>
              </a:tabLst>
            </a:pPr>
            <a:r>
              <a:rPr dirty="0" sz="2000" spc="-225">
                <a:latin typeface="Arial MT"/>
                <a:cs typeface="Arial MT"/>
              </a:rPr>
              <a:t>Lưu</a:t>
            </a:r>
            <a:r>
              <a:rPr dirty="0" sz="2000" spc="1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ý:	</a:t>
            </a:r>
            <a:r>
              <a:rPr dirty="0" sz="2000" spc="-305">
                <a:latin typeface="Arial MT"/>
                <a:cs typeface="Arial MT"/>
              </a:rPr>
              <a:t>Mỗi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780">
                <a:latin typeface="Arial MT"/>
                <a:cs typeface="Arial MT"/>
              </a:rPr>
              <a:t>vị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trí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525">
                <a:latin typeface="Arial MT"/>
                <a:cs typeface="Arial MT"/>
              </a:rPr>
              <a:t>chỉ</a:t>
            </a:r>
            <a:r>
              <a:rPr dirty="0" sz="2000" spc="-4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có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tối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đa</a:t>
            </a:r>
            <a:r>
              <a:rPr dirty="0" sz="2000" spc="-10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1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rô-bốt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đang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làm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việc</a:t>
            </a:r>
            <a:endParaRPr sz="20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63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  <a:tab pos="1635125" algn="l"/>
              </a:tabLst>
            </a:pPr>
            <a:r>
              <a:rPr dirty="0" sz="2400" spc="-5">
                <a:latin typeface="Arial MT"/>
                <a:cs typeface="Arial MT"/>
              </a:rPr>
              <a:t>Quan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40">
                <a:latin typeface="Arial MT"/>
                <a:cs typeface="Arial MT"/>
              </a:rPr>
              <a:t>hệ	</a:t>
            </a:r>
            <a:r>
              <a:rPr dirty="0" sz="2400" spc="-5" b="1">
                <a:latin typeface="Courier New"/>
                <a:cs typeface="Courier New"/>
              </a:rPr>
              <a:t>at(</a:t>
            </a:r>
            <a:r>
              <a:rPr dirty="0" sz="2400" spc="-5" b="1" i="1">
                <a:latin typeface="Courier New"/>
                <a:cs typeface="Courier New"/>
              </a:rPr>
              <a:t>r</a:t>
            </a:r>
            <a:r>
              <a:rPr dirty="0" sz="2400" spc="-5" b="1">
                <a:latin typeface="Courier New"/>
                <a:cs typeface="Courier New"/>
              </a:rPr>
              <a:t>,</a:t>
            </a:r>
            <a:r>
              <a:rPr dirty="0" sz="2400" spc="-5" b="1" i="1">
                <a:latin typeface="Courier New"/>
                <a:cs typeface="Courier New"/>
              </a:rPr>
              <a:t>l</a:t>
            </a:r>
            <a:r>
              <a:rPr dirty="0" sz="2400" spc="-5" b="1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lvl="1" marL="624840" indent="-286385">
              <a:lnSpc>
                <a:spcPct val="100000"/>
              </a:lnSpc>
              <a:spcBef>
                <a:spcPts val="50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10">
                <a:latin typeface="Arial MT"/>
                <a:cs typeface="Arial MT"/>
              </a:rPr>
              <a:t>Rô-b</a:t>
            </a:r>
            <a:r>
              <a:rPr dirty="0" sz="2000" spc="-894">
                <a:latin typeface="Arial MT"/>
                <a:cs typeface="Arial MT"/>
              </a:rPr>
              <a:t>ố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 b="1" i="1">
                <a:latin typeface="Courier New"/>
                <a:cs typeface="Courier New"/>
              </a:rPr>
              <a:t>r</a:t>
            </a:r>
            <a:r>
              <a:rPr dirty="0" sz="2000" spc="-655" b="1" i="1">
                <a:latin typeface="Courier New"/>
                <a:cs typeface="Courier New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10">
                <a:latin typeface="Arial MT"/>
                <a:cs typeface="Arial MT"/>
              </a:rPr>
              <a:t>an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là</a:t>
            </a:r>
            <a:r>
              <a:rPr dirty="0" sz="2000" spc="-5">
                <a:latin typeface="Arial MT"/>
                <a:cs typeface="Arial MT"/>
              </a:rPr>
              <a:t>m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v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690">
                <a:latin typeface="Arial MT"/>
                <a:cs typeface="Arial MT"/>
              </a:rPr>
              <a:t>ở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</a:t>
            </a:r>
            <a:r>
              <a:rPr dirty="0" sz="2000" spc="-1560">
                <a:latin typeface="Arial MT"/>
                <a:cs typeface="Arial MT"/>
              </a:rPr>
              <a:t>ị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trí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5" b="1" i="1">
                <a:latin typeface="Courier New"/>
                <a:cs typeface="Courier New"/>
              </a:rPr>
              <a:t>l</a:t>
            </a:r>
            <a:endParaRPr sz="2000">
              <a:latin typeface="Courier New"/>
              <a:cs typeface="Courier New"/>
            </a:endParaRPr>
          </a:p>
          <a:p>
            <a:pPr marL="298450" indent="-285750">
              <a:lnSpc>
                <a:spcPct val="100000"/>
              </a:lnSpc>
              <a:spcBef>
                <a:spcPts val="177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  <a:tab pos="1635125" algn="l"/>
              </a:tabLst>
            </a:pPr>
            <a:r>
              <a:rPr dirty="0" sz="2400" spc="-5">
                <a:latin typeface="Arial MT"/>
                <a:cs typeface="Arial MT"/>
              </a:rPr>
              <a:t>Quan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40">
                <a:latin typeface="Arial MT"/>
                <a:cs typeface="Arial MT"/>
              </a:rPr>
              <a:t>hệ	</a:t>
            </a:r>
            <a:r>
              <a:rPr dirty="0" sz="2400" spc="-5" b="1">
                <a:latin typeface="Courier New"/>
                <a:cs typeface="Courier New"/>
              </a:rPr>
              <a:t>loaded(</a:t>
            </a:r>
            <a:r>
              <a:rPr dirty="0" sz="2400" spc="-5" b="1" i="1">
                <a:latin typeface="Courier New"/>
                <a:cs typeface="Courier New"/>
              </a:rPr>
              <a:t>r</a:t>
            </a:r>
            <a:r>
              <a:rPr dirty="0" sz="2400" spc="-5" b="1">
                <a:latin typeface="Courier New"/>
                <a:cs typeface="Courier New"/>
              </a:rPr>
              <a:t>,</a:t>
            </a:r>
            <a:r>
              <a:rPr dirty="0" sz="2400" spc="-5" b="1" i="1">
                <a:latin typeface="Courier New"/>
                <a:cs typeface="Courier New"/>
              </a:rPr>
              <a:t>c</a:t>
            </a:r>
            <a:r>
              <a:rPr dirty="0" sz="2400" spc="-5" b="1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lvl="1" marL="624840" indent="-286385">
              <a:lnSpc>
                <a:spcPct val="100000"/>
              </a:lnSpc>
              <a:spcBef>
                <a:spcPts val="50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10">
                <a:latin typeface="Arial MT"/>
                <a:cs typeface="Arial MT"/>
              </a:rPr>
              <a:t>Rô-b</a:t>
            </a:r>
            <a:r>
              <a:rPr dirty="0" sz="2000" spc="-894">
                <a:latin typeface="Arial MT"/>
                <a:cs typeface="Arial MT"/>
              </a:rPr>
              <a:t>ố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 b="1" i="1">
                <a:latin typeface="Courier New"/>
                <a:cs typeface="Courier New"/>
              </a:rPr>
              <a:t>r</a:t>
            </a:r>
            <a:r>
              <a:rPr dirty="0" sz="2000" spc="-655" b="1" i="1">
                <a:latin typeface="Courier New"/>
                <a:cs typeface="Courier New"/>
              </a:rPr>
              <a:t> 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10">
                <a:latin typeface="Arial MT"/>
                <a:cs typeface="Arial MT"/>
              </a:rPr>
              <a:t>an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690">
                <a:latin typeface="Arial MT"/>
                <a:cs typeface="Arial MT"/>
              </a:rPr>
              <a:t>ở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thùn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hàn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 b="1" i="1">
                <a:latin typeface="Courier New"/>
                <a:cs typeface="Courier New"/>
              </a:rPr>
              <a:t>c</a:t>
            </a:r>
            <a:endParaRPr sz="2000">
              <a:latin typeface="Courier New"/>
              <a:cs typeface="Courier New"/>
            </a:endParaRPr>
          </a:p>
          <a:p>
            <a:pPr marL="298450" indent="-285750">
              <a:lnSpc>
                <a:spcPct val="100000"/>
              </a:lnSpc>
              <a:spcBef>
                <a:spcPts val="177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  <a:tab pos="1635125" algn="l"/>
              </a:tabLst>
            </a:pPr>
            <a:r>
              <a:rPr dirty="0" sz="2400" spc="-5">
                <a:latin typeface="Arial MT"/>
                <a:cs typeface="Arial MT"/>
              </a:rPr>
              <a:t>Quan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40">
                <a:latin typeface="Arial MT"/>
                <a:cs typeface="Arial MT"/>
              </a:rPr>
              <a:t>hệ	</a:t>
            </a:r>
            <a:r>
              <a:rPr dirty="0" sz="2400" spc="-5" b="1">
                <a:latin typeface="Courier New"/>
                <a:cs typeface="Courier New"/>
              </a:rPr>
              <a:t>unloaded(</a:t>
            </a:r>
            <a:r>
              <a:rPr dirty="0" sz="2400" spc="-5" b="1" i="1">
                <a:latin typeface="Courier New"/>
                <a:cs typeface="Courier New"/>
              </a:rPr>
              <a:t>r</a:t>
            </a:r>
            <a:r>
              <a:rPr dirty="0" sz="2400" spc="-5" b="1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lvl="1" marL="624840" indent="-286385">
              <a:lnSpc>
                <a:spcPct val="100000"/>
              </a:lnSpc>
              <a:spcBef>
                <a:spcPts val="65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  <a:tab pos="1527175" algn="l"/>
              </a:tabLst>
            </a:pPr>
            <a:r>
              <a:rPr dirty="0" sz="2000" spc="-10">
                <a:latin typeface="Arial MT"/>
                <a:cs typeface="Arial MT"/>
              </a:rPr>
              <a:t>Rô-b</a:t>
            </a:r>
            <a:r>
              <a:rPr dirty="0" sz="2000" spc="-894">
                <a:latin typeface="Arial MT"/>
                <a:cs typeface="Arial MT"/>
              </a:rPr>
              <a:t>ố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-10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10">
                <a:latin typeface="Arial MT"/>
                <a:cs typeface="Arial MT"/>
              </a:rPr>
              <a:t>an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khôn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ch</a:t>
            </a:r>
            <a:r>
              <a:rPr dirty="0" sz="2000" spc="-690">
                <a:latin typeface="Arial MT"/>
                <a:cs typeface="Arial MT"/>
              </a:rPr>
              <a:t>ở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thùn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hàn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nà</a:t>
            </a:r>
            <a:r>
              <a:rPr dirty="0" sz="2000" spc="-5">
                <a:latin typeface="Arial MT"/>
                <a:cs typeface="Arial MT"/>
              </a:rPr>
              <a:t>o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0">
                <a:latin typeface="Arial MT"/>
                <a:cs typeface="Arial MT"/>
              </a:rPr>
              <a:t>ả</a:t>
            </a:r>
            <a:endParaRPr sz="2000">
              <a:latin typeface="Arial MT"/>
              <a:cs typeface="Arial MT"/>
            </a:endParaRPr>
          </a:p>
          <a:p>
            <a:pPr lvl="1" marL="624840" indent="-286385">
              <a:lnSpc>
                <a:spcPct val="100000"/>
              </a:lnSpc>
              <a:spcBef>
                <a:spcPts val="34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  <a:tab pos="1483995" algn="l"/>
                <a:tab pos="4680585" algn="l"/>
              </a:tabLst>
            </a:pPr>
            <a:r>
              <a:rPr dirty="0" sz="2000" spc="-225">
                <a:latin typeface="Arial MT"/>
                <a:cs typeface="Arial MT"/>
              </a:rPr>
              <a:t>Lưu</a:t>
            </a:r>
            <a:r>
              <a:rPr dirty="0" sz="2000" spc="1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ý:	</a:t>
            </a:r>
            <a:r>
              <a:rPr dirty="0" sz="2000" spc="-5" b="1">
                <a:latin typeface="Courier New"/>
                <a:cs typeface="Courier New"/>
              </a:rPr>
              <a:t>loaded(</a:t>
            </a:r>
            <a:r>
              <a:rPr dirty="0" sz="2000" spc="-5" b="1" i="1">
                <a:latin typeface="Courier New"/>
                <a:cs typeface="Courier New"/>
              </a:rPr>
              <a:t>r</a:t>
            </a:r>
            <a:r>
              <a:rPr dirty="0" sz="2000" spc="-5" b="1">
                <a:latin typeface="Courier New"/>
                <a:cs typeface="Courier New"/>
              </a:rPr>
              <a:t>,</a:t>
            </a:r>
            <a:r>
              <a:rPr dirty="0" sz="2000" spc="-5" b="1" i="1">
                <a:latin typeface="Courier New"/>
                <a:cs typeface="Courier New"/>
              </a:rPr>
              <a:t>c</a:t>
            </a:r>
            <a:r>
              <a:rPr dirty="0" sz="2000" spc="-5" b="1">
                <a:latin typeface="Courier New"/>
                <a:cs typeface="Courier New"/>
              </a:rPr>
              <a:t>)</a:t>
            </a:r>
            <a:r>
              <a:rPr dirty="0" sz="2000" spc="-75" b="1">
                <a:latin typeface="Courier New"/>
                <a:cs typeface="Courier New"/>
              </a:rPr>
              <a:t> </a:t>
            </a:r>
            <a:r>
              <a:rPr dirty="0" sz="2000" spc="-5">
                <a:latin typeface="Arial MT"/>
                <a:cs typeface="Arial MT"/>
              </a:rPr>
              <a:t>có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295">
                <a:latin typeface="Arial MT"/>
                <a:cs typeface="Arial MT"/>
              </a:rPr>
              <a:t>nghĩa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là	</a:t>
            </a:r>
            <a:r>
              <a:rPr dirty="0" sz="2000" spc="-5" b="1">
                <a:latin typeface="Courier New"/>
                <a:cs typeface="Courier New"/>
              </a:rPr>
              <a:t>not</a:t>
            </a:r>
            <a:r>
              <a:rPr dirty="0" sz="2000" spc="-4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unloaded(</a:t>
            </a:r>
            <a:r>
              <a:rPr dirty="0" sz="2000" spc="-5" b="1" i="1">
                <a:latin typeface="Courier New"/>
                <a:cs typeface="Courier New"/>
              </a:rPr>
              <a:t>r</a:t>
            </a:r>
            <a:r>
              <a:rPr dirty="0" sz="2000" spc="-5" b="1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930"/>
              </a:spcBef>
            </a:pPr>
            <a:r>
              <a:rPr dirty="0" sz="3800" spc="-5"/>
              <a:t>Các</a:t>
            </a:r>
            <a:r>
              <a:rPr dirty="0" sz="3800" spc="-15"/>
              <a:t> </a:t>
            </a:r>
            <a:r>
              <a:rPr dirty="0" sz="3800" spc="-5"/>
              <a:t>quan</a:t>
            </a:r>
            <a:r>
              <a:rPr dirty="0" sz="3800" spc="-10"/>
              <a:t> </a:t>
            </a:r>
            <a:r>
              <a:rPr dirty="0" sz="3800"/>
              <a:t>hệ</a:t>
            </a:r>
            <a:r>
              <a:rPr dirty="0" sz="3800" spc="-10"/>
              <a:t> </a:t>
            </a:r>
            <a:r>
              <a:rPr dirty="0" sz="3800" spc="-5"/>
              <a:t>có</a:t>
            </a:r>
            <a:r>
              <a:rPr dirty="0" sz="3800" spc="-10"/>
              <a:t> </a:t>
            </a:r>
            <a:r>
              <a:rPr dirty="0" sz="3800" spc="-5"/>
              <a:t>thể</a:t>
            </a:r>
            <a:r>
              <a:rPr dirty="0" sz="3800" spc="-10"/>
              <a:t> </a:t>
            </a:r>
            <a:r>
              <a:rPr dirty="0" sz="3800" spc="-5"/>
              <a:t>thay</a:t>
            </a:r>
            <a:r>
              <a:rPr dirty="0" sz="3800" spc="5"/>
              <a:t> </a:t>
            </a:r>
            <a:r>
              <a:rPr dirty="0" sz="3800" spc="-5"/>
              <a:t>đổi</a:t>
            </a:r>
            <a:r>
              <a:rPr dirty="0" sz="3800" spc="-15"/>
              <a:t> </a:t>
            </a:r>
            <a:r>
              <a:rPr dirty="0" sz="3800" spc="-10"/>
              <a:t>(2)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457200" y="241553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3139" y="1677946"/>
            <a:ext cx="8065770" cy="468058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2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  <a:tab pos="1720214" algn="l"/>
              </a:tabLst>
            </a:pPr>
            <a:r>
              <a:rPr dirty="0" sz="2400" spc="-5">
                <a:latin typeface="Arial MT"/>
                <a:cs typeface="Arial MT"/>
              </a:rPr>
              <a:t>Quan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40">
                <a:latin typeface="Arial MT"/>
                <a:cs typeface="Arial MT"/>
              </a:rPr>
              <a:t>hệ	</a:t>
            </a:r>
            <a:r>
              <a:rPr dirty="0" sz="2400" spc="-5" b="1">
                <a:latin typeface="Courier New"/>
                <a:cs typeface="Courier New"/>
              </a:rPr>
              <a:t>holding(</a:t>
            </a:r>
            <a:r>
              <a:rPr dirty="0" sz="2400" spc="-5" b="1" i="1">
                <a:latin typeface="Courier New"/>
                <a:cs typeface="Courier New"/>
              </a:rPr>
              <a:t>k</a:t>
            </a:r>
            <a:r>
              <a:rPr dirty="0" sz="2400" spc="-5" b="1">
                <a:latin typeface="Courier New"/>
                <a:cs typeface="Courier New"/>
              </a:rPr>
              <a:t>,</a:t>
            </a:r>
            <a:r>
              <a:rPr dirty="0" sz="2400" spc="-5" b="1" i="1">
                <a:latin typeface="Courier New"/>
                <a:cs typeface="Courier New"/>
              </a:rPr>
              <a:t>c</a:t>
            </a:r>
            <a:r>
              <a:rPr dirty="0" sz="2400" spc="-5" b="1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lvl="1" marL="624840" indent="-286385">
              <a:lnSpc>
                <a:spcPct val="100000"/>
              </a:lnSpc>
              <a:spcBef>
                <a:spcPts val="50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10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ầ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</a:t>
            </a:r>
            <a:r>
              <a:rPr dirty="0" sz="2000" spc="-894">
                <a:latin typeface="Arial MT"/>
                <a:cs typeface="Arial MT"/>
              </a:rPr>
              <a:t>ụ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 b="1" i="1">
                <a:latin typeface="Courier New"/>
                <a:cs typeface="Courier New"/>
              </a:rPr>
              <a:t>k</a:t>
            </a:r>
            <a:r>
              <a:rPr dirty="0" sz="2000" spc="-650" b="1" i="1">
                <a:latin typeface="Courier New"/>
                <a:cs typeface="Courier New"/>
              </a:rPr>
              <a:t> 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10">
                <a:latin typeface="Arial MT"/>
                <a:cs typeface="Arial MT"/>
              </a:rPr>
              <a:t>an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665">
                <a:latin typeface="Arial MT"/>
                <a:cs typeface="Arial MT"/>
              </a:rPr>
              <a:t>ữ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thùn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hàn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 b="1" i="1">
                <a:latin typeface="Courier New"/>
                <a:cs typeface="Courier New"/>
              </a:rPr>
              <a:t>c</a:t>
            </a:r>
            <a:endParaRPr sz="2000">
              <a:latin typeface="Courier New"/>
              <a:cs typeface="Courier New"/>
            </a:endParaRPr>
          </a:p>
          <a:p>
            <a:pPr marL="298450" indent="-285750">
              <a:lnSpc>
                <a:spcPct val="100000"/>
              </a:lnSpc>
              <a:spcBef>
                <a:spcPts val="117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  <a:tab pos="1635125" algn="l"/>
              </a:tabLst>
            </a:pPr>
            <a:r>
              <a:rPr dirty="0" sz="2400" spc="-5">
                <a:latin typeface="Arial MT"/>
                <a:cs typeface="Arial MT"/>
              </a:rPr>
              <a:t>Quan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40">
                <a:latin typeface="Arial MT"/>
                <a:cs typeface="Arial MT"/>
              </a:rPr>
              <a:t>hệ	</a:t>
            </a:r>
            <a:r>
              <a:rPr dirty="0" sz="2400" spc="-5" b="1">
                <a:latin typeface="Courier New"/>
                <a:cs typeface="Courier New"/>
              </a:rPr>
              <a:t>empty(</a:t>
            </a:r>
            <a:r>
              <a:rPr dirty="0" sz="2400" spc="-5" b="1" i="1">
                <a:latin typeface="Courier New"/>
                <a:cs typeface="Courier New"/>
              </a:rPr>
              <a:t>k</a:t>
            </a:r>
            <a:r>
              <a:rPr dirty="0" sz="2400" spc="-5" b="1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lvl="1" marL="624840" indent="-286385">
              <a:lnSpc>
                <a:spcPct val="100000"/>
              </a:lnSpc>
              <a:spcBef>
                <a:spcPts val="50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305">
                <a:latin typeface="Arial MT"/>
                <a:cs typeface="Arial MT"/>
              </a:rPr>
              <a:t>Cần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trục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 b="1" i="1">
                <a:latin typeface="Courier New"/>
                <a:cs typeface="Courier New"/>
              </a:rPr>
              <a:t>k</a:t>
            </a:r>
            <a:r>
              <a:rPr dirty="0" sz="2000" spc="-650" b="1" i="1">
                <a:latin typeface="Courier New"/>
                <a:cs typeface="Courier New"/>
              </a:rPr>
              <a:t> </a:t>
            </a:r>
            <a:r>
              <a:rPr dirty="0" sz="2000" spc="-229">
                <a:latin typeface="Arial MT"/>
                <a:cs typeface="Arial MT"/>
              </a:rPr>
              <a:t>hiện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tại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không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giữ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bất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05">
                <a:latin typeface="Arial MT"/>
                <a:cs typeface="Arial MT"/>
              </a:rPr>
              <a:t>kỳ</a:t>
            </a:r>
            <a:r>
              <a:rPr dirty="0" sz="2000" spc="-40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thùng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hàng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nào</a:t>
            </a:r>
            <a:endParaRPr sz="20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17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  <a:tab pos="1635125" algn="l"/>
              </a:tabLst>
            </a:pPr>
            <a:r>
              <a:rPr dirty="0" sz="2400" spc="-5">
                <a:latin typeface="Arial MT"/>
                <a:cs typeface="Arial MT"/>
              </a:rPr>
              <a:t>Quan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40">
                <a:latin typeface="Arial MT"/>
                <a:cs typeface="Arial MT"/>
              </a:rPr>
              <a:t>hệ	</a:t>
            </a:r>
            <a:r>
              <a:rPr dirty="0" sz="2400" spc="-5" b="1">
                <a:latin typeface="Courier New"/>
                <a:cs typeface="Courier New"/>
              </a:rPr>
              <a:t>in(</a:t>
            </a:r>
            <a:r>
              <a:rPr dirty="0" sz="2400" spc="-5" b="1" i="1">
                <a:latin typeface="Courier New"/>
                <a:cs typeface="Courier New"/>
              </a:rPr>
              <a:t>c</a:t>
            </a:r>
            <a:r>
              <a:rPr dirty="0" sz="2400" spc="-5" b="1">
                <a:latin typeface="Courier New"/>
                <a:cs typeface="Courier New"/>
              </a:rPr>
              <a:t>,</a:t>
            </a:r>
            <a:r>
              <a:rPr dirty="0" sz="2400" spc="-5" b="1" i="1">
                <a:latin typeface="Courier New"/>
                <a:cs typeface="Courier New"/>
              </a:rPr>
              <a:t>p</a:t>
            </a:r>
            <a:r>
              <a:rPr dirty="0" sz="2400" spc="-5" b="1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lvl="1" marL="624840" indent="-286385">
              <a:lnSpc>
                <a:spcPct val="100000"/>
              </a:lnSpc>
              <a:spcBef>
                <a:spcPts val="50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10">
                <a:latin typeface="Arial MT"/>
                <a:cs typeface="Arial MT"/>
              </a:rPr>
              <a:t>Thùn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hàn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 b="1" i="1">
                <a:latin typeface="Courier New"/>
                <a:cs typeface="Courier New"/>
              </a:rPr>
              <a:t>c</a:t>
            </a:r>
            <a:r>
              <a:rPr dirty="0" sz="2000" spc="-650" b="1" i="1">
                <a:latin typeface="Courier New"/>
                <a:cs typeface="Courier New"/>
              </a:rPr>
              <a:t> 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10">
                <a:latin typeface="Arial MT"/>
                <a:cs typeface="Arial MT"/>
              </a:rPr>
              <a:t>an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690">
                <a:latin typeface="Arial MT"/>
                <a:cs typeface="Arial MT"/>
              </a:rPr>
              <a:t>ở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trong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ọ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hàn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 b="1" i="1">
                <a:latin typeface="Courier New"/>
                <a:cs typeface="Courier New"/>
              </a:rPr>
              <a:t>p</a:t>
            </a:r>
            <a:endParaRPr sz="2000">
              <a:latin typeface="Courier New"/>
              <a:cs typeface="Courier New"/>
            </a:endParaRPr>
          </a:p>
          <a:p>
            <a:pPr marL="298450" indent="-285750">
              <a:lnSpc>
                <a:spcPct val="100000"/>
              </a:lnSpc>
              <a:spcBef>
                <a:spcPts val="11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  <a:tab pos="1635125" algn="l"/>
              </a:tabLst>
            </a:pPr>
            <a:r>
              <a:rPr dirty="0" sz="2400" spc="-5">
                <a:latin typeface="Arial MT"/>
                <a:cs typeface="Arial MT"/>
              </a:rPr>
              <a:t>Quan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40">
                <a:latin typeface="Arial MT"/>
                <a:cs typeface="Arial MT"/>
              </a:rPr>
              <a:t>hệ	</a:t>
            </a:r>
            <a:r>
              <a:rPr dirty="0" sz="2400" spc="-5" b="1">
                <a:latin typeface="Courier New"/>
                <a:cs typeface="Courier New"/>
              </a:rPr>
              <a:t>on(</a:t>
            </a:r>
            <a:r>
              <a:rPr dirty="0" sz="2400" spc="-5" b="1" i="1">
                <a:latin typeface="Courier New"/>
                <a:cs typeface="Courier New"/>
              </a:rPr>
              <a:t>c</a:t>
            </a:r>
            <a:r>
              <a:rPr dirty="0" sz="2400" spc="-5" b="1">
                <a:latin typeface="Courier New"/>
                <a:cs typeface="Courier New"/>
              </a:rPr>
              <a:t>,</a:t>
            </a:r>
            <a:r>
              <a:rPr dirty="0" sz="2400" spc="-5" b="1" i="1">
                <a:latin typeface="Courier New"/>
                <a:cs typeface="Courier New"/>
              </a:rPr>
              <a:t>c</a:t>
            </a:r>
            <a:r>
              <a:rPr dirty="0" sz="2400" spc="-5">
                <a:latin typeface="Symbol"/>
                <a:cs typeface="Symbol"/>
              </a:rPr>
              <a:t></a:t>
            </a:r>
            <a:r>
              <a:rPr dirty="0" sz="2400" spc="-5" b="1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lvl="1" marL="624840" indent="-286385">
              <a:lnSpc>
                <a:spcPct val="100000"/>
              </a:lnSpc>
              <a:spcBef>
                <a:spcPts val="51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10">
                <a:latin typeface="Arial MT"/>
                <a:cs typeface="Arial MT"/>
              </a:rPr>
              <a:t>Thùng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hàng </a:t>
            </a:r>
            <a:r>
              <a:rPr dirty="0" sz="2000" spc="-5" b="1" i="1">
                <a:latin typeface="Courier New"/>
                <a:cs typeface="Courier New"/>
              </a:rPr>
              <a:t>c</a:t>
            </a:r>
            <a:r>
              <a:rPr dirty="0" sz="2000" spc="-645" b="1" i="1">
                <a:latin typeface="Courier New"/>
                <a:cs typeface="Courier New"/>
              </a:rPr>
              <a:t> </a:t>
            </a:r>
            <a:r>
              <a:rPr dirty="0" sz="2000" spc="-229">
                <a:latin typeface="Arial MT"/>
                <a:cs typeface="Arial MT"/>
              </a:rPr>
              <a:t>hiện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tại</a:t>
            </a:r>
            <a:r>
              <a:rPr dirty="0" sz="2000" spc="-254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đang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nằm</a:t>
            </a:r>
            <a:r>
              <a:rPr dirty="0" sz="2000" spc="-260">
                <a:latin typeface="Arial MT"/>
                <a:cs typeface="Arial MT"/>
              </a:rPr>
              <a:t> </a:t>
            </a:r>
            <a:r>
              <a:rPr dirty="0" sz="2000" spc="-690">
                <a:latin typeface="Arial MT"/>
                <a:cs typeface="Arial MT"/>
              </a:rPr>
              <a:t>ở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trên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cọc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14">
                <a:latin typeface="Arial MT"/>
                <a:cs typeface="Arial MT"/>
              </a:rPr>
              <a:t>hàng/tấm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nâng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 b="1" i="1">
                <a:latin typeface="Courier New"/>
                <a:cs typeface="Courier New"/>
              </a:rPr>
              <a:t>c</a:t>
            </a:r>
            <a:r>
              <a:rPr dirty="0" sz="2000" spc="-5">
                <a:latin typeface="Symbol"/>
                <a:cs typeface="Symbol"/>
              </a:rPr>
              <a:t></a:t>
            </a:r>
            <a:endParaRPr sz="2000">
              <a:latin typeface="Symbol"/>
              <a:cs typeface="Symbol"/>
            </a:endParaRPr>
          </a:p>
          <a:p>
            <a:pPr marL="298450" indent="-285750">
              <a:lnSpc>
                <a:spcPct val="100000"/>
              </a:lnSpc>
              <a:spcBef>
                <a:spcPts val="116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  <a:tab pos="1635125" algn="l"/>
              </a:tabLst>
            </a:pPr>
            <a:r>
              <a:rPr dirty="0" sz="2400" spc="-5">
                <a:latin typeface="Arial MT"/>
                <a:cs typeface="Arial MT"/>
              </a:rPr>
              <a:t>Quan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40">
                <a:latin typeface="Arial MT"/>
                <a:cs typeface="Arial MT"/>
              </a:rPr>
              <a:t>hệ	</a:t>
            </a:r>
            <a:r>
              <a:rPr dirty="0" sz="2400" spc="-5" b="1">
                <a:latin typeface="Courier New"/>
                <a:cs typeface="Courier New"/>
              </a:rPr>
              <a:t>top(</a:t>
            </a:r>
            <a:r>
              <a:rPr dirty="0" sz="2400" spc="-5" b="1" i="1">
                <a:latin typeface="Courier New"/>
                <a:cs typeface="Courier New"/>
              </a:rPr>
              <a:t>c</a:t>
            </a:r>
            <a:r>
              <a:rPr dirty="0" sz="2400" spc="-5" b="1">
                <a:latin typeface="Courier New"/>
                <a:cs typeface="Courier New"/>
              </a:rPr>
              <a:t>,</a:t>
            </a:r>
            <a:r>
              <a:rPr dirty="0" sz="2400" spc="-5" b="1" i="1">
                <a:latin typeface="Courier New"/>
                <a:cs typeface="Courier New"/>
              </a:rPr>
              <a:t>p</a:t>
            </a:r>
            <a:r>
              <a:rPr dirty="0" sz="2400" spc="-5" b="1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lvl="1" marL="624840" indent="-286385">
              <a:lnSpc>
                <a:spcPct val="100000"/>
              </a:lnSpc>
              <a:spcBef>
                <a:spcPts val="50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10">
                <a:latin typeface="Arial MT"/>
                <a:cs typeface="Arial MT"/>
              </a:rPr>
              <a:t>Thùng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20">
                <a:latin typeface="Arial MT"/>
                <a:cs typeface="Arial MT"/>
              </a:rPr>
              <a:t>hàng/tấm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nâng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 b="1" i="1">
                <a:latin typeface="Courier New"/>
                <a:cs typeface="Courier New"/>
              </a:rPr>
              <a:t>c</a:t>
            </a:r>
            <a:r>
              <a:rPr dirty="0" sz="2000" spc="-650" b="1" i="1">
                <a:latin typeface="Courier New"/>
                <a:cs typeface="Courier New"/>
              </a:rPr>
              <a:t> </a:t>
            </a:r>
            <a:r>
              <a:rPr dirty="0" sz="2000" spc="-229">
                <a:latin typeface="Arial MT"/>
                <a:cs typeface="Arial MT"/>
              </a:rPr>
              <a:t>hiện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tại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đang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nằm</a:t>
            </a:r>
            <a:r>
              <a:rPr dirty="0" sz="2000" spc="-5">
                <a:latin typeface="Arial MT"/>
                <a:cs typeface="Arial MT"/>
              </a:rPr>
              <a:t> trên </a:t>
            </a:r>
            <a:r>
              <a:rPr dirty="0" sz="2000" spc="-615">
                <a:latin typeface="Arial MT"/>
                <a:cs typeface="Arial MT"/>
              </a:rPr>
              <a:t>đỉnh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của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cọc</a:t>
            </a:r>
            <a:r>
              <a:rPr dirty="0" sz="2000" spc="-10">
                <a:latin typeface="Arial MT"/>
                <a:cs typeface="Arial MT"/>
              </a:rPr>
              <a:t> hàng</a:t>
            </a:r>
            <a:endParaRPr sz="2000">
              <a:latin typeface="Arial MT"/>
              <a:cs typeface="Arial MT"/>
            </a:endParaRPr>
          </a:p>
          <a:p>
            <a:pPr marL="624840">
              <a:lnSpc>
                <a:spcPct val="100000"/>
              </a:lnSpc>
            </a:pPr>
            <a:r>
              <a:rPr dirty="0" sz="2000" spc="-5" b="1" i="1">
                <a:latin typeface="Courier New"/>
                <a:cs typeface="Courier New"/>
              </a:rPr>
              <a:t>p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7200" y="6332220"/>
            <a:ext cx="9144000" cy="982980"/>
            <a:chOff x="457200" y="6332220"/>
            <a:chExt cx="9144000" cy="982980"/>
          </a:xfrm>
        </p:grpSpPr>
        <p:sp>
          <p:nvSpPr>
            <p:cNvPr id="6" name="object 6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14400" y="66964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403225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Các</a:t>
            </a:r>
            <a:r>
              <a:rPr dirty="0" spc="-45"/>
              <a:t> </a:t>
            </a:r>
            <a:r>
              <a:rPr dirty="0"/>
              <a:t>hành</a:t>
            </a:r>
            <a:r>
              <a:rPr dirty="0" spc="-25"/>
              <a:t> </a:t>
            </a:r>
            <a:r>
              <a:rPr dirty="0" spc="-5"/>
              <a:t>động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457200" y="43738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57200" y="6332220"/>
            <a:ext cx="9144000" cy="982980"/>
            <a:chOff x="457200" y="6332220"/>
            <a:chExt cx="9144000" cy="982980"/>
          </a:xfrm>
        </p:grpSpPr>
        <p:sp>
          <p:nvSpPr>
            <p:cNvPr id="8" name="object 8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14400" y="66964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93139" y="1534212"/>
            <a:ext cx="7782559" cy="513207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7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  <a:tab pos="298450" algn="l"/>
                <a:tab pos="1821180" algn="l"/>
              </a:tabLst>
            </a:pPr>
            <a:r>
              <a:rPr dirty="0" sz="2200" spc="-5">
                <a:latin typeface="Arial MT"/>
                <a:cs typeface="Arial MT"/>
              </a:rPr>
              <a:t>Hành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495">
                <a:latin typeface="Arial MT"/>
                <a:cs typeface="Arial MT"/>
              </a:rPr>
              <a:t>động	</a:t>
            </a:r>
            <a:r>
              <a:rPr dirty="0" sz="2200" b="1">
                <a:latin typeface="Courier New"/>
                <a:cs typeface="Courier New"/>
              </a:rPr>
              <a:t>move(r,l,l’)</a:t>
            </a:r>
            <a:endParaRPr sz="2200">
              <a:latin typeface="Courier New"/>
              <a:cs typeface="Courier New"/>
            </a:endParaRPr>
          </a:p>
          <a:p>
            <a:pPr lvl="1" marL="624840" marR="125730" indent="-285750">
              <a:lnSpc>
                <a:spcPct val="100000"/>
              </a:lnSpc>
              <a:spcBef>
                <a:spcPts val="46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1800">
                <a:latin typeface="Arial MT"/>
                <a:cs typeface="Arial MT"/>
              </a:rPr>
              <a:t>Rô-b</a:t>
            </a:r>
            <a:r>
              <a:rPr dirty="0" sz="1800" spc="-800">
                <a:latin typeface="Arial MT"/>
                <a:cs typeface="Arial MT"/>
              </a:rPr>
              <a:t>ố</a:t>
            </a:r>
            <a:r>
              <a:rPr dirty="0" sz="1800" spc="-800">
                <a:latin typeface="Arial MT"/>
                <a:cs typeface="Arial MT"/>
              </a:rPr>
              <a:t>t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r</a:t>
            </a:r>
            <a:r>
              <a:rPr dirty="0" sz="1800" spc="-585" b="1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di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chuy</a:t>
            </a:r>
            <a:r>
              <a:rPr dirty="0" sz="1800" spc="-800">
                <a:latin typeface="Arial MT"/>
                <a:cs typeface="Arial MT"/>
              </a:rPr>
              <a:t>ể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 spc="-595">
                <a:latin typeface="Arial MT"/>
                <a:cs typeface="Arial MT"/>
              </a:rPr>
              <a:t>ừ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</a:t>
            </a:r>
            <a:r>
              <a:rPr dirty="0" sz="1800" spc="-1405">
                <a:latin typeface="Arial MT"/>
                <a:cs typeface="Arial MT"/>
              </a:rPr>
              <a:t>ị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tr</a:t>
            </a:r>
            <a:r>
              <a:rPr dirty="0" sz="1800">
                <a:latin typeface="Arial MT"/>
                <a:cs typeface="Arial MT"/>
              </a:rPr>
              <a:t>í </a:t>
            </a:r>
            <a:r>
              <a:rPr dirty="0" sz="1800" spc="-5" b="1">
                <a:latin typeface="Courier New"/>
                <a:cs typeface="Courier New"/>
              </a:rPr>
              <a:t>l</a:t>
            </a:r>
            <a:r>
              <a:rPr dirty="0" sz="1800" spc="-585" b="1">
                <a:latin typeface="Courier New"/>
                <a:cs typeface="Courier New"/>
              </a:rPr>
              <a:t> </a:t>
            </a:r>
            <a:r>
              <a:rPr dirty="0" sz="1800" spc="-800">
                <a:latin typeface="Arial MT"/>
                <a:cs typeface="Arial MT"/>
              </a:rPr>
              <a:t>đế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</a:t>
            </a:r>
            <a:r>
              <a:rPr dirty="0" sz="1800" spc="-1405">
                <a:latin typeface="Arial MT"/>
                <a:cs typeface="Arial MT"/>
              </a:rPr>
              <a:t>ị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tr</a:t>
            </a:r>
            <a:r>
              <a:rPr dirty="0" sz="1800">
                <a:latin typeface="Arial MT"/>
                <a:cs typeface="Arial MT"/>
              </a:rPr>
              <a:t>í </a:t>
            </a:r>
            <a:r>
              <a:rPr dirty="0" sz="1800" spc="-10" b="1">
                <a:latin typeface="Courier New"/>
                <a:cs typeface="Courier New"/>
              </a:rPr>
              <a:t>l</a:t>
            </a:r>
            <a:r>
              <a:rPr dirty="0" sz="1800" spc="-5" b="1">
                <a:latin typeface="Courier New"/>
                <a:cs typeface="Courier New"/>
              </a:rPr>
              <a:t>’</a:t>
            </a:r>
            <a:r>
              <a:rPr dirty="0" sz="1800" spc="-590" b="1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(không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có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rô-b</a:t>
            </a:r>
            <a:r>
              <a:rPr dirty="0" sz="1800" spc="-800">
                <a:latin typeface="Arial MT"/>
                <a:cs typeface="Arial MT"/>
              </a:rPr>
              <a:t>ố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khá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800">
                <a:latin typeface="Arial MT"/>
                <a:cs typeface="Arial MT"/>
              </a:rPr>
              <a:t>đ</a:t>
            </a:r>
            <a:r>
              <a:rPr dirty="0" sz="1800">
                <a:latin typeface="Arial MT"/>
                <a:cs typeface="Arial MT"/>
              </a:rPr>
              <a:t>ang  làm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vi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620">
                <a:latin typeface="Arial MT"/>
                <a:cs typeface="Arial MT"/>
              </a:rPr>
              <a:t>ở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l</a:t>
            </a:r>
            <a:r>
              <a:rPr dirty="0" sz="1800" spc="-5" b="1">
                <a:latin typeface="Courier New"/>
                <a:cs typeface="Courier New"/>
              </a:rPr>
              <a:t>’</a:t>
            </a:r>
            <a:r>
              <a:rPr dirty="0" sz="180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16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  <a:tab pos="298450" algn="l"/>
                <a:tab pos="1821180" algn="l"/>
              </a:tabLst>
            </a:pPr>
            <a:r>
              <a:rPr dirty="0" sz="2200" spc="-5">
                <a:latin typeface="Arial MT"/>
                <a:cs typeface="Arial MT"/>
              </a:rPr>
              <a:t>Hành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495">
                <a:latin typeface="Arial MT"/>
                <a:cs typeface="Arial MT"/>
              </a:rPr>
              <a:t>động	</a:t>
            </a:r>
            <a:r>
              <a:rPr dirty="0" sz="2200" b="1">
                <a:latin typeface="Courier New"/>
                <a:cs typeface="Courier New"/>
              </a:rPr>
              <a:t>take(c,k,p)</a:t>
            </a:r>
            <a:endParaRPr sz="2200">
              <a:latin typeface="Courier New"/>
              <a:cs typeface="Courier New"/>
            </a:endParaRPr>
          </a:p>
          <a:p>
            <a:pPr lvl="1" marL="624840" marR="5080" indent="-285750">
              <a:lnSpc>
                <a:spcPct val="100000"/>
              </a:lnSpc>
              <a:spcBef>
                <a:spcPts val="47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24840" algn="l"/>
                <a:tab pos="625475" algn="l"/>
                <a:tab pos="2386965" algn="l"/>
              </a:tabLst>
            </a:pP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cùng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</a:t>
            </a:r>
            <a:r>
              <a:rPr dirty="0" sz="1800" spc="-1405">
                <a:latin typeface="Arial MT"/>
                <a:cs typeface="Arial MT"/>
              </a:rPr>
              <a:t>ị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tr</a:t>
            </a:r>
            <a:r>
              <a:rPr dirty="0" sz="1800">
                <a:latin typeface="Arial MT"/>
                <a:cs typeface="Arial MT"/>
              </a:rPr>
              <a:t>í </a:t>
            </a:r>
            <a:r>
              <a:rPr dirty="0" sz="1800" spc="-5" b="1">
                <a:latin typeface="Courier New"/>
                <a:cs typeface="Courier New"/>
              </a:rPr>
              <a:t>l</a:t>
            </a:r>
            <a:r>
              <a:rPr dirty="0" sz="1800">
                <a:latin typeface="Arial MT"/>
                <a:cs typeface="Arial MT"/>
              </a:rPr>
              <a:t>:	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 spc="-800">
                <a:latin typeface="Arial MT"/>
                <a:cs typeface="Arial MT"/>
              </a:rPr>
              <a:t>ầ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800">
                <a:latin typeface="Arial MT"/>
                <a:cs typeface="Arial MT"/>
              </a:rPr>
              <a:t>ụ</a:t>
            </a:r>
            <a:r>
              <a:rPr dirty="0" sz="1800">
                <a:latin typeface="Arial MT"/>
                <a:cs typeface="Arial MT"/>
              </a:rPr>
              <a:t>c </a:t>
            </a:r>
            <a:r>
              <a:rPr dirty="0" sz="1800" spc="-5" b="1">
                <a:latin typeface="Courier New"/>
                <a:cs typeface="Courier New"/>
              </a:rPr>
              <a:t>k</a:t>
            </a:r>
            <a:r>
              <a:rPr dirty="0" sz="1800" spc="-590" b="1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(hi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không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gi</a:t>
            </a:r>
            <a:r>
              <a:rPr dirty="0" sz="1800" spc="-595">
                <a:latin typeface="Arial MT"/>
                <a:cs typeface="Arial MT"/>
              </a:rPr>
              <a:t>ữ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thùng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hàn</a:t>
            </a:r>
            <a:r>
              <a:rPr dirty="0" sz="1800">
                <a:latin typeface="Arial MT"/>
                <a:cs typeface="Arial MT"/>
              </a:rPr>
              <a:t>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nào</a:t>
            </a:r>
            <a:r>
              <a:rPr dirty="0" sz="1800">
                <a:latin typeface="Arial MT"/>
                <a:cs typeface="Arial MT"/>
              </a:rPr>
              <a:t>)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15">
                <a:latin typeface="Arial MT"/>
                <a:cs typeface="Arial MT"/>
              </a:rPr>
              <a:t>l</a:t>
            </a:r>
            <a:r>
              <a:rPr dirty="0" sz="1800" spc="-800">
                <a:latin typeface="Arial MT"/>
                <a:cs typeface="Arial MT"/>
              </a:rPr>
              <a:t>ấ</a:t>
            </a:r>
            <a:r>
              <a:rPr dirty="0" sz="1800">
                <a:latin typeface="Arial MT"/>
                <a:cs typeface="Arial MT"/>
              </a:rPr>
              <a:t>y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thùng  hàng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c</a:t>
            </a:r>
            <a:r>
              <a:rPr dirty="0" sz="1800" spc="-585" b="1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kh</a:t>
            </a:r>
            <a:r>
              <a:rPr dirty="0" sz="1800" spc="-800">
                <a:latin typeface="Arial MT"/>
                <a:cs typeface="Arial MT"/>
              </a:rPr>
              <a:t>ỏ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800">
                <a:latin typeface="Arial MT"/>
                <a:cs typeface="Arial MT"/>
              </a:rPr>
              <a:t>ọ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hàng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p</a:t>
            </a:r>
            <a:endParaRPr sz="1800">
              <a:latin typeface="Courier New"/>
              <a:cs typeface="Courier New"/>
            </a:endParaRPr>
          </a:p>
          <a:p>
            <a:pPr marL="298450" indent="-285750">
              <a:lnSpc>
                <a:spcPct val="100000"/>
              </a:lnSpc>
              <a:spcBef>
                <a:spcPts val="116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  <a:tab pos="298450" algn="l"/>
                <a:tab pos="1821180" algn="l"/>
              </a:tabLst>
            </a:pPr>
            <a:r>
              <a:rPr dirty="0" sz="2200" spc="-5">
                <a:latin typeface="Arial MT"/>
                <a:cs typeface="Arial MT"/>
              </a:rPr>
              <a:t>Hành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495">
                <a:latin typeface="Arial MT"/>
                <a:cs typeface="Arial MT"/>
              </a:rPr>
              <a:t>động	</a:t>
            </a:r>
            <a:r>
              <a:rPr dirty="0" sz="2200" b="1">
                <a:latin typeface="Courier New"/>
                <a:cs typeface="Courier New"/>
              </a:rPr>
              <a:t>put(c,k,p)</a:t>
            </a:r>
            <a:endParaRPr sz="2200">
              <a:latin typeface="Courier New"/>
              <a:cs typeface="Courier New"/>
            </a:endParaRPr>
          </a:p>
          <a:p>
            <a:pPr lvl="1" marL="624840" indent="-286385">
              <a:lnSpc>
                <a:spcPct val="100000"/>
              </a:lnSpc>
              <a:spcBef>
                <a:spcPts val="46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24840" algn="l"/>
                <a:tab pos="625475" algn="l"/>
                <a:tab pos="2386965" algn="l"/>
              </a:tabLst>
            </a:pP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cùng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</a:t>
            </a:r>
            <a:r>
              <a:rPr dirty="0" sz="1800" spc="-1405">
                <a:latin typeface="Arial MT"/>
                <a:cs typeface="Arial MT"/>
              </a:rPr>
              <a:t>ị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tr</a:t>
            </a:r>
            <a:r>
              <a:rPr dirty="0" sz="1800">
                <a:latin typeface="Arial MT"/>
                <a:cs typeface="Arial MT"/>
              </a:rPr>
              <a:t>í </a:t>
            </a:r>
            <a:r>
              <a:rPr dirty="0" sz="1800" spc="-5" b="1">
                <a:latin typeface="Courier New"/>
                <a:cs typeface="Courier New"/>
              </a:rPr>
              <a:t>l</a:t>
            </a:r>
            <a:r>
              <a:rPr dirty="0" sz="1800">
                <a:latin typeface="Arial MT"/>
                <a:cs typeface="Arial MT"/>
              </a:rPr>
              <a:t>:	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 spc="-800">
                <a:latin typeface="Arial MT"/>
                <a:cs typeface="Arial MT"/>
              </a:rPr>
              <a:t>ầ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800">
                <a:latin typeface="Arial MT"/>
                <a:cs typeface="Arial MT"/>
              </a:rPr>
              <a:t>ụ</a:t>
            </a:r>
            <a:r>
              <a:rPr dirty="0" sz="1800">
                <a:latin typeface="Arial MT"/>
                <a:cs typeface="Arial MT"/>
              </a:rPr>
              <a:t>c </a:t>
            </a:r>
            <a:r>
              <a:rPr dirty="0" sz="1800" spc="-5" b="1">
                <a:latin typeface="Courier New"/>
                <a:cs typeface="Courier New"/>
              </a:rPr>
              <a:t>k</a:t>
            </a:r>
            <a:r>
              <a:rPr dirty="0" sz="1800" spc="-590" b="1">
                <a:latin typeface="Courier New"/>
                <a:cs typeface="Courier New"/>
              </a:rPr>
              <a:t> </a:t>
            </a:r>
            <a:r>
              <a:rPr dirty="0" sz="1800" spc="-800">
                <a:latin typeface="Arial MT"/>
                <a:cs typeface="Arial MT"/>
              </a:rPr>
              <a:t>đặ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>
                <a:latin typeface="Arial MT"/>
                <a:cs typeface="Arial MT"/>
              </a:rPr>
              <a:t>hùng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hàng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c</a:t>
            </a:r>
            <a:r>
              <a:rPr dirty="0" sz="1800" spc="-585" b="1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lên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1100">
                <a:latin typeface="Arial MT"/>
                <a:cs typeface="Arial MT"/>
              </a:rPr>
              <a:t>đỉ</a:t>
            </a:r>
            <a:r>
              <a:rPr dirty="0" sz="1800">
                <a:latin typeface="Arial MT"/>
                <a:cs typeface="Arial MT"/>
              </a:rPr>
              <a:t>nh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800">
                <a:latin typeface="Arial MT"/>
                <a:cs typeface="Arial MT"/>
              </a:rPr>
              <a:t>ủ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800">
                <a:latin typeface="Arial MT"/>
                <a:cs typeface="Arial MT"/>
              </a:rPr>
              <a:t>ọ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hàng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p</a:t>
            </a:r>
            <a:endParaRPr sz="1800">
              <a:latin typeface="Courier New"/>
              <a:cs typeface="Courier New"/>
            </a:endParaRPr>
          </a:p>
          <a:p>
            <a:pPr marL="298450" indent="-285750">
              <a:lnSpc>
                <a:spcPct val="100000"/>
              </a:lnSpc>
              <a:spcBef>
                <a:spcPts val="116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  <a:tab pos="298450" algn="l"/>
                <a:tab pos="1821180" algn="l"/>
              </a:tabLst>
            </a:pPr>
            <a:r>
              <a:rPr dirty="0" sz="2200" spc="-5">
                <a:latin typeface="Arial MT"/>
                <a:cs typeface="Arial MT"/>
              </a:rPr>
              <a:t>Hành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495">
                <a:latin typeface="Arial MT"/>
                <a:cs typeface="Arial MT"/>
              </a:rPr>
              <a:t>động	</a:t>
            </a:r>
            <a:r>
              <a:rPr dirty="0" sz="2200" b="1">
                <a:latin typeface="Courier New"/>
                <a:cs typeface="Courier New"/>
              </a:rPr>
              <a:t>load(r,c,k)</a:t>
            </a:r>
            <a:endParaRPr sz="2200">
              <a:latin typeface="Courier New"/>
              <a:cs typeface="Courier New"/>
            </a:endParaRPr>
          </a:p>
          <a:p>
            <a:pPr lvl="1" marL="624840" marR="36830" indent="-285750">
              <a:lnSpc>
                <a:spcPct val="105800"/>
              </a:lnSpc>
              <a:spcBef>
                <a:spcPts val="34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24840" algn="l"/>
                <a:tab pos="625475" algn="l"/>
                <a:tab pos="2386965" algn="l"/>
              </a:tabLst>
            </a:pP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cùng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</a:t>
            </a:r>
            <a:r>
              <a:rPr dirty="0" sz="1800" spc="-1405">
                <a:latin typeface="Arial MT"/>
                <a:cs typeface="Arial MT"/>
              </a:rPr>
              <a:t>ị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tr</a:t>
            </a:r>
            <a:r>
              <a:rPr dirty="0" sz="1800">
                <a:latin typeface="Arial MT"/>
                <a:cs typeface="Arial MT"/>
              </a:rPr>
              <a:t>í </a:t>
            </a:r>
            <a:r>
              <a:rPr dirty="0" sz="1800" spc="-5" b="1">
                <a:latin typeface="Courier New"/>
                <a:cs typeface="Courier New"/>
              </a:rPr>
              <a:t>l</a:t>
            </a:r>
            <a:r>
              <a:rPr dirty="0" sz="1800">
                <a:latin typeface="Arial MT"/>
                <a:cs typeface="Arial MT"/>
              </a:rPr>
              <a:t>:	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 spc="-800">
                <a:latin typeface="Arial MT"/>
                <a:cs typeface="Arial MT"/>
              </a:rPr>
              <a:t>ầ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800">
                <a:latin typeface="Arial MT"/>
                <a:cs typeface="Arial MT"/>
              </a:rPr>
              <a:t>ụ</a:t>
            </a:r>
            <a:r>
              <a:rPr dirty="0" sz="1800">
                <a:latin typeface="Arial MT"/>
                <a:cs typeface="Arial MT"/>
              </a:rPr>
              <a:t>c </a:t>
            </a:r>
            <a:r>
              <a:rPr dirty="0" sz="1800" spc="-5" b="1">
                <a:latin typeface="Courier New"/>
                <a:cs typeface="Courier New"/>
              </a:rPr>
              <a:t>k</a:t>
            </a:r>
            <a:r>
              <a:rPr dirty="0" sz="1800" spc="-590" b="1">
                <a:latin typeface="Courier New"/>
                <a:cs typeface="Courier New"/>
              </a:rPr>
              <a:t> </a:t>
            </a:r>
            <a:r>
              <a:rPr dirty="0" sz="1800" spc="-800">
                <a:latin typeface="Arial MT"/>
                <a:cs typeface="Arial MT"/>
              </a:rPr>
              <a:t>đặ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thùng</a:t>
            </a:r>
            <a:r>
              <a:rPr dirty="0" sz="1800" spc="-5">
                <a:latin typeface="Arial MT"/>
                <a:cs typeface="Arial MT"/>
              </a:rPr>
              <a:t> hàn</a:t>
            </a:r>
            <a:r>
              <a:rPr dirty="0" sz="1800">
                <a:latin typeface="Arial MT"/>
                <a:cs typeface="Arial MT"/>
              </a:rPr>
              <a:t>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c</a:t>
            </a:r>
            <a:r>
              <a:rPr dirty="0" sz="1800" spc="-585" b="1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vào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rô-b</a:t>
            </a:r>
            <a:r>
              <a:rPr dirty="0" sz="1800" spc="-800">
                <a:latin typeface="Arial MT"/>
                <a:cs typeface="Arial MT"/>
              </a:rPr>
              <a:t>ố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r</a:t>
            </a:r>
            <a:r>
              <a:rPr dirty="0" sz="1800" spc="-585" b="1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(hi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không  gi</a:t>
            </a:r>
            <a:r>
              <a:rPr dirty="0" sz="1800" spc="-595">
                <a:latin typeface="Arial MT"/>
                <a:cs typeface="Arial MT"/>
              </a:rPr>
              <a:t>ữ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thùng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hàng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nào)</a:t>
            </a: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04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  <a:tab pos="298450" algn="l"/>
                <a:tab pos="1821180" algn="l"/>
              </a:tabLst>
            </a:pPr>
            <a:r>
              <a:rPr dirty="0" sz="2200" spc="-5">
                <a:latin typeface="Arial MT"/>
                <a:cs typeface="Arial MT"/>
              </a:rPr>
              <a:t>Hành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495">
                <a:latin typeface="Arial MT"/>
                <a:cs typeface="Arial MT"/>
              </a:rPr>
              <a:t>động	</a:t>
            </a:r>
            <a:r>
              <a:rPr dirty="0" sz="2200">
                <a:latin typeface="Arial MT"/>
                <a:cs typeface="Arial MT"/>
              </a:rPr>
              <a:t>un</a:t>
            </a:r>
            <a:r>
              <a:rPr dirty="0" sz="2200" b="1">
                <a:latin typeface="Courier New"/>
                <a:cs typeface="Courier New"/>
              </a:rPr>
              <a:t>load(r,c,k)</a:t>
            </a:r>
            <a:endParaRPr sz="2200">
              <a:latin typeface="Courier New"/>
              <a:cs typeface="Courier New"/>
            </a:endParaRPr>
          </a:p>
          <a:p>
            <a:pPr lvl="1" marL="624840" marR="5080" indent="-285750">
              <a:lnSpc>
                <a:spcPct val="100000"/>
              </a:lnSpc>
              <a:spcBef>
                <a:spcPts val="47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24840" algn="l"/>
                <a:tab pos="625475" algn="l"/>
                <a:tab pos="2386965" algn="l"/>
              </a:tabLst>
            </a:pP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cùng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</a:t>
            </a:r>
            <a:r>
              <a:rPr dirty="0" sz="1800" spc="-1405">
                <a:latin typeface="Arial MT"/>
                <a:cs typeface="Arial MT"/>
              </a:rPr>
              <a:t>ị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tr</a:t>
            </a:r>
            <a:r>
              <a:rPr dirty="0" sz="1800">
                <a:latin typeface="Arial MT"/>
                <a:cs typeface="Arial MT"/>
              </a:rPr>
              <a:t>í </a:t>
            </a:r>
            <a:r>
              <a:rPr dirty="0" sz="1800" spc="-5" b="1">
                <a:latin typeface="Courier New"/>
                <a:cs typeface="Courier New"/>
              </a:rPr>
              <a:t>l</a:t>
            </a:r>
            <a:r>
              <a:rPr dirty="0" sz="1800">
                <a:latin typeface="Arial MT"/>
                <a:cs typeface="Arial MT"/>
              </a:rPr>
              <a:t>:	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 spc="-800">
                <a:latin typeface="Arial MT"/>
                <a:cs typeface="Arial MT"/>
              </a:rPr>
              <a:t>ầ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800">
                <a:latin typeface="Arial MT"/>
                <a:cs typeface="Arial MT"/>
              </a:rPr>
              <a:t>ụ</a:t>
            </a:r>
            <a:r>
              <a:rPr dirty="0" sz="1800">
                <a:latin typeface="Arial MT"/>
                <a:cs typeface="Arial MT"/>
              </a:rPr>
              <a:t>c </a:t>
            </a:r>
            <a:r>
              <a:rPr dirty="0" sz="1800" spc="-5" b="1">
                <a:latin typeface="Courier New"/>
                <a:cs typeface="Courier New"/>
              </a:rPr>
              <a:t>k</a:t>
            </a:r>
            <a:r>
              <a:rPr dirty="0" sz="1800" spc="-590" b="1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(hi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không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gi</a:t>
            </a:r>
            <a:r>
              <a:rPr dirty="0" sz="1800" spc="-595">
                <a:latin typeface="Arial MT"/>
                <a:cs typeface="Arial MT"/>
              </a:rPr>
              <a:t>ữ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thùng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hàng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nào)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</a:t>
            </a:r>
            <a:r>
              <a:rPr dirty="0" sz="1800" spc="-800">
                <a:latin typeface="Arial MT"/>
                <a:cs typeface="Arial MT"/>
              </a:rPr>
              <a:t>ấ</a:t>
            </a:r>
            <a:r>
              <a:rPr dirty="0" sz="1800">
                <a:latin typeface="Arial MT"/>
                <a:cs typeface="Arial MT"/>
              </a:rPr>
              <a:t>y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>
                <a:latin typeface="Arial MT"/>
                <a:cs typeface="Arial MT"/>
              </a:rPr>
              <a:t>hùng  hàng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c</a:t>
            </a:r>
            <a:r>
              <a:rPr dirty="0" sz="1800" spc="-585" b="1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kh</a:t>
            </a:r>
            <a:r>
              <a:rPr dirty="0" sz="1800" spc="-800">
                <a:latin typeface="Arial MT"/>
                <a:cs typeface="Arial MT"/>
              </a:rPr>
              <a:t>ỏ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rô-b</a:t>
            </a:r>
            <a:r>
              <a:rPr dirty="0" sz="1800" spc="-800">
                <a:latin typeface="Arial MT"/>
                <a:cs typeface="Arial MT"/>
              </a:rPr>
              <a:t>ố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930"/>
              </a:spcBef>
            </a:pPr>
            <a:r>
              <a:rPr dirty="0" sz="3800" spc="-5"/>
              <a:t>Lập</a:t>
            </a:r>
            <a:r>
              <a:rPr dirty="0" sz="3800" spc="-10"/>
              <a:t> </a:t>
            </a:r>
            <a:r>
              <a:rPr dirty="0" sz="3800" spc="-5"/>
              <a:t>kế hoạch của con người</a:t>
            </a:r>
            <a:r>
              <a:rPr dirty="0" sz="3800" spc="-20"/>
              <a:t> </a:t>
            </a:r>
            <a:r>
              <a:rPr dirty="0" sz="3800" spc="-10"/>
              <a:t>(1)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3139" y="1668544"/>
            <a:ext cx="7367905" cy="339725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55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 spc="-5">
                <a:latin typeface="Arial MT"/>
                <a:cs typeface="Arial MT"/>
              </a:rPr>
              <a:t>Hàn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1075">
                <a:latin typeface="Arial MT"/>
                <a:cs typeface="Arial MT"/>
              </a:rPr>
              <a:t>độ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</a:t>
            </a:r>
            <a:r>
              <a:rPr dirty="0" sz="2400">
                <a:latin typeface="Arial MT"/>
                <a:cs typeface="Arial MT"/>
              </a:rPr>
              <a:t>à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khôn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</a:t>
            </a:r>
            <a:r>
              <a:rPr dirty="0" sz="2400">
                <a:latin typeface="Arial MT"/>
                <a:cs typeface="Arial MT"/>
              </a:rPr>
              <a:t>ó</a:t>
            </a:r>
            <a:r>
              <a:rPr dirty="0" sz="2400" spc="-5">
                <a:latin typeface="Arial MT"/>
                <a:cs typeface="Arial MT"/>
              </a:rPr>
              <a:t> k</a:t>
            </a:r>
            <a:r>
              <a:rPr dirty="0" sz="2400" spc="-1070">
                <a:latin typeface="Arial MT"/>
                <a:cs typeface="Arial MT"/>
              </a:rPr>
              <a:t>ế</a:t>
            </a:r>
            <a:r>
              <a:rPr dirty="0" sz="2400" spc="-5">
                <a:latin typeface="Arial MT"/>
                <a:cs typeface="Arial MT"/>
              </a:rPr>
              <a:t> ho</a:t>
            </a:r>
            <a:r>
              <a:rPr dirty="0" sz="2400" spc="-1075">
                <a:latin typeface="Arial MT"/>
                <a:cs typeface="Arial MT"/>
              </a:rPr>
              <a:t>ạ</a:t>
            </a:r>
            <a:r>
              <a:rPr dirty="0" sz="2400" spc="-5">
                <a:latin typeface="Arial MT"/>
                <a:cs typeface="Arial MT"/>
              </a:rPr>
              <a:t>c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(r</a:t>
            </a:r>
            <a:r>
              <a:rPr dirty="0" sz="2400">
                <a:latin typeface="Arial MT"/>
                <a:cs typeface="Arial MT"/>
              </a:rPr>
              <a:t>õ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ràng)</a:t>
            </a:r>
            <a:endParaRPr sz="2400">
              <a:latin typeface="Arial MT"/>
              <a:cs typeface="Arial MT"/>
            </a:endParaRPr>
          </a:p>
          <a:p>
            <a:pPr lvl="1" marL="624840" indent="-286385">
              <a:lnSpc>
                <a:spcPct val="100000"/>
              </a:lnSpc>
              <a:spcBef>
                <a:spcPts val="12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730">
                <a:latin typeface="Arial MT"/>
                <a:cs typeface="Arial MT"/>
              </a:rPr>
              <a:t>Đố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 i="1">
                <a:latin typeface="Arial"/>
                <a:cs typeface="Arial"/>
              </a:rPr>
              <a:t>mụ</a:t>
            </a:r>
            <a:r>
              <a:rPr dirty="0" sz="2000" spc="-5" i="1">
                <a:latin typeface="Arial"/>
                <a:cs typeface="Arial"/>
              </a:rPr>
              <a:t>c</a:t>
            </a:r>
            <a:r>
              <a:rPr dirty="0" sz="2000" spc="-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tiêu</a:t>
            </a:r>
            <a:r>
              <a:rPr dirty="0" sz="2000" spc="-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gầ</a:t>
            </a:r>
            <a:r>
              <a:rPr dirty="0" sz="2000" spc="-5" i="1">
                <a:latin typeface="Arial"/>
                <a:cs typeface="Arial"/>
              </a:rPr>
              <a:t>n</a:t>
            </a:r>
            <a:r>
              <a:rPr dirty="0" sz="2000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(</a:t>
            </a:r>
            <a:r>
              <a:rPr dirty="0" sz="2000" spc="-5" i="1">
                <a:latin typeface="Arial"/>
                <a:cs typeface="Arial"/>
              </a:rPr>
              <a:t>t</a:t>
            </a:r>
            <a:r>
              <a:rPr dirty="0" sz="2000" spc="-10" i="1">
                <a:latin typeface="Arial"/>
                <a:cs typeface="Arial"/>
              </a:rPr>
              <a:t>ứ</a:t>
            </a:r>
            <a:r>
              <a:rPr dirty="0" sz="2000" spc="-5" i="1">
                <a:latin typeface="Arial"/>
                <a:cs typeface="Arial"/>
              </a:rPr>
              <a:t>c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thì)</a:t>
            </a:r>
            <a:endParaRPr sz="2000">
              <a:latin typeface="Arial"/>
              <a:cs typeface="Arial"/>
            </a:endParaRPr>
          </a:p>
          <a:p>
            <a:pPr lvl="2" marL="977900" indent="-286385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977900" algn="l"/>
                <a:tab pos="978535" algn="l"/>
                <a:tab pos="1779270" algn="l"/>
              </a:tabLst>
            </a:pP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894">
                <a:latin typeface="Arial MT"/>
                <a:cs typeface="Arial MT"/>
              </a:rPr>
              <a:t>ụ</a:t>
            </a:r>
            <a:r>
              <a:rPr dirty="0" sz="2000" spc="-5">
                <a:latin typeface="Arial MT"/>
                <a:cs typeface="Arial MT"/>
              </a:rPr>
              <a:t>: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10">
                <a:latin typeface="Arial MT"/>
                <a:cs typeface="Arial MT"/>
              </a:rPr>
              <a:t>B</a:t>
            </a:r>
            <a:r>
              <a:rPr dirty="0" sz="2000" spc="-894">
                <a:latin typeface="Arial MT"/>
                <a:cs typeface="Arial MT"/>
              </a:rPr>
              <a:t>ậ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máy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tính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lên</a:t>
            </a:r>
            <a:endParaRPr sz="2000">
              <a:latin typeface="Arial MT"/>
              <a:cs typeface="Arial MT"/>
            </a:endParaRPr>
          </a:p>
          <a:p>
            <a:pPr lvl="1" marL="624840" marR="5080" indent="-285750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730">
                <a:latin typeface="Arial MT"/>
                <a:cs typeface="Arial MT"/>
              </a:rPr>
              <a:t>Đố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á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hàn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độ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(h</a:t>
            </a:r>
            <a:r>
              <a:rPr dirty="0" sz="2000" spc="-5">
                <a:latin typeface="Arial MT"/>
                <a:cs typeface="Arial MT"/>
              </a:rPr>
              <a:t>o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độ</a:t>
            </a:r>
            <a:r>
              <a:rPr dirty="0" sz="2000" spc="-10">
                <a:latin typeface="Arial MT"/>
                <a:cs typeface="Arial MT"/>
              </a:rPr>
              <a:t>ng</a:t>
            </a:r>
            <a:r>
              <a:rPr dirty="0" sz="2000" spc="-5">
                <a:latin typeface="Arial MT"/>
                <a:cs typeface="Arial MT"/>
              </a:rPr>
              <a:t>)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 i="1">
                <a:latin typeface="Arial"/>
                <a:cs typeface="Arial"/>
              </a:rPr>
              <a:t>đ</a:t>
            </a:r>
            <a:r>
              <a:rPr dirty="0" sz="2000" spc="-5" i="1">
                <a:latin typeface="Arial"/>
                <a:cs typeface="Arial"/>
              </a:rPr>
              <a:t>ã</a:t>
            </a:r>
            <a:r>
              <a:rPr dirty="0" sz="2000" spc="-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đượ</a:t>
            </a:r>
            <a:r>
              <a:rPr dirty="0" sz="2000" spc="-5" i="1">
                <a:latin typeface="Arial"/>
                <a:cs typeface="Arial"/>
              </a:rPr>
              <a:t>c</a:t>
            </a:r>
            <a:r>
              <a:rPr dirty="0" sz="2000" spc="-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huấ</a:t>
            </a:r>
            <a:r>
              <a:rPr dirty="0" sz="2000" spc="-5" i="1">
                <a:latin typeface="Arial"/>
                <a:cs typeface="Arial"/>
              </a:rPr>
              <a:t>n</a:t>
            </a:r>
            <a:r>
              <a:rPr dirty="0" sz="2000" spc="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lu</a:t>
            </a:r>
            <a:r>
              <a:rPr dirty="0" sz="2000" spc="-5" i="1">
                <a:latin typeface="Arial"/>
                <a:cs typeface="Arial"/>
              </a:rPr>
              <a:t>y</a:t>
            </a:r>
            <a:r>
              <a:rPr dirty="0" sz="2000" spc="-10" i="1">
                <a:latin typeface="Arial"/>
                <a:cs typeface="Arial"/>
              </a:rPr>
              <a:t>ệ</a:t>
            </a:r>
            <a:r>
              <a:rPr dirty="0" sz="2000" spc="-5" i="1">
                <a:latin typeface="Arial"/>
                <a:cs typeface="Arial"/>
              </a:rPr>
              <a:t>n</a:t>
            </a:r>
            <a:r>
              <a:rPr dirty="0" sz="200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(t</a:t>
            </a:r>
            <a:r>
              <a:rPr dirty="0" sz="2000" spc="-10" i="1">
                <a:latin typeface="Arial"/>
                <a:cs typeface="Arial"/>
              </a:rPr>
              <a:t>ậ</a:t>
            </a:r>
            <a:r>
              <a:rPr dirty="0" sz="2000" spc="-5" i="1">
                <a:latin typeface="Arial"/>
                <a:cs typeface="Arial"/>
              </a:rPr>
              <a:t>p  </a:t>
            </a:r>
            <a:r>
              <a:rPr dirty="0" sz="2000" spc="-5" i="1">
                <a:latin typeface="Arial"/>
                <a:cs typeface="Arial"/>
              </a:rPr>
              <a:t>luyện)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kỹ</a:t>
            </a:r>
            <a:endParaRPr sz="2000">
              <a:latin typeface="Arial"/>
              <a:cs typeface="Arial"/>
            </a:endParaRPr>
          </a:p>
          <a:p>
            <a:pPr lvl="2" marL="977900" indent="-286385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977900" algn="l"/>
                <a:tab pos="978535" algn="l"/>
                <a:tab pos="1779270" algn="l"/>
              </a:tabLst>
            </a:pP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235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dụ:	</a:t>
            </a:r>
            <a:r>
              <a:rPr dirty="0" sz="2000" spc="-5">
                <a:latin typeface="Arial MT"/>
                <a:cs typeface="Arial MT"/>
              </a:rPr>
              <a:t>Lái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xe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ô-tô</a:t>
            </a:r>
            <a:endParaRPr sz="2000">
              <a:latin typeface="Arial MT"/>
              <a:cs typeface="Arial MT"/>
            </a:endParaRPr>
          </a:p>
          <a:p>
            <a:pPr lvl="1" marL="624840" indent="-286385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5">
                <a:latin typeface="Arial MT"/>
                <a:cs typeface="Arial MT"/>
              </a:rPr>
              <a:t>Khi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một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quá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trình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hành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động</a:t>
            </a:r>
            <a:r>
              <a:rPr dirty="0" sz="2000" spc="-310">
                <a:latin typeface="Arial MT"/>
                <a:cs typeface="Arial MT"/>
              </a:rPr>
              <a:t> </a:t>
            </a:r>
            <a:r>
              <a:rPr dirty="0" sz="2000" spc="-5" i="1">
                <a:latin typeface="Arial"/>
                <a:cs typeface="Arial"/>
              </a:rPr>
              <a:t>có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thể được thay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đổi</a:t>
            </a:r>
            <a:r>
              <a:rPr dirty="0" sz="200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thoải</a:t>
            </a:r>
            <a:r>
              <a:rPr dirty="0" sz="2000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mái</a:t>
            </a:r>
            <a:endParaRPr sz="2000">
              <a:latin typeface="Arial"/>
              <a:cs typeface="Arial"/>
            </a:endParaRPr>
          </a:p>
          <a:p>
            <a:pPr lvl="2" marL="977900" indent="-286385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977900" algn="l"/>
                <a:tab pos="978535" algn="l"/>
                <a:tab pos="1779270" algn="l"/>
              </a:tabLst>
            </a:pP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894">
                <a:latin typeface="Arial MT"/>
                <a:cs typeface="Arial MT"/>
              </a:rPr>
              <a:t>ụ</a:t>
            </a:r>
            <a:r>
              <a:rPr dirty="0" sz="2000" spc="-5">
                <a:latin typeface="Arial MT"/>
                <a:cs typeface="Arial MT"/>
              </a:rPr>
              <a:t>: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565">
                <a:latin typeface="Arial MT"/>
                <a:cs typeface="Arial MT"/>
              </a:rPr>
              <a:t>Đ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mu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</a:t>
            </a:r>
            <a:r>
              <a:rPr dirty="0" sz="2000" spc="-894">
                <a:latin typeface="Arial MT"/>
                <a:cs typeface="Arial MT"/>
              </a:rPr>
              <a:t>ắ</a:t>
            </a:r>
            <a:r>
              <a:rPr dirty="0" sz="2000" spc="-5">
                <a:latin typeface="Arial MT"/>
                <a:cs typeface="Arial MT"/>
              </a:rPr>
              <a:t>m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690">
                <a:latin typeface="Arial MT"/>
                <a:cs typeface="Arial MT"/>
              </a:rPr>
              <a:t>ở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siêu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</a:t>
            </a:r>
            <a:r>
              <a:rPr dirty="0" sz="2000" spc="-1560">
                <a:latin typeface="Arial MT"/>
                <a:cs typeface="Arial MT"/>
              </a:rPr>
              <a:t>ị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581406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Các</a:t>
            </a:r>
            <a:r>
              <a:rPr dirty="0" spc="-15"/>
              <a:t> </a:t>
            </a:r>
            <a:r>
              <a:rPr dirty="0"/>
              <a:t>ứng</a:t>
            </a:r>
            <a:r>
              <a:rPr dirty="0" spc="-15"/>
              <a:t> </a:t>
            </a:r>
            <a:r>
              <a:rPr dirty="0" spc="-5"/>
              <a:t>dụng</a:t>
            </a:r>
            <a:r>
              <a:rPr dirty="0" spc="-10"/>
              <a:t> </a:t>
            </a:r>
            <a:r>
              <a:rPr dirty="0" spc="-5"/>
              <a:t>thực</a:t>
            </a:r>
            <a:r>
              <a:rPr dirty="0" spc="-20"/>
              <a:t> </a:t>
            </a:r>
            <a:r>
              <a:rPr dirty="0" spc="-5"/>
              <a:t>tế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1958339"/>
            <a:chOff x="457200" y="1436369"/>
            <a:chExt cx="9144000" cy="1958339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7200" y="24155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93139" y="1777238"/>
            <a:ext cx="7787005" cy="432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 spc="-5">
                <a:latin typeface="Arial MT"/>
                <a:cs typeface="Arial MT"/>
              </a:rPr>
              <a:t>Cá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k</a:t>
            </a:r>
            <a:r>
              <a:rPr dirty="0" sz="2400" spc="-1075">
                <a:latin typeface="Arial MT"/>
                <a:cs typeface="Arial MT"/>
              </a:rPr>
              <a:t>ế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5">
                <a:latin typeface="Arial MT"/>
                <a:cs typeface="Arial MT"/>
              </a:rPr>
              <a:t> qu</a:t>
            </a:r>
            <a:r>
              <a:rPr dirty="0" sz="2400" spc="-1070">
                <a:latin typeface="Arial MT"/>
                <a:cs typeface="Arial MT"/>
              </a:rPr>
              <a:t>ả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nghiê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795">
                <a:latin typeface="Arial MT"/>
                <a:cs typeface="Arial MT"/>
              </a:rPr>
              <a:t>ứ</a:t>
            </a:r>
            <a:r>
              <a:rPr dirty="0" sz="2400">
                <a:latin typeface="Arial MT"/>
                <a:cs typeface="Arial MT"/>
              </a:rPr>
              <a:t>u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1075">
                <a:latin typeface="Arial MT"/>
                <a:cs typeface="Arial MT"/>
              </a:rPr>
              <a:t>ủ</a:t>
            </a:r>
            <a:r>
              <a:rPr dirty="0" sz="2400">
                <a:latin typeface="Arial MT"/>
                <a:cs typeface="Arial MT"/>
              </a:rPr>
              <a:t>a l</a:t>
            </a:r>
            <a:r>
              <a:rPr dirty="0" sz="2400" spc="-1739">
                <a:latin typeface="Arial MT"/>
                <a:cs typeface="Arial MT"/>
              </a:rPr>
              <a:t>ĩ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h v</a:t>
            </a:r>
            <a:r>
              <a:rPr dirty="0" sz="2400" spc="-795">
                <a:latin typeface="Arial MT"/>
                <a:cs typeface="Arial MT"/>
              </a:rPr>
              <a:t>ự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5">
                <a:latin typeface="Arial MT"/>
                <a:cs typeface="Arial MT"/>
              </a:rPr>
              <a:t> L</a:t>
            </a:r>
            <a:r>
              <a:rPr dirty="0" sz="2400" spc="-1075">
                <a:latin typeface="Arial MT"/>
                <a:cs typeface="Arial MT"/>
              </a:rPr>
              <a:t>ậ</a:t>
            </a:r>
            <a:r>
              <a:rPr dirty="0" sz="2400">
                <a:latin typeface="Arial MT"/>
                <a:cs typeface="Arial MT"/>
              </a:rPr>
              <a:t>p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k</a:t>
            </a:r>
            <a:r>
              <a:rPr dirty="0" sz="2400" spc="-1070">
                <a:latin typeface="Arial MT"/>
                <a:cs typeface="Arial MT"/>
              </a:rPr>
              <a:t>ế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</a:t>
            </a:r>
            <a:r>
              <a:rPr dirty="0" sz="2400" spc="-10">
                <a:latin typeface="Arial MT"/>
                <a:cs typeface="Arial MT"/>
              </a:rPr>
              <a:t>o</a:t>
            </a:r>
            <a:r>
              <a:rPr dirty="0" sz="2400" spc="-1075">
                <a:latin typeface="Arial MT"/>
                <a:cs typeface="Arial MT"/>
              </a:rPr>
              <a:t>ạ</a:t>
            </a:r>
            <a:r>
              <a:rPr dirty="0" sz="2400" spc="-5">
                <a:latin typeface="Arial MT"/>
                <a:cs typeface="Arial MT"/>
              </a:rPr>
              <a:t>ch  (planning</a:t>
            </a:r>
            <a:r>
              <a:rPr dirty="0" sz="2400">
                <a:latin typeface="Arial MT"/>
                <a:cs typeface="Arial MT"/>
              </a:rPr>
              <a:t>)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1075">
                <a:latin typeface="Arial MT"/>
                <a:cs typeface="Arial MT"/>
              </a:rPr>
              <a:t>đ</a:t>
            </a:r>
            <a:r>
              <a:rPr dirty="0" sz="2400">
                <a:latin typeface="Arial MT"/>
                <a:cs typeface="Arial MT"/>
              </a:rPr>
              <a:t>ã </a:t>
            </a:r>
            <a:r>
              <a:rPr dirty="0" sz="2400" spc="-900">
                <a:latin typeface="Arial MT"/>
                <a:cs typeface="Arial MT"/>
              </a:rPr>
              <a:t>đượ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á</a:t>
            </a:r>
            <a:r>
              <a:rPr dirty="0" sz="2400">
                <a:latin typeface="Arial MT"/>
                <a:cs typeface="Arial MT"/>
              </a:rPr>
              <a:t>p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</a:t>
            </a:r>
            <a:r>
              <a:rPr dirty="0" sz="2400" spc="-1075">
                <a:latin typeface="Arial MT"/>
                <a:cs typeface="Arial MT"/>
              </a:rPr>
              <a:t>ụ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thàn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côn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tron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nh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ề</a:t>
            </a:r>
            <a:r>
              <a:rPr dirty="0" sz="2400">
                <a:latin typeface="Arial MT"/>
                <a:cs typeface="Arial MT"/>
              </a:rPr>
              <a:t>u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bài  toá</a:t>
            </a:r>
            <a:r>
              <a:rPr dirty="0" sz="2400">
                <a:latin typeface="Arial MT"/>
                <a:cs typeface="Arial MT"/>
              </a:rPr>
              <a:t>n </a:t>
            </a:r>
            <a:r>
              <a:rPr dirty="0" sz="2400" spc="-5">
                <a:latin typeface="Arial MT"/>
                <a:cs typeface="Arial MT"/>
              </a:rPr>
              <a:t>t</a:t>
            </a:r>
            <a:r>
              <a:rPr dirty="0" sz="2400" spc="-10">
                <a:latin typeface="Arial MT"/>
                <a:cs typeface="Arial MT"/>
              </a:rPr>
              <a:t>h</a:t>
            </a:r>
            <a:r>
              <a:rPr dirty="0" sz="2400" spc="-795">
                <a:latin typeface="Arial MT"/>
                <a:cs typeface="Arial MT"/>
              </a:rPr>
              <a:t>ự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5">
                <a:latin typeface="Arial MT"/>
                <a:cs typeface="Arial MT"/>
              </a:rPr>
              <a:t> t</a:t>
            </a:r>
            <a:r>
              <a:rPr dirty="0" sz="2400" spc="-1070">
                <a:latin typeface="Arial MT"/>
                <a:cs typeface="Arial MT"/>
              </a:rPr>
              <a:t>ế</a:t>
            </a:r>
            <a:endParaRPr sz="2400">
              <a:latin typeface="Arial MT"/>
              <a:cs typeface="Arial MT"/>
            </a:endParaRPr>
          </a:p>
          <a:p>
            <a:pPr lvl="1" marL="624840" indent="-286385">
              <a:lnSpc>
                <a:spcPct val="100000"/>
              </a:lnSpc>
              <a:spcBef>
                <a:spcPts val="12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10">
                <a:latin typeface="Arial MT"/>
                <a:cs typeface="Arial MT"/>
              </a:rPr>
              <a:t>Khôn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gia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</a:t>
            </a:r>
            <a:r>
              <a:rPr dirty="0" sz="2000" spc="-890">
                <a:latin typeface="Arial MT"/>
                <a:cs typeface="Arial MT"/>
              </a:rPr>
              <a:t>ũ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</a:t>
            </a:r>
            <a:r>
              <a:rPr dirty="0" sz="2000" spc="-894">
                <a:latin typeface="Arial MT"/>
                <a:cs typeface="Arial MT"/>
              </a:rPr>
              <a:t>ụ</a:t>
            </a:r>
            <a:r>
              <a:rPr dirty="0" sz="2000" spc="-5">
                <a:latin typeface="Arial MT"/>
                <a:cs typeface="Arial MT"/>
              </a:rPr>
              <a:t>,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Hàn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không,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645">
                <a:latin typeface="Arial MT"/>
                <a:cs typeface="Arial MT"/>
              </a:rPr>
              <a:t>Đườ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</a:t>
            </a:r>
            <a:r>
              <a:rPr dirty="0" sz="2000" spc="-894">
                <a:latin typeface="Arial MT"/>
                <a:cs typeface="Arial MT"/>
              </a:rPr>
              <a:t>ắ</a:t>
            </a:r>
            <a:r>
              <a:rPr dirty="0" sz="2000" spc="-5">
                <a:latin typeface="Arial MT"/>
                <a:cs typeface="Arial MT"/>
              </a:rPr>
              <a:t>t</a:t>
            </a:r>
            <a:endParaRPr sz="2000">
              <a:latin typeface="Arial MT"/>
              <a:cs typeface="Arial MT"/>
            </a:endParaRPr>
          </a:p>
          <a:p>
            <a:pPr lvl="1" marL="624840" indent="-286385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10">
                <a:latin typeface="Arial MT"/>
                <a:cs typeface="Arial MT"/>
              </a:rPr>
              <a:t>Rô-b</a:t>
            </a:r>
            <a:r>
              <a:rPr dirty="0" sz="2000" spc="-894">
                <a:latin typeface="Arial MT"/>
                <a:cs typeface="Arial MT"/>
              </a:rPr>
              <a:t>ố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và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</a:t>
            </a:r>
            <a:r>
              <a:rPr dirty="0" sz="2000" spc="-894">
                <a:latin typeface="Arial MT"/>
                <a:cs typeface="Arial MT"/>
              </a:rPr>
              <a:t>ậ</a:t>
            </a: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</a:t>
            </a:r>
            <a:r>
              <a:rPr dirty="0" sz="2000" spc="-890">
                <a:latin typeface="Arial MT"/>
                <a:cs typeface="Arial MT"/>
              </a:rPr>
              <a:t>ế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ho</a:t>
            </a:r>
            <a:r>
              <a:rPr dirty="0" sz="2000" spc="-894">
                <a:latin typeface="Arial MT"/>
                <a:cs typeface="Arial MT"/>
              </a:rPr>
              <a:t>ặ</a:t>
            </a:r>
            <a:r>
              <a:rPr dirty="0" sz="2000" spc="-5">
                <a:latin typeface="Arial MT"/>
                <a:cs typeface="Arial MT"/>
              </a:rPr>
              <a:t>ch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chuy</a:t>
            </a:r>
            <a:r>
              <a:rPr dirty="0" sz="2000" spc="-894">
                <a:latin typeface="Arial MT"/>
                <a:cs typeface="Arial MT"/>
              </a:rPr>
              <a:t>ể</a:t>
            </a:r>
            <a:r>
              <a:rPr dirty="0" sz="2000" spc="-5">
                <a:latin typeface="Arial MT"/>
                <a:cs typeface="Arial MT"/>
              </a:rPr>
              <a:t>n</a:t>
            </a:r>
            <a:endParaRPr sz="2000">
              <a:latin typeface="Arial MT"/>
              <a:cs typeface="Arial MT"/>
            </a:endParaRPr>
          </a:p>
          <a:p>
            <a:pPr lvl="1" marL="624840" indent="-286385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10">
                <a:latin typeface="Arial MT"/>
                <a:cs typeface="Arial MT"/>
              </a:rPr>
              <a:t>CAD/CAM</a:t>
            </a:r>
            <a:endParaRPr sz="2000">
              <a:latin typeface="Arial MT"/>
              <a:cs typeface="Arial MT"/>
            </a:endParaRPr>
          </a:p>
          <a:p>
            <a:pPr lvl="1" marL="624840" indent="-286385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305">
                <a:latin typeface="Arial MT"/>
                <a:cs typeface="Arial MT"/>
              </a:rPr>
              <a:t>Lập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kế</a:t>
            </a:r>
            <a:r>
              <a:rPr dirty="0" sz="2000" spc="-33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hoạch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giải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quyết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 tình </a:t>
            </a:r>
            <a:r>
              <a:rPr dirty="0" sz="2000" spc="-185">
                <a:latin typeface="Arial MT"/>
                <a:cs typeface="Arial MT"/>
              </a:rPr>
              <a:t>huống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khẩn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cấp</a:t>
            </a:r>
            <a:endParaRPr sz="2000">
              <a:latin typeface="Arial MT"/>
              <a:cs typeface="Arial MT"/>
            </a:endParaRPr>
          </a:p>
          <a:p>
            <a:pPr lvl="1" marL="624840" indent="-286385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565">
                <a:latin typeface="Arial MT"/>
                <a:cs typeface="Arial MT"/>
              </a:rPr>
              <a:t>Đ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ề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kh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ể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cá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qu</a:t>
            </a:r>
            <a:r>
              <a:rPr dirty="0" sz="2000" spc="-5">
                <a:latin typeface="Arial MT"/>
                <a:cs typeface="Arial MT"/>
              </a:rPr>
              <a:t>á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trình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côn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ngh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p</a:t>
            </a:r>
            <a:endParaRPr sz="2000">
              <a:latin typeface="Arial MT"/>
              <a:cs typeface="Arial MT"/>
            </a:endParaRPr>
          </a:p>
          <a:p>
            <a:pPr lvl="1" marL="624840" indent="-286385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trò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695">
                <a:latin typeface="Arial MT"/>
                <a:cs typeface="Arial MT"/>
              </a:rPr>
              <a:t>ơ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(games)</a:t>
            </a:r>
            <a:endParaRPr sz="2000">
              <a:latin typeface="Arial MT"/>
              <a:cs typeface="Arial MT"/>
            </a:endParaRPr>
          </a:p>
          <a:p>
            <a:pPr lvl="1" marL="624840" indent="-286385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5">
                <a:latin typeface="Arial MT"/>
                <a:cs typeface="Arial MT"/>
              </a:rPr>
              <a:t>…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15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930"/>
              </a:spcBef>
            </a:pPr>
            <a:r>
              <a:rPr dirty="0" sz="3800" spc="-5"/>
              <a:t>Lập</a:t>
            </a:r>
            <a:r>
              <a:rPr dirty="0" sz="3800" spc="-10"/>
              <a:t> </a:t>
            </a:r>
            <a:r>
              <a:rPr dirty="0" sz="3800" spc="-5"/>
              <a:t>kế hoạch của con người</a:t>
            </a:r>
            <a:r>
              <a:rPr dirty="0" sz="3800" spc="-20"/>
              <a:t> </a:t>
            </a:r>
            <a:r>
              <a:rPr dirty="0" sz="3800" spc="-10"/>
              <a:t>(2)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457200" y="241553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457200" y="5353050"/>
            <a:ext cx="9144000" cy="1962150"/>
            <a:chOff x="457200" y="5353050"/>
            <a:chExt cx="9144000" cy="1962150"/>
          </a:xfrm>
        </p:grpSpPr>
        <p:sp>
          <p:nvSpPr>
            <p:cNvPr id="5" name="object 5"/>
            <p:cNvSpPr/>
            <p:nvPr/>
          </p:nvSpPr>
          <p:spPr>
            <a:xfrm>
              <a:off x="457200" y="5353049"/>
              <a:ext cx="9144000" cy="1962150"/>
            </a:xfrm>
            <a:custGeom>
              <a:avLst/>
              <a:gdLst/>
              <a:ahLst/>
              <a:cxnLst/>
              <a:rect l="l" t="t" r="r" b="b"/>
              <a:pathLst>
                <a:path w="9144000" h="1962150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62150"/>
                  </a:lnTo>
                  <a:lnTo>
                    <a:pt x="9144000" y="196215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4400" y="66964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93139" y="1702181"/>
            <a:ext cx="8033384" cy="478091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 spc="-5">
                <a:latin typeface="Arial MT"/>
                <a:cs typeface="Arial MT"/>
              </a:rPr>
              <a:t>Hàn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1075">
                <a:latin typeface="Arial MT"/>
                <a:cs typeface="Arial MT"/>
              </a:rPr>
              <a:t>độ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>
                <a:latin typeface="Arial MT"/>
                <a:cs typeface="Arial MT"/>
              </a:rPr>
              <a:t>o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k</a:t>
            </a:r>
            <a:r>
              <a:rPr dirty="0" sz="2400" spc="-1070">
                <a:latin typeface="Arial MT"/>
                <a:cs typeface="Arial MT"/>
              </a:rPr>
              <a:t>ế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</a:t>
            </a:r>
            <a:r>
              <a:rPr dirty="0" sz="2400" spc="-10">
                <a:latin typeface="Arial MT"/>
                <a:cs typeface="Arial MT"/>
              </a:rPr>
              <a:t>o</a:t>
            </a:r>
            <a:r>
              <a:rPr dirty="0" sz="2400" spc="-1075">
                <a:latin typeface="Arial MT"/>
                <a:cs typeface="Arial MT"/>
              </a:rPr>
              <a:t>ạ</a:t>
            </a:r>
            <a:r>
              <a:rPr dirty="0" sz="2400">
                <a:latin typeface="Arial MT"/>
                <a:cs typeface="Arial MT"/>
              </a:rPr>
              <a:t>ch</a:t>
            </a:r>
            <a:endParaRPr sz="2400">
              <a:latin typeface="Arial MT"/>
              <a:cs typeface="Arial MT"/>
            </a:endParaRPr>
          </a:p>
          <a:p>
            <a:pPr lvl="1" marL="624840" indent="-286385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5">
                <a:latin typeface="Arial MT"/>
                <a:cs typeface="Arial MT"/>
              </a:rPr>
              <a:t>Khi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giải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quyết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một</a:t>
            </a:r>
            <a:r>
              <a:rPr dirty="0" sz="2000" spc="-5">
                <a:latin typeface="Arial MT"/>
                <a:cs typeface="Arial MT"/>
              </a:rPr>
              <a:t> tình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huống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mới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–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Vd: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Chuyển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nhà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(đến</a:t>
            </a:r>
            <a:r>
              <a:rPr dirty="0" sz="2000" spc="-11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một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nơi</a:t>
            </a:r>
            <a:endParaRPr sz="2000">
              <a:latin typeface="Arial MT"/>
              <a:cs typeface="Arial MT"/>
            </a:endParaRPr>
          </a:p>
          <a:p>
            <a:pPr marL="624840">
              <a:lnSpc>
                <a:spcPct val="100000"/>
              </a:lnSpc>
            </a:pPr>
            <a:r>
              <a:rPr dirty="0" sz="2000" spc="-690">
                <a:latin typeface="Arial MT"/>
                <a:cs typeface="Arial MT"/>
              </a:rPr>
              <a:t>ở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10">
                <a:latin typeface="Arial MT"/>
                <a:cs typeface="Arial MT"/>
              </a:rPr>
              <a:t>i)</a:t>
            </a:r>
            <a:endParaRPr sz="2000">
              <a:latin typeface="Arial MT"/>
              <a:cs typeface="Arial MT"/>
            </a:endParaRPr>
          </a:p>
          <a:p>
            <a:pPr lvl="1" marL="624840" marR="477520" indent="-28575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490">
                <a:latin typeface="Arial MT"/>
                <a:cs typeface="Arial MT"/>
              </a:rPr>
              <a:t>Đối</a:t>
            </a:r>
            <a:r>
              <a:rPr dirty="0" sz="2000" spc="-484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 spc="-229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 </a:t>
            </a:r>
            <a:r>
              <a:rPr dirty="0" sz="2000" spc="-185">
                <a:latin typeface="Arial MT"/>
                <a:cs typeface="Arial MT"/>
              </a:rPr>
              <a:t>nhiệm</a:t>
            </a:r>
            <a:r>
              <a:rPr dirty="0" sz="2000" spc="-180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vụ</a:t>
            </a:r>
            <a:r>
              <a:rPr dirty="0" sz="2000" spc="-4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(công </a:t>
            </a:r>
            <a:r>
              <a:rPr dirty="0" sz="2000" spc="-185">
                <a:latin typeface="Arial MT"/>
                <a:cs typeface="Arial MT"/>
              </a:rPr>
              <a:t>việc)</a:t>
            </a:r>
            <a:r>
              <a:rPr dirty="0" sz="2000" spc="-180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phức </a:t>
            </a:r>
            <a:r>
              <a:rPr dirty="0" sz="2000" spc="-300">
                <a:latin typeface="Arial MT"/>
                <a:cs typeface="Arial MT"/>
              </a:rPr>
              <a:t>tạp</a:t>
            </a:r>
            <a:r>
              <a:rPr dirty="0" sz="2000" spc="-29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– Vd: Xây </a:t>
            </a:r>
            <a:r>
              <a:rPr dirty="0" sz="2000" spc="-170">
                <a:latin typeface="Arial MT"/>
                <a:cs typeface="Arial MT"/>
              </a:rPr>
              <a:t>dựng </a:t>
            </a:r>
            <a:r>
              <a:rPr dirty="0" sz="2000" spc="-445">
                <a:latin typeface="Arial MT"/>
                <a:cs typeface="Arial MT"/>
              </a:rPr>
              <a:t>kế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ho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5">
                <a:latin typeface="Arial MT"/>
                <a:cs typeface="Arial MT"/>
              </a:rPr>
              <a:t>ch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894">
                <a:latin typeface="Arial MT"/>
                <a:cs typeface="Arial MT"/>
              </a:rPr>
              <a:t>ọ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894">
                <a:latin typeface="Arial MT"/>
                <a:cs typeface="Arial MT"/>
              </a:rPr>
              <a:t>ậ</a:t>
            </a: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5">
                <a:latin typeface="Arial MT"/>
                <a:cs typeface="Arial MT"/>
              </a:rPr>
              <a:t>o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ộ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894">
                <a:latin typeface="Arial MT"/>
                <a:cs typeface="Arial MT"/>
              </a:rPr>
              <a:t>ọ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</a:t>
            </a:r>
            <a:r>
              <a:rPr dirty="0" sz="2000" spc="-1005">
                <a:latin typeface="Arial MT"/>
                <a:cs typeface="Arial MT"/>
              </a:rPr>
              <a:t>ỳ</a:t>
            </a:r>
            <a:endParaRPr sz="2000">
              <a:latin typeface="Arial MT"/>
              <a:cs typeface="Arial MT"/>
            </a:endParaRPr>
          </a:p>
          <a:p>
            <a:pPr lvl="1" marL="624840" marR="385445" indent="-28638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5">
                <a:latin typeface="Arial MT"/>
                <a:cs typeface="Arial MT"/>
              </a:rPr>
              <a:t>Khi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môi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r</a:t>
            </a:r>
            <a:r>
              <a:rPr dirty="0" sz="2000" spc="-685">
                <a:latin typeface="Arial MT"/>
                <a:cs typeface="Arial MT"/>
              </a:rPr>
              <a:t>ườ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5">
                <a:latin typeface="Arial MT"/>
                <a:cs typeface="Arial MT"/>
              </a:rPr>
              <a:t>o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độ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có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ch</a:t>
            </a:r>
            <a:r>
              <a:rPr dirty="0" sz="2000" spc="-665">
                <a:latin typeface="Arial MT"/>
                <a:cs typeface="Arial MT"/>
              </a:rPr>
              <a:t>ứ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ngu</a:t>
            </a:r>
            <a:r>
              <a:rPr dirty="0" sz="2000" spc="-5">
                <a:latin typeface="Arial MT"/>
                <a:cs typeface="Arial MT"/>
              </a:rPr>
              <a:t>y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690">
                <a:latin typeface="Arial MT"/>
                <a:cs typeface="Arial MT"/>
              </a:rPr>
              <a:t>ơ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</a:t>
            </a:r>
            <a:r>
              <a:rPr dirty="0" sz="2000" spc="-894">
                <a:latin typeface="Arial MT"/>
                <a:cs typeface="Arial MT"/>
              </a:rPr>
              <a:t>ủ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ro/ch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ph</a:t>
            </a:r>
            <a:r>
              <a:rPr dirty="0" sz="2000" spc="-5">
                <a:latin typeface="Arial MT"/>
                <a:cs typeface="Arial MT"/>
              </a:rPr>
              <a:t>í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ca</a:t>
            </a:r>
            <a:r>
              <a:rPr dirty="0" sz="2000" spc="-5">
                <a:latin typeface="Arial MT"/>
                <a:cs typeface="Arial MT"/>
              </a:rPr>
              <a:t>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–  Vd: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Q</a:t>
            </a:r>
            <a:r>
              <a:rPr dirty="0" sz="2000" spc="-10">
                <a:latin typeface="Arial MT"/>
                <a:cs typeface="Arial MT"/>
              </a:rPr>
              <a:t>u</a:t>
            </a:r>
            <a:r>
              <a:rPr dirty="0" sz="2000" spc="-894">
                <a:latin typeface="Arial MT"/>
                <a:cs typeface="Arial MT"/>
              </a:rPr>
              <a:t>ả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</a:t>
            </a:r>
            <a:r>
              <a:rPr dirty="0" sz="2000" spc="-5">
                <a:latin typeface="Arial MT"/>
                <a:cs typeface="Arial MT"/>
              </a:rPr>
              <a:t>ý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nh</a:t>
            </a:r>
            <a:r>
              <a:rPr dirty="0" sz="2000" spc="-5">
                <a:latin typeface="Arial MT"/>
                <a:cs typeface="Arial MT"/>
              </a:rPr>
              <a:t>à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má</a:t>
            </a:r>
            <a:r>
              <a:rPr dirty="0" sz="2000" spc="-5">
                <a:latin typeface="Arial MT"/>
                <a:cs typeface="Arial MT"/>
              </a:rPr>
              <a:t>y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894">
                <a:latin typeface="Arial MT"/>
                <a:cs typeface="Arial MT"/>
              </a:rPr>
              <a:t>ă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</a:t>
            </a:r>
            <a:r>
              <a:rPr dirty="0" sz="2000" spc="-685">
                <a:latin typeface="Arial MT"/>
                <a:cs typeface="Arial MT"/>
              </a:rPr>
              <a:t>ượ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nhân</a:t>
            </a:r>
            <a:endParaRPr sz="2000">
              <a:latin typeface="Arial MT"/>
              <a:cs typeface="Arial MT"/>
            </a:endParaRPr>
          </a:p>
          <a:p>
            <a:pPr lvl="1" marL="624840" marR="579120" indent="-28575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5">
                <a:latin typeface="Arial MT"/>
                <a:cs typeface="Arial MT"/>
              </a:rPr>
              <a:t>Khi </a:t>
            </a:r>
            <a:r>
              <a:rPr dirty="0" sz="2000" spc="-300">
                <a:latin typeface="Arial MT"/>
                <a:cs typeface="Arial MT"/>
              </a:rPr>
              <a:t>cần</a:t>
            </a:r>
            <a:r>
              <a:rPr dirty="0" sz="2000" spc="-29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hoạt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động</a:t>
            </a:r>
            <a:r>
              <a:rPr dirty="0" sz="2000" spc="-44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cộng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tác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 spc="-229">
                <a:latin typeface="Arial MT"/>
                <a:cs typeface="Arial MT"/>
              </a:rPr>
              <a:t> </a:t>
            </a:r>
            <a:r>
              <a:rPr dirty="0" sz="2000" spc="-140">
                <a:latin typeface="Arial MT"/>
                <a:cs typeface="Arial MT"/>
              </a:rPr>
              <a:t>những </a:t>
            </a:r>
            <a:r>
              <a:rPr dirty="0" sz="2000" spc="-275">
                <a:latin typeface="Arial MT"/>
                <a:cs typeface="Arial MT"/>
              </a:rPr>
              <a:t>người</a:t>
            </a:r>
            <a:r>
              <a:rPr dirty="0" sz="2000" spc="-27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khác – Vd: </a:t>
            </a:r>
            <a:r>
              <a:rPr dirty="0" sz="2000" spc="-10">
                <a:latin typeface="Arial MT"/>
                <a:cs typeface="Arial MT"/>
              </a:rPr>
              <a:t>Xây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665">
                <a:latin typeface="Arial MT"/>
                <a:cs typeface="Arial MT"/>
              </a:rPr>
              <a:t>ự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ộ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ngô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nhà</a:t>
            </a:r>
            <a:endParaRPr sz="20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789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 spc="-5">
                <a:latin typeface="Arial MT"/>
                <a:cs typeface="Arial MT"/>
              </a:rPr>
              <a:t>Con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330">
                <a:latin typeface="Arial MT"/>
                <a:cs typeface="Arial MT"/>
              </a:rPr>
              <a:t>người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275">
                <a:latin typeface="Arial MT"/>
                <a:cs typeface="Arial MT"/>
              </a:rPr>
              <a:t>thường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630">
                <a:latin typeface="Arial MT"/>
                <a:cs typeface="Arial MT"/>
              </a:rPr>
              <a:t>chỉ</a:t>
            </a:r>
            <a:r>
              <a:rPr dirty="0" sz="2400" spc="-430">
                <a:latin typeface="Arial MT"/>
                <a:cs typeface="Arial MT"/>
              </a:rPr>
              <a:t> </a:t>
            </a:r>
            <a:r>
              <a:rPr dirty="0" sz="2400" spc="-360">
                <a:latin typeface="Arial MT"/>
                <a:cs typeface="Arial MT"/>
              </a:rPr>
              <a:t>lập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35">
                <a:latin typeface="Arial MT"/>
                <a:cs typeface="Arial MT"/>
              </a:rPr>
              <a:t>kế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hoạch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khi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204">
                <a:latin typeface="Arial MT"/>
                <a:cs typeface="Arial MT"/>
              </a:rPr>
              <a:t>thực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400">
                <a:latin typeface="Arial MT"/>
                <a:cs typeface="Arial MT"/>
              </a:rPr>
              <a:t>sự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360">
                <a:latin typeface="Arial MT"/>
                <a:cs typeface="Arial MT"/>
              </a:rPr>
              <a:t>cần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thiết</a:t>
            </a:r>
            <a:endParaRPr sz="2400">
              <a:latin typeface="Arial MT"/>
              <a:cs typeface="Arial MT"/>
            </a:endParaRPr>
          </a:p>
          <a:p>
            <a:pPr lvl="1" marL="624840" marR="257175" indent="-286385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235">
                <a:latin typeface="Arial MT"/>
                <a:cs typeface="Arial MT"/>
              </a:rPr>
              <a:t>Bởi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vì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việc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lập</a:t>
            </a:r>
            <a:r>
              <a:rPr dirty="0" sz="2000" spc="-245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kế</a:t>
            </a:r>
            <a:r>
              <a:rPr dirty="0" sz="2000" spc="-33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hoạch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là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phức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tạp</a:t>
            </a:r>
            <a:r>
              <a:rPr dirty="0" sz="2000" spc="-26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và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tốn</a:t>
            </a:r>
            <a:r>
              <a:rPr dirty="0" sz="2000" spc="-260">
                <a:latin typeface="Arial MT"/>
                <a:cs typeface="Arial MT"/>
              </a:rPr>
              <a:t> </a:t>
            </a:r>
            <a:r>
              <a:rPr dirty="0" sz="2000" spc="-180">
                <a:latin typeface="Arial MT"/>
                <a:cs typeface="Arial MT"/>
              </a:rPr>
              <a:t>thời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gian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(chi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phí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vs.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</a:t>
            </a:r>
            <a:r>
              <a:rPr dirty="0" sz="2000" spc="-695">
                <a:latin typeface="Arial MT"/>
                <a:cs typeface="Arial MT"/>
              </a:rPr>
              <a:t>ợ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ích)</a:t>
            </a:r>
            <a:endParaRPr sz="2000">
              <a:latin typeface="Arial MT"/>
              <a:cs typeface="Arial MT"/>
            </a:endParaRPr>
          </a:p>
          <a:p>
            <a:pPr lvl="1" marL="624840" indent="-28638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10">
                <a:latin typeface="Arial MT"/>
                <a:cs typeface="Arial MT"/>
              </a:rPr>
              <a:t>Co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685">
                <a:latin typeface="Arial MT"/>
                <a:cs typeface="Arial MT"/>
              </a:rPr>
              <a:t>ườ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685">
                <a:latin typeface="Arial MT"/>
                <a:cs typeface="Arial MT"/>
              </a:rPr>
              <a:t>ườ</a:t>
            </a:r>
            <a:r>
              <a:rPr dirty="0" sz="2000" spc="-5">
                <a:latin typeface="Arial MT"/>
                <a:cs typeface="Arial MT"/>
              </a:rPr>
              <a:t>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1560">
                <a:latin typeface="Arial MT"/>
                <a:cs typeface="Arial MT"/>
              </a:rPr>
              <a:t>ỉ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ầ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á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</a:t>
            </a:r>
            <a:r>
              <a:rPr dirty="0" sz="2000" spc="-890">
                <a:latin typeface="Arial MT"/>
                <a:cs typeface="Arial MT"/>
              </a:rPr>
              <a:t>ế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ho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5">
                <a:latin typeface="Arial MT"/>
                <a:cs typeface="Arial MT"/>
              </a:rPr>
              <a:t>ch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894">
                <a:latin typeface="Arial MT"/>
                <a:cs typeface="Arial MT"/>
              </a:rPr>
              <a:t>ố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695">
                <a:latin typeface="Arial MT"/>
                <a:cs typeface="Arial MT"/>
              </a:rPr>
              <a:t>ơ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</a:t>
            </a:r>
            <a:r>
              <a:rPr dirty="0" sz="2000" spc="-5">
                <a:latin typeface="Arial MT"/>
                <a:cs typeface="Arial MT"/>
              </a:rPr>
              <a:t>à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894">
                <a:latin typeface="Arial MT"/>
                <a:cs typeface="Arial MT"/>
              </a:rPr>
              <a:t>ố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665">
                <a:latin typeface="Arial MT"/>
                <a:cs typeface="Arial MT"/>
              </a:rPr>
              <a:t>ư</a:t>
            </a:r>
            <a:r>
              <a:rPr dirty="0" sz="2000" spc="-5">
                <a:latin typeface="Arial MT"/>
                <a:cs typeface="Arial MT"/>
              </a:rPr>
              <a:t>u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726757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Lập</a:t>
            </a:r>
            <a:r>
              <a:rPr dirty="0" spc="-25"/>
              <a:t> </a:t>
            </a:r>
            <a:r>
              <a:rPr dirty="0" spc="-5"/>
              <a:t>kế</a:t>
            </a:r>
            <a:r>
              <a:rPr dirty="0" spc="-10"/>
              <a:t> </a:t>
            </a:r>
            <a:r>
              <a:rPr dirty="0" spc="-5"/>
              <a:t>hoạch</a:t>
            </a:r>
            <a:r>
              <a:rPr dirty="0"/>
              <a:t> </a:t>
            </a:r>
            <a:r>
              <a:rPr dirty="0" spc="-5"/>
              <a:t>của máy </a:t>
            </a:r>
            <a:r>
              <a:rPr dirty="0"/>
              <a:t>tính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4895850"/>
            <a:chOff x="457200" y="1436369"/>
            <a:chExt cx="9144000" cy="4895850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7200" y="2415539"/>
              <a:ext cx="9144000" cy="3916679"/>
            </a:xfrm>
            <a:custGeom>
              <a:avLst/>
              <a:gdLst/>
              <a:ahLst/>
              <a:cxnLst/>
              <a:rect l="l" t="t" r="r" b="b"/>
              <a:pathLst>
                <a:path w="9144000" h="3916679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0" y="2937510"/>
                  </a:lnTo>
                  <a:lnTo>
                    <a:pt x="0" y="3916680"/>
                  </a:lnTo>
                  <a:lnTo>
                    <a:pt x="9144000" y="3916680"/>
                  </a:lnTo>
                  <a:lnTo>
                    <a:pt x="9144000" y="293751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93139" y="1702181"/>
            <a:ext cx="7936865" cy="474408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 spc="-5">
                <a:latin typeface="Arial MT"/>
                <a:cs typeface="Arial MT"/>
              </a:rPr>
              <a:t>L</a:t>
            </a:r>
            <a:r>
              <a:rPr dirty="0" sz="2400" spc="-1075">
                <a:latin typeface="Arial MT"/>
                <a:cs typeface="Arial MT"/>
              </a:rPr>
              <a:t>ậ</a:t>
            </a:r>
            <a:r>
              <a:rPr dirty="0" sz="2400">
                <a:latin typeface="Arial MT"/>
                <a:cs typeface="Arial MT"/>
              </a:rPr>
              <a:t>p k</a:t>
            </a:r>
            <a:r>
              <a:rPr dirty="0" sz="2400" spc="-1070">
                <a:latin typeface="Arial MT"/>
                <a:cs typeface="Arial MT"/>
              </a:rPr>
              <a:t>ế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</a:t>
            </a:r>
            <a:r>
              <a:rPr dirty="0" sz="2400" spc="-10">
                <a:latin typeface="Arial MT"/>
                <a:cs typeface="Arial MT"/>
              </a:rPr>
              <a:t>o</a:t>
            </a:r>
            <a:r>
              <a:rPr dirty="0" sz="2400" spc="-1075">
                <a:latin typeface="Arial MT"/>
                <a:cs typeface="Arial MT"/>
              </a:rPr>
              <a:t>ạ</a:t>
            </a:r>
            <a:r>
              <a:rPr dirty="0" sz="2400" spc="-5">
                <a:latin typeface="Arial MT"/>
                <a:cs typeface="Arial MT"/>
              </a:rPr>
              <a:t>c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(Planning</a:t>
            </a:r>
            <a:r>
              <a:rPr dirty="0" sz="2400">
                <a:latin typeface="Arial MT"/>
                <a:cs typeface="Arial MT"/>
              </a:rPr>
              <a:t>)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1075">
                <a:latin typeface="Arial MT"/>
                <a:cs typeface="Arial MT"/>
              </a:rPr>
              <a:t>ủ</a:t>
            </a:r>
            <a:r>
              <a:rPr dirty="0" sz="2400">
                <a:latin typeface="Arial MT"/>
                <a:cs typeface="Arial MT"/>
              </a:rPr>
              <a:t>a </a:t>
            </a:r>
            <a:r>
              <a:rPr dirty="0" sz="2400" spc="-5">
                <a:latin typeface="Arial MT"/>
                <a:cs typeface="Arial MT"/>
              </a:rPr>
              <a:t>má</a:t>
            </a:r>
            <a:r>
              <a:rPr dirty="0" sz="2400">
                <a:latin typeface="Arial MT"/>
                <a:cs typeface="Arial MT"/>
              </a:rPr>
              <a:t>y </a:t>
            </a:r>
            <a:r>
              <a:rPr dirty="0" sz="2400" spc="-5">
                <a:latin typeface="Arial MT"/>
                <a:cs typeface="Arial MT"/>
              </a:rPr>
              <a:t>tính</a:t>
            </a:r>
            <a:endParaRPr sz="2400">
              <a:latin typeface="Arial MT"/>
              <a:cs typeface="Arial MT"/>
            </a:endParaRPr>
          </a:p>
          <a:p>
            <a:pPr algn="just" lvl="1" marL="624840" marR="188595" indent="-285750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5475" algn="l"/>
              </a:tabLst>
            </a:pPr>
            <a:r>
              <a:rPr dirty="0" sz="2000" spc="-5">
                <a:latin typeface="Arial MT"/>
                <a:cs typeface="Arial MT"/>
              </a:rPr>
              <a:t>Là quá trình tính toán </a:t>
            </a:r>
            <a:r>
              <a:rPr dirty="0" sz="2000" spc="-300">
                <a:latin typeface="Arial MT"/>
                <a:cs typeface="Arial MT"/>
              </a:rPr>
              <a:t>của</a:t>
            </a:r>
            <a:r>
              <a:rPr dirty="0" sz="2000" spc="-29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máy tính </a:t>
            </a:r>
            <a:r>
              <a:rPr dirty="0" sz="2000" spc="-894">
                <a:latin typeface="Arial MT"/>
                <a:cs typeface="Arial MT"/>
              </a:rPr>
              <a:t>để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lựa </a:t>
            </a:r>
            <a:r>
              <a:rPr dirty="0" sz="2000" spc="-229">
                <a:latin typeface="Arial MT"/>
                <a:cs typeface="Arial MT"/>
              </a:rPr>
              <a:t>chọn </a:t>
            </a:r>
            <a:r>
              <a:rPr dirty="0" sz="2000" spc="-5">
                <a:latin typeface="Arial MT"/>
                <a:cs typeface="Arial MT"/>
              </a:rPr>
              <a:t>và </a:t>
            </a:r>
            <a:r>
              <a:rPr dirty="0" sz="2000" spc="-445">
                <a:latin typeface="Arial MT"/>
                <a:cs typeface="Arial MT"/>
              </a:rPr>
              <a:t>tổ</a:t>
            </a:r>
            <a:r>
              <a:rPr dirty="0" sz="2000" spc="-440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chức </a:t>
            </a:r>
            <a:r>
              <a:rPr dirty="0" sz="2000" spc="-5">
                <a:latin typeface="Arial MT"/>
                <a:cs typeface="Arial MT"/>
              </a:rPr>
              <a:t>các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hành </a:t>
            </a:r>
            <a:r>
              <a:rPr dirty="0" sz="2000" spc="-365">
                <a:latin typeface="Arial MT"/>
                <a:cs typeface="Arial MT"/>
              </a:rPr>
              <a:t>động,</a:t>
            </a:r>
            <a:r>
              <a:rPr dirty="0" sz="2000" spc="-360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dựa </a:t>
            </a:r>
            <a:r>
              <a:rPr dirty="0" sz="2000" spc="-5">
                <a:latin typeface="Arial MT"/>
                <a:cs typeface="Arial MT"/>
              </a:rPr>
              <a:t>trên </a:t>
            </a:r>
            <a:r>
              <a:rPr dirty="0" sz="2000" spc="-335">
                <a:latin typeface="Arial MT"/>
                <a:cs typeface="Arial MT"/>
              </a:rPr>
              <a:t>dự</a:t>
            </a:r>
            <a:r>
              <a:rPr dirty="0" sz="2000" spc="-33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đoán </a:t>
            </a:r>
            <a:r>
              <a:rPr dirty="0" sz="2000" spc="-200">
                <a:latin typeface="Arial MT"/>
                <a:cs typeface="Arial MT"/>
              </a:rPr>
              <a:t>(trước) </a:t>
            </a:r>
            <a:r>
              <a:rPr dirty="0" sz="2000" spc="-5">
                <a:latin typeface="Arial MT"/>
                <a:cs typeface="Arial MT"/>
              </a:rPr>
              <a:t>các </a:t>
            </a:r>
            <a:r>
              <a:rPr dirty="0" sz="2000" spc="-300">
                <a:latin typeface="Arial MT"/>
                <a:cs typeface="Arial MT"/>
              </a:rPr>
              <a:t>kết</a:t>
            </a:r>
            <a:r>
              <a:rPr dirty="0" sz="2000" spc="-29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quả</a:t>
            </a:r>
            <a:r>
              <a:rPr dirty="0" sz="2000" spc="-29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của</a:t>
            </a:r>
            <a:r>
              <a:rPr dirty="0" sz="2000" spc="-29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 </a:t>
            </a:r>
            <a:r>
              <a:rPr dirty="0" sz="2000" spc="-10">
                <a:latin typeface="Arial MT"/>
                <a:cs typeface="Arial MT"/>
              </a:rPr>
              <a:t>hành 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độ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5">
                <a:latin typeface="Arial MT"/>
                <a:cs typeface="Arial MT"/>
              </a:rPr>
              <a:t>ó</a:t>
            </a:r>
            <a:endParaRPr sz="2000">
              <a:latin typeface="Arial MT"/>
              <a:cs typeface="Arial MT"/>
            </a:endParaRPr>
          </a:p>
          <a:p>
            <a:pPr algn="just" lvl="1" marL="624840" indent="-28638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5475" algn="l"/>
              </a:tabLst>
            </a:pPr>
            <a:r>
              <a:rPr dirty="0" sz="2000" spc="-229">
                <a:latin typeface="Arial MT"/>
                <a:cs typeface="Arial MT"/>
              </a:rPr>
              <a:t>Nhằm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mục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đích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600">
                <a:latin typeface="Arial MT"/>
                <a:cs typeface="Arial MT"/>
              </a:rPr>
              <a:t>đạt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65">
                <a:latin typeface="Arial MT"/>
                <a:cs typeface="Arial MT"/>
              </a:rPr>
              <a:t>được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một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số</a:t>
            </a:r>
            <a:r>
              <a:rPr dirty="0" sz="2000" spc="-33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mục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tiêu (objectives)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xác </a:t>
            </a:r>
            <a:r>
              <a:rPr dirty="0" sz="2000" spc="-620">
                <a:latin typeface="Arial MT"/>
                <a:cs typeface="Arial MT"/>
              </a:rPr>
              <a:t>định</a:t>
            </a:r>
            <a:endParaRPr sz="2000">
              <a:latin typeface="Arial MT"/>
              <a:cs typeface="Arial MT"/>
            </a:endParaRPr>
          </a:p>
          <a:p>
            <a:pPr algn="just" lvl="2" marL="977900" indent="-286385">
              <a:lnSpc>
                <a:spcPct val="100000"/>
              </a:lnSpc>
              <a:spcBef>
                <a:spcPts val="440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978535" algn="l"/>
              </a:tabLst>
            </a:pPr>
            <a:r>
              <a:rPr dirty="0" sz="1800">
                <a:latin typeface="Arial MT"/>
                <a:cs typeface="Arial MT"/>
              </a:rPr>
              <a:t>L</a:t>
            </a:r>
            <a:r>
              <a:rPr dirty="0" sz="1800" spc="-800">
                <a:latin typeface="Arial MT"/>
                <a:cs typeface="Arial MT"/>
              </a:rPr>
              <a:t>ậ</a:t>
            </a:r>
            <a:r>
              <a:rPr dirty="0" sz="1800">
                <a:latin typeface="Arial MT"/>
                <a:cs typeface="Arial MT"/>
              </a:rPr>
              <a:t>p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</a:t>
            </a:r>
            <a:r>
              <a:rPr dirty="0" sz="1800" spc="-800">
                <a:latin typeface="Arial MT"/>
                <a:cs typeface="Arial MT"/>
              </a:rPr>
              <a:t>ế</a:t>
            </a:r>
            <a:r>
              <a:rPr dirty="0" sz="1800" spc="-5">
                <a:latin typeface="Arial MT"/>
                <a:cs typeface="Arial MT"/>
              </a:rPr>
              <a:t> h</a:t>
            </a:r>
            <a:r>
              <a:rPr dirty="0" sz="1800">
                <a:latin typeface="Arial MT"/>
                <a:cs typeface="Arial MT"/>
              </a:rPr>
              <a:t>o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800">
                <a:latin typeface="Arial MT"/>
                <a:cs typeface="Arial MT"/>
              </a:rPr>
              <a:t>ố</a:t>
            </a:r>
            <a:r>
              <a:rPr dirty="0" sz="1800">
                <a:latin typeface="Arial MT"/>
                <a:cs typeface="Arial MT"/>
              </a:rPr>
              <a:t>i </a:t>
            </a:r>
            <a:r>
              <a:rPr dirty="0" sz="1800" spc="-595">
                <a:latin typeface="Arial MT"/>
                <a:cs typeface="Arial MT"/>
              </a:rPr>
              <a:t>ư</a:t>
            </a:r>
            <a:r>
              <a:rPr dirty="0" sz="1800" spc="-5">
                <a:latin typeface="Arial MT"/>
                <a:cs typeface="Arial MT"/>
              </a:rPr>
              <a:t>u</a:t>
            </a:r>
            <a:r>
              <a:rPr dirty="0" sz="1800">
                <a:latin typeface="Arial MT"/>
                <a:cs typeface="Arial MT"/>
              </a:rPr>
              <a:t>: 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650">
                <a:latin typeface="Arial MT"/>
                <a:cs typeface="Arial MT"/>
              </a:rPr>
              <a:t>Đạ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675">
                <a:latin typeface="Arial MT"/>
                <a:cs typeface="Arial MT"/>
              </a:rPr>
              <a:t>đượ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các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800">
                <a:latin typeface="Arial MT"/>
                <a:cs typeface="Arial MT"/>
              </a:rPr>
              <a:t>ụ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tiêu</a:t>
            </a:r>
            <a:r>
              <a:rPr dirty="0" sz="1800" spc="-5">
                <a:latin typeface="Arial MT"/>
                <a:cs typeface="Arial MT"/>
              </a:rPr>
              <a:t> m</a:t>
            </a:r>
            <a:r>
              <a:rPr dirty="0" sz="1800" spc="-800">
                <a:latin typeface="Arial MT"/>
                <a:cs typeface="Arial MT"/>
              </a:rPr>
              <a:t>ộ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 các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800">
                <a:latin typeface="Arial MT"/>
                <a:cs typeface="Arial MT"/>
              </a:rPr>
              <a:t>ố</a:t>
            </a:r>
            <a:r>
              <a:rPr dirty="0" sz="1800">
                <a:latin typeface="Arial MT"/>
                <a:cs typeface="Arial MT"/>
              </a:rPr>
              <a:t>i </a:t>
            </a:r>
            <a:r>
              <a:rPr dirty="0" sz="1800" spc="-595">
                <a:latin typeface="Arial MT"/>
                <a:cs typeface="Arial MT"/>
              </a:rPr>
              <a:t>ư</a:t>
            </a:r>
            <a:r>
              <a:rPr dirty="0" sz="1800">
                <a:latin typeface="Arial MT"/>
                <a:cs typeface="Arial MT"/>
              </a:rPr>
              <a:t>u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nh</a:t>
            </a:r>
            <a:r>
              <a:rPr dirty="0" sz="1800" spc="-800">
                <a:latin typeface="Arial MT"/>
                <a:cs typeface="Arial MT"/>
              </a:rPr>
              <a:t>ấ</a:t>
            </a:r>
            <a:r>
              <a:rPr dirty="0" sz="1800">
                <a:latin typeface="Arial MT"/>
                <a:cs typeface="Arial MT"/>
              </a:rPr>
              <a:t>t</a:t>
            </a: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78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 spc="-5">
                <a:latin typeface="Arial MT"/>
                <a:cs typeface="Arial MT"/>
              </a:rPr>
              <a:t>Cá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5">
                <a:latin typeface="Arial MT"/>
                <a:cs typeface="Arial MT"/>
              </a:rPr>
              <a:t> k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ể</a:t>
            </a:r>
            <a:r>
              <a:rPr dirty="0" sz="2400">
                <a:latin typeface="Arial MT"/>
                <a:cs typeface="Arial MT"/>
              </a:rPr>
              <a:t>u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bà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toá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</a:t>
            </a:r>
            <a:r>
              <a:rPr dirty="0" sz="2400" spc="-1075">
                <a:latin typeface="Arial MT"/>
                <a:cs typeface="Arial MT"/>
              </a:rPr>
              <a:t>ậ</a:t>
            </a:r>
            <a:r>
              <a:rPr dirty="0" sz="2400">
                <a:latin typeface="Arial MT"/>
                <a:cs typeface="Arial MT"/>
              </a:rPr>
              <a:t>p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k</a:t>
            </a:r>
            <a:r>
              <a:rPr dirty="0" sz="2400" spc="-1070">
                <a:latin typeface="Arial MT"/>
                <a:cs typeface="Arial MT"/>
              </a:rPr>
              <a:t>ế</a:t>
            </a:r>
            <a:r>
              <a:rPr dirty="0" sz="2400" spc="-5">
                <a:latin typeface="Arial MT"/>
                <a:cs typeface="Arial MT"/>
              </a:rPr>
              <a:t> ho</a:t>
            </a:r>
            <a:r>
              <a:rPr dirty="0" sz="2400" spc="-1075">
                <a:latin typeface="Arial MT"/>
                <a:cs typeface="Arial MT"/>
              </a:rPr>
              <a:t>ạ</a:t>
            </a:r>
            <a:r>
              <a:rPr dirty="0" sz="2400">
                <a:latin typeface="Arial MT"/>
                <a:cs typeface="Arial MT"/>
              </a:rPr>
              <a:t>ch</a:t>
            </a:r>
            <a:endParaRPr sz="2400">
              <a:latin typeface="Arial MT"/>
              <a:cs typeface="Arial MT"/>
            </a:endParaRPr>
          </a:p>
          <a:p>
            <a:pPr lvl="1" marL="624840" indent="-286385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 spc="-5">
                <a:latin typeface="Arial MT"/>
                <a:cs typeface="Arial MT"/>
              </a:rPr>
              <a:t> các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ràng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buộc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về</a:t>
            </a:r>
            <a:r>
              <a:rPr dirty="0" sz="2000" spc="-340">
                <a:latin typeface="Arial MT"/>
                <a:cs typeface="Arial MT"/>
              </a:rPr>
              <a:t> </a:t>
            </a:r>
            <a:r>
              <a:rPr dirty="0" sz="2000" spc="-180">
                <a:latin typeface="Arial MT"/>
                <a:cs typeface="Arial MT"/>
              </a:rPr>
              <a:t>thời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gian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(Time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constraints)</a:t>
            </a:r>
            <a:endParaRPr sz="2000">
              <a:latin typeface="Arial MT"/>
              <a:cs typeface="Arial MT"/>
            </a:endParaRPr>
          </a:p>
          <a:p>
            <a:pPr lvl="1" marL="624840" marR="5080" indent="-28575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 spc="-5">
                <a:latin typeface="Arial MT"/>
                <a:cs typeface="Arial MT"/>
              </a:rPr>
              <a:t> các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ràng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buộc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về</a:t>
            </a:r>
            <a:r>
              <a:rPr dirty="0" sz="2000" spc="-340">
                <a:latin typeface="Arial MT"/>
                <a:cs typeface="Arial MT"/>
              </a:rPr>
              <a:t> </a:t>
            </a:r>
            <a:r>
              <a:rPr dirty="0" sz="2000" spc="-180">
                <a:latin typeface="Arial MT"/>
                <a:cs typeface="Arial MT"/>
              </a:rPr>
              <a:t>thời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gian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và tài </a:t>
            </a:r>
            <a:r>
              <a:rPr dirty="0" sz="2000" spc="-10">
                <a:latin typeface="Arial MT"/>
                <a:cs typeface="Arial MT"/>
              </a:rPr>
              <a:t>nguyên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(Time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and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resource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constraints)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– Bài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toán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lập</a:t>
            </a:r>
            <a:r>
              <a:rPr dirty="0" sz="2000" spc="-245">
                <a:latin typeface="Arial MT"/>
                <a:cs typeface="Arial MT"/>
              </a:rPr>
              <a:t> </a:t>
            </a:r>
            <a:r>
              <a:rPr dirty="0" sz="2000" spc="-390">
                <a:latin typeface="Arial MT"/>
                <a:cs typeface="Arial MT"/>
              </a:rPr>
              <a:t>lịch</a:t>
            </a:r>
            <a:r>
              <a:rPr dirty="0" sz="2000" spc="-33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(Scheduling)</a:t>
            </a:r>
            <a:endParaRPr sz="2000">
              <a:latin typeface="Arial MT"/>
              <a:cs typeface="Arial MT"/>
            </a:endParaRPr>
          </a:p>
          <a:p>
            <a:pPr lvl="1" marL="624840" marR="130175" indent="-28575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 spc="-229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 ràng </a:t>
            </a:r>
            <a:r>
              <a:rPr dirty="0" sz="2000" spc="-229">
                <a:latin typeface="Arial MT"/>
                <a:cs typeface="Arial MT"/>
              </a:rPr>
              <a:t>buộc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về</a:t>
            </a:r>
            <a:r>
              <a:rPr dirty="0" sz="2000" spc="-440">
                <a:latin typeface="Arial MT"/>
                <a:cs typeface="Arial MT"/>
              </a:rPr>
              <a:t> </a:t>
            </a:r>
            <a:r>
              <a:rPr dirty="0" sz="2000" spc="-180">
                <a:latin typeface="Arial MT"/>
                <a:cs typeface="Arial MT"/>
              </a:rPr>
              <a:t>thời </a:t>
            </a:r>
            <a:r>
              <a:rPr dirty="0" sz="2000" spc="-5">
                <a:latin typeface="Arial MT"/>
                <a:cs typeface="Arial MT"/>
              </a:rPr>
              <a:t>gian và tài </a:t>
            </a:r>
            <a:r>
              <a:rPr dirty="0" sz="2000" spc="-10">
                <a:latin typeface="Arial MT"/>
                <a:cs typeface="Arial MT"/>
              </a:rPr>
              <a:t>nguyên, </a:t>
            </a:r>
            <a:r>
              <a:rPr dirty="0" sz="2000" spc="-5">
                <a:latin typeface="Arial MT"/>
                <a:cs typeface="Arial MT"/>
              </a:rPr>
              <a:t>các </a:t>
            </a:r>
            <a:r>
              <a:rPr dirty="0" sz="2000" spc="-450">
                <a:latin typeface="Arial MT"/>
                <a:cs typeface="Arial MT"/>
              </a:rPr>
              <a:t>điều</a:t>
            </a:r>
            <a:r>
              <a:rPr dirty="0" sz="2000" spc="-445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kiện</a:t>
            </a:r>
            <a:r>
              <a:rPr dirty="0" sz="2000" spc="-2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áp 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dụng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(applicability conditions) </a:t>
            </a:r>
            <a:r>
              <a:rPr dirty="0" sz="2000" spc="-300">
                <a:latin typeface="Arial MT"/>
                <a:cs typeface="Arial MT"/>
              </a:rPr>
              <a:t>của</a:t>
            </a:r>
            <a:r>
              <a:rPr dirty="0" sz="2000" spc="-29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 hành </a:t>
            </a:r>
            <a:r>
              <a:rPr dirty="0" sz="2000" spc="-360">
                <a:latin typeface="Arial MT"/>
                <a:cs typeface="Arial MT"/>
              </a:rPr>
              <a:t>động,</a:t>
            </a:r>
            <a:r>
              <a:rPr dirty="0" sz="2000" spc="-16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và các tác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động</a:t>
            </a:r>
            <a:r>
              <a:rPr dirty="0" sz="2000" spc="-4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(effects)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của</a:t>
            </a:r>
            <a:r>
              <a:rPr dirty="0" sz="2000" spc="-26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hành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động</a:t>
            </a:r>
            <a:r>
              <a:rPr dirty="0" sz="2000" spc="-415">
                <a:latin typeface="Arial MT"/>
                <a:cs typeface="Arial MT"/>
              </a:rPr>
              <a:t> </a:t>
            </a:r>
            <a:r>
              <a:rPr dirty="0" sz="2000" spc="-600">
                <a:latin typeface="Arial MT"/>
                <a:cs typeface="Arial MT"/>
              </a:rPr>
              <a:t>đối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trạng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thái </a:t>
            </a:r>
            <a:r>
              <a:rPr dirty="0" sz="2000" spc="-300">
                <a:latin typeface="Arial MT"/>
                <a:cs typeface="Arial MT"/>
              </a:rPr>
              <a:t>của</a:t>
            </a:r>
            <a:r>
              <a:rPr dirty="0" sz="2000" spc="-26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bài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toán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7200" y="6332220"/>
            <a:ext cx="9144000" cy="982980"/>
            <a:chOff x="457200" y="6332220"/>
            <a:chExt cx="9144000" cy="982980"/>
          </a:xfrm>
        </p:grpSpPr>
        <p:sp>
          <p:nvSpPr>
            <p:cNvPr id="9" name="object 9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14400" y="66964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496189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Mô</a:t>
            </a:r>
            <a:r>
              <a:rPr dirty="0" spc="-40"/>
              <a:t> </a:t>
            </a:r>
            <a:r>
              <a:rPr dirty="0"/>
              <a:t>hình</a:t>
            </a:r>
            <a:r>
              <a:rPr dirty="0" spc="-15"/>
              <a:t> </a:t>
            </a:r>
            <a:r>
              <a:rPr dirty="0"/>
              <a:t>khái</a:t>
            </a:r>
            <a:r>
              <a:rPr dirty="0" spc="-20"/>
              <a:t> </a:t>
            </a:r>
            <a:r>
              <a:rPr dirty="0" spc="-10"/>
              <a:t>niệm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2937510"/>
            <a:chOff x="457200" y="1436369"/>
            <a:chExt cx="9144000" cy="2937510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7200" y="2415539"/>
              <a:ext cx="9144000" cy="1958339"/>
            </a:xfrm>
            <a:custGeom>
              <a:avLst/>
              <a:gdLst/>
              <a:ahLst/>
              <a:cxnLst/>
              <a:rect l="l" t="t" r="r" b="b"/>
              <a:pathLst>
                <a:path w="9144000" h="1958339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67739" y="1777238"/>
            <a:ext cx="8180070" cy="2480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850" marR="30480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23215" algn="l"/>
                <a:tab pos="323850" algn="l"/>
              </a:tabLst>
            </a:pPr>
            <a:r>
              <a:rPr dirty="0" sz="2400" spc="-5" b="1">
                <a:latin typeface="Arial"/>
                <a:cs typeface="Arial"/>
              </a:rPr>
              <a:t>Mô hình khái niệm (Conceptual model) </a:t>
            </a:r>
            <a:r>
              <a:rPr dirty="0" sz="2400" spc="-5">
                <a:latin typeface="Arial MT"/>
                <a:cs typeface="Arial MT"/>
              </a:rPr>
              <a:t>cho bài toán </a:t>
            </a:r>
            <a:r>
              <a:rPr dirty="0" sz="2400" spc="-360">
                <a:latin typeface="Arial MT"/>
                <a:cs typeface="Arial MT"/>
              </a:rPr>
              <a:t>lập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35">
                <a:latin typeface="Arial MT"/>
                <a:cs typeface="Arial MT"/>
              </a:rPr>
              <a:t>kế </a:t>
            </a:r>
            <a:r>
              <a:rPr dirty="0" sz="2400" spc="-530"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hoạch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675">
                <a:latin typeface="Arial MT"/>
                <a:cs typeface="Arial MT"/>
              </a:rPr>
              <a:t>được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270">
                <a:latin typeface="Arial MT"/>
                <a:cs typeface="Arial MT"/>
              </a:rPr>
              <a:t>biểu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270">
                <a:latin typeface="Arial MT"/>
                <a:cs typeface="Arial MT"/>
              </a:rPr>
              <a:t>diễn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275">
                <a:latin typeface="Arial MT"/>
                <a:cs typeface="Arial MT"/>
              </a:rPr>
              <a:t>bằng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360">
                <a:latin typeface="Arial MT"/>
                <a:cs typeface="Arial MT"/>
              </a:rPr>
              <a:t>một</a:t>
            </a:r>
            <a:r>
              <a:rPr dirty="0" sz="2400" spc="-310">
                <a:latin typeface="Arial MT"/>
                <a:cs typeface="Arial MT"/>
              </a:rPr>
              <a:t> </a:t>
            </a:r>
            <a:r>
              <a:rPr dirty="0" sz="2400" spc="-540">
                <a:latin typeface="Arial MT"/>
                <a:cs typeface="Arial MT"/>
              </a:rPr>
              <a:t>hệ</a:t>
            </a:r>
            <a:r>
              <a:rPr dirty="0" sz="2400" spc="-505">
                <a:latin typeface="Arial MT"/>
                <a:cs typeface="Arial MT"/>
              </a:rPr>
              <a:t> </a:t>
            </a:r>
            <a:r>
              <a:rPr dirty="0" sz="2400" spc="-185">
                <a:latin typeface="Arial MT"/>
                <a:cs typeface="Arial MT"/>
              </a:rPr>
              <a:t>chuyển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trạng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thái</a:t>
            </a:r>
            <a:endParaRPr sz="2400">
              <a:latin typeface="Arial MT"/>
              <a:cs typeface="Arial MT"/>
            </a:endParaRPr>
          </a:p>
          <a:p>
            <a:pPr marL="323850" indent="-285750">
              <a:lnSpc>
                <a:spcPts val="2875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23215" algn="l"/>
                <a:tab pos="323850" algn="l"/>
              </a:tabLst>
            </a:pPr>
            <a:r>
              <a:rPr dirty="0" sz="2400" spc="-5" b="1">
                <a:latin typeface="Arial"/>
                <a:cs typeface="Arial"/>
              </a:rPr>
              <a:t>Một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hệ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chuyển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trạng thái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(State-transition system)</a:t>
            </a:r>
            <a:endParaRPr sz="2400">
              <a:latin typeface="Arial"/>
              <a:cs typeface="Arial"/>
            </a:endParaRPr>
          </a:p>
          <a:p>
            <a:pPr marL="323850">
              <a:lnSpc>
                <a:spcPts val="2875"/>
              </a:lnSpc>
            </a:pPr>
            <a:r>
              <a:rPr dirty="0" sz="2400" spc="-900">
                <a:latin typeface="Arial MT"/>
                <a:cs typeface="Arial MT"/>
              </a:rPr>
              <a:t>đượ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ể</a:t>
            </a:r>
            <a:r>
              <a:rPr dirty="0" sz="2400">
                <a:latin typeface="Arial MT"/>
                <a:cs typeface="Arial MT"/>
              </a:rPr>
              <a:t>u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ễ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</a:t>
            </a:r>
            <a:r>
              <a:rPr dirty="0" sz="2400" spc="-835">
                <a:latin typeface="Arial MT"/>
                <a:cs typeface="Arial MT"/>
              </a:rPr>
              <a:t>ở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4</a:t>
            </a:r>
            <a:r>
              <a:rPr dirty="0" sz="2400" spc="-5">
                <a:latin typeface="Arial MT"/>
                <a:cs typeface="Arial MT"/>
              </a:rPr>
              <a:t> thàn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ph</a:t>
            </a:r>
            <a:r>
              <a:rPr dirty="0" sz="2400" spc="-1075">
                <a:latin typeface="Arial MT"/>
                <a:cs typeface="Arial MT"/>
              </a:rPr>
              <a:t>ầ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: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Σ =</a:t>
            </a:r>
            <a:r>
              <a:rPr dirty="0" sz="2400" spc="-5">
                <a:latin typeface="Times New Roman"/>
                <a:cs typeface="Times New Roman"/>
              </a:rPr>
              <a:t> (</a:t>
            </a:r>
            <a:r>
              <a:rPr dirty="0" sz="2400" i="1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5" i="1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i="1">
                <a:latin typeface="Times New Roman"/>
                <a:cs typeface="Times New Roman"/>
              </a:rPr>
              <a:t>γ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lvl="1" marL="650240" marR="428625" indent="-286385">
              <a:lnSpc>
                <a:spcPct val="100499"/>
              </a:lnSpc>
              <a:spcBef>
                <a:spcPts val="119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50240" algn="l"/>
                <a:tab pos="650875" algn="l"/>
                <a:tab pos="2134870" algn="l"/>
              </a:tabLst>
            </a:pPr>
            <a:r>
              <a:rPr dirty="0" sz="2000" b="1" i="1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={</a:t>
            </a:r>
            <a:r>
              <a:rPr dirty="0" sz="2000" i="1">
                <a:latin typeface="Times New Roman"/>
                <a:cs typeface="Times New Roman"/>
              </a:rPr>
              <a:t>s</a:t>
            </a:r>
            <a:r>
              <a:rPr dirty="0" baseline="-21367" sz="1950">
                <a:latin typeface="Times New Roman"/>
                <a:cs typeface="Times New Roman"/>
              </a:rPr>
              <a:t>1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i="1">
                <a:latin typeface="Times New Roman"/>
                <a:cs typeface="Times New Roman"/>
              </a:rPr>
              <a:t>s</a:t>
            </a:r>
            <a:r>
              <a:rPr dirty="0" baseline="-21367" sz="1950">
                <a:latin typeface="Times New Roman"/>
                <a:cs typeface="Times New Roman"/>
              </a:rPr>
              <a:t>2</a:t>
            </a:r>
            <a:r>
              <a:rPr dirty="0" sz="2000">
                <a:latin typeface="Times New Roman"/>
                <a:cs typeface="Times New Roman"/>
              </a:rPr>
              <a:t>,…}:	</a:t>
            </a:r>
            <a:r>
              <a:rPr dirty="0" sz="2000" spc="-305">
                <a:latin typeface="Arial MT"/>
                <a:cs typeface="Arial MT"/>
              </a:rPr>
              <a:t>Tập</a:t>
            </a:r>
            <a:r>
              <a:rPr dirty="0" sz="2000" spc="-245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hữu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hạn</a:t>
            </a:r>
            <a:r>
              <a:rPr dirty="0" sz="2000" spc="-245">
                <a:latin typeface="Arial MT"/>
                <a:cs typeface="Arial MT"/>
              </a:rPr>
              <a:t> </a:t>
            </a:r>
            <a:r>
              <a:rPr dirty="0" sz="2000" spc="-5" i="1">
                <a:latin typeface="Arial"/>
                <a:cs typeface="Arial"/>
              </a:rPr>
              <a:t>các trạng thái</a:t>
            </a:r>
            <a:r>
              <a:rPr dirty="0" sz="200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(states)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spc="-5">
                <a:latin typeface="Arial MT"/>
                <a:cs typeface="Arial MT"/>
              </a:rPr>
              <a:t>có </a:t>
            </a:r>
            <a:r>
              <a:rPr dirty="0" sz="2000" spc="-300">
                <a:latin typeface="Arial MT"/>
                <a:cs typeface="Arial MT"/>
              </a:rPr>
              <a:t>thể</a:t>
            </a:r>
            <a:r>
              <a:rPr dirty="0" sz="2000" spc="-26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của</a:t>
            </a:r>
            <a:r>
              <a:rPr dirty="0" sz="2000" spc="-25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bài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toán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94638" y="4383277"/>
            <a:ext cx="7870825" cy="10922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23850" marR="358775" indent="-286385">
              <a:lnSpc>
                <a:spcPct val="100499"/>
              </a:lnSpc>
              <a:spcBef>
                <a:spcPts val="8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323215" algn="l"/>
                <a:tab pos="323850" algn="l"/>
              </a:tabLst>
            </a:pPr>
            <a:r>
              <a:rPr dirty="0" sz="2000" b="1" i="1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={</a:t>
            </a:r>
            <a:r>
              <a:rPr dirty="0" sz="2000" i="1">
                <a:latin typeface="Times New Roman"/>
                <a:cs typeface="Times New Roman"/>
              </a:rPr>
              <a:t>a</a:t>
            </a:r>
            <a:r>
              <a:rPr dirty="0" baseline="-21367" sz="1950">
                <a:latin typeface="Times New Roman"/>
                <a:cs typeface="Times New Roman"/>
              </a:rPr>
              <a:t>1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i="1">
                <a:latin typeface="Times New Roman"/>
                <a:cs typeface="Times New Roman"/>
              </a:rPr>
              <a:t>a</a:t>
            </a:r>
            <a:r>
              <a:rPr dirty="0" baseline="-21367" sz="1950">
                <a:latin typeface="Times New Roman"/>
                <a:cs typeface="Times New Roman"/>
              </a:rPr>
              <a:t>2</a:t>
            </a:r>
            <a:r>
              <a:rPr dirty="0" sz="2000">
                <a:latin typeface="Times New Roman"/>
                <a:cs typeface="Times New Roman"/>
              </a:rPr>
              <a:t>,…}:</a:t>
            </a:r>
            <a:r>
              <a:rPr dirty="0" sz="2000" spc="4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Tập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225">
                <a:latin typeface="Arial MT"/>
                <a:cs typeface="Arial MT"/>
              </a:rPr>
              <a:t>hữu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hạn</a:t>
            </a:r>
            <a:r>
              <a:rPr dirty="0" sz="2000" spc="-245">
                <a:latin typeface="Arial MT"/>
                <a:cs typeface="Arial MT"/>
              </a:rPr>
              <a:t> </a:t>
            </a:r>
            <a:r>
              <a:rPr dirty="0" sz="2000" spc="-5" i="1">
                <a:latin typeface="Arial"/>
                <a:cs typeface="Arial"/>
              </a:rPr>
              <a:t>các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hành</a:t>
            </a:r>
            <a:r>
              <a:rPr dirty="0" sz="200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động</a:t>
            </a:r>
            <a:r>
              <a:rPr dirty="0" sz="2000" spc="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(actions)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5">
                <a:latin typeface="Arial MT"/>
                <a:cs typeface="Arial MT"/>
              </a:rPr>
              <a:t>có </a:t>
            </a:r>
            <a:r>
              <a:rPr dirty="0" sz="2000" spc="-300">
                <a:latin typeface="Arial MT"/>
                <a:cs typeface="Arial MT"/>
              </a:rPr>
              <a:t>thể</a:t>
            </a:r>
            <a:r>
              <a:rPr dirty="0" sz="2000" spc="-270">
                <a:latin typeface="Arial MT"/>
                <a:cs typeface="Arial MT"/>
              </a:rPr>
              <a:t> </a:t>
            </a:r>
            <a:r>
              <a:rPr dirty="0" sz="2000" spc="-565">
                <a:latin typeface="Arial MT"/>
                <a:cs typeface="Arial MT"/>
              </a:rPr>
              <a:t>được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665">
                <a:latin typeface="Arial MT"/>
                <a:cs typeface="Arial MT"/>
              </a:rPr>
              <a:t>ự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-10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n</a:t>
            </a:r>
            <a:endParaRPr sz="2000">
              <a:latin typeface="Arial MT"/>
              <a:cs typeface="Arial MT"/>
            </a:endParaRPr>
          </a:p>
          <a:p>
            <a:pPr marL="323850" indent="-285750">
              <a:lnSpc>
                <a:spcPct val="100000"/>
              </a:lnSpc>
              <a:spcBef>
                <a:spcPts val="11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323215" algn="l"/>
                <a:tab pos="323850" algn="l"/>
                <a:tab pos="1864995" algn="l"/>
              </a:tabLst>
            </a:pPr>
            <a:r>
              <a:rPr dirty="0" sz="2000" b="1" i="1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={</a:t>
            </a:r>
            <a:r>
              <a:rPr dirty="0" sz="2000" i="1">
                <a:latin typeface="Times New Roman"/>
                <a:cs typeface="Times New Roman"/>
              </a:rPr>
              <a:t>e</a:t>
            </a:r>
            <a:r>
              <a:rPr dirty="0" baseline="-21367" sz="1950">
                <a:latin typeface="Times New Roman"/>
                <a:cs typeface="Times New Roman"/>
              </a:rPr>
              <a:t>1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i="1">
                <a:latin typeface="Times New Roman"/>
                <a:cs typeface="Times New Roman"/>
              </a:rPr>
              <a:t>e</a:t>
            </a:r>
            <a:r>
              <a:rPr dirty="0" baseline="-21367" sz="1950">
                <a:latin typeface="Times New Roman"/>
                <a:cs typeface="Times New Roman"/>
              </a:rPr>
              <a:t>2</a:t>
            </a:r>
            <a:r>
              <a:rPr dirty="0" sz="2000">
                <a:latin typeface="Times New Roman"/>
                <a:cs typeface="Times New Roman"/>
              </a:rPr>
              <a:t>,…}:	</a:t>
            </a:r>
            <a:r>
              <a:rPr dirty="0" sz="2000" spc="-305">
                <a:latin typeface="Arial MT"/>
                <a:cs typeface="Arial MT"/>
              </a:rPr>
              <a:t>Tập</a:t>
            </a:r>
            <a:r>
              <a:rPr dirty="0" sz="2000" spc="-240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hữu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hạn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 i="1">
                <a:latin typeface="Arial"/>
                <a:cs typeface="Arial"/>
              </a:rPr>
              <a:t>các sự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kiện</a:t>
            </a:r>
            <a:r>
              <a:rPr dirty="0" sz="200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(events)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spc="-5">
                <a:latin typeface="Arial MT"/>
                <a:cs typeface="Arial MT"/>
              </a:rPr>
              <a:t>có </a:t>
            </a:r>
            <a:r>
              <a:rPr dirty="0" sz="2000" spc="-300">
                <a:latin typeface="Arial MT"/>
                <a:cs typeface="Arial MT"/>
              </a:rPr>
              <a:t>thể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xảy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trong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0038" y="5300417"/>
            <a:ext cx="7561580" cy="937260"/>
          </a:xfrm>
          <a:prstGeom prst="rect">
            <a:avLst/>
          </a:prstGeom>
        </p:spPr>
        <p:txBody>
          <a:bodyPr wrap="square" lIns="0" tIns="163195" rIns="0" bIns="0" rtlCol="0" vert="horz">
            <a:spAutoFit/>
          </a:bodyPr>
          <a:lstStyle/>
          <a:p>
            <a:pPr marL="297815">
              <a:lnSpc>
                <a:spcPct val="100000"/>
              </a:lnSpc>
              <a:spcBef>
                <a:spcPts val="1285"/>
              </a:spcBef>
            </a:pPr>
            <a:r>
              <a:rPr dirty="0" sz="2000" spc="-10">
                <a:latin typeface="Arial MT"/>
                <a:cs typeface="Arial MT"/>
              </a:rPr>
              <a:t>qu</a:t>
            </a:r>
            <a:r>
              <a:rPr dirty="0" sz="2000" spc="-5">
                <a:latin typeface="Arial MT"/>
                <a:cs typeface="Arial MT"/>
              </a:rPr>
              <a:t>á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trình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665">
                <a:latin typeface="Arial MT"/>
                <a:cs typeface="Arial MT"/>
              </a:rPr>
              <a:t>ự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hi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</a:t>
            </a:r>
            <a:r>
              <a:rPr dirty="0" sz="2000" spc="-890">
                <a:latin typeface="Arial MT"/>
                <a:cs typeface="Arial MT"/>
              </a:rPr>
              <a:t>ế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ho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5">
                <a:latin typeface="Arial MT"/>
                <a:cs typeface="Arial MT"/>
              </a:rPr>
              <a:t>ch</a:t>
            </a:r>
            <a:endParaRPr sz="20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1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297815" algn="l"/>
                <a:tab pos="298450" algn="l"/>
                <a:tab pos="1922780" algn="l"/>
              </a:tabLst>
            </a:pPr>
            <a:r>
              <a:rPr dirty="0" sz="2000" spc="-5" b="1" i="1">
                <a:latin typeface="Times New Roman"/>
                <a:cs typeface="Times New Roman"/>
              </a:rPr>
              <a:t>γ</a:t>
            </a:r>
            <a:r>
              <a:rPr dirty="0" sz="2000" spc="-5">
                <a:latin typeface="Times New Roman"/>
                <a:cs typeface="Times New Roman"/>
              </a:rPr>
              <a:t>: </a:t>
            </a:r>
            <a:r>
              <a:rPr dirty="0" sz="2000" spc="-5" i="1">
                <a:latin typeface="Times New Roman"/>
                <a:cs typeface="Times New Roman"/>
              </a:rPr>
              <a:t>S×A×E→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Arial MT"/>
                <a:cs typeface="Arial MT"/>
              </a:rPr>
              <a:t>:	</a:t>
            </a:r>
            <a:r>
              <a:rPr dirty="0" sz="2000" spc="-5" i="1">
                <a:latin typeface="Arial"/>
                <a:cs typeface="Arial"/>
              </a:rPr>
              <a:t>Hàm</a:t>
            </a:r>
            <a:r>
              <a:rPr dirty="0" sz="2000" spc="1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chuyển</a:t>
            </a:r>
            <a:r>
              <a:rPr dirty="0" sz="2000" spc="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trạng</a:t>
            </a:r>
            <a:r>
              <a:rPr dirty="0" sz="200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thái</a:t>
            </a:r>
            <a:r>
              <a:rPr dirty="0" sz="2000" spc="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(a state-transition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function)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574675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Biểu</a:t>
            </a:r>
            <a:r>
              <a:rPr dirty="0" spc="-25"/>
              <a:t> </a:t>
            </a:r>
            <a:r>
              <a:rPr dirty="0" spc="-5"/>
              <a:t>diễn</a:t>
            </a:r>
            <a:r>
              <a:rPr dirty="0" spc="-15"/>
              <a:t> </a:t>
            </a:r>
            <a:r>
              <a:rPr dirty="0" spc="-5"/>
              <a:t>bằng</a:t>
            </a:r>
            <a:r>
              <a:rPr dirty="0" spc="-15"/>
              <a:t> </a:t>
            </a:r>
            <a:r>
              <a:rPr dirty="0" spc="-5"/>
              <a:t>đồ</a:t>
            </a:r>
            <a:r>
              <a:rPr dirty="0" spc="-15"/>
              <a:t> </a:t>
            </a:r>
            <a:r>
              <a:rPr dirty="0" spc="-5"/>
              <a:t>thị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1958339"/>
            <a:chOff x="457200" y="1436369"/>
            <a:chExt cx="9144000" cy="1958339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7200" y="24155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457200" y="43738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42339" y="1775714"/>
            <a:ext cx="7960359" cy="3075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marR="55880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48615" algn="l"/>
                <a:tab pos="349250" algn="l"/>
                <a:tab pos="2537460" algn="l"/>
              </a:tabLst>
            </a:pPr>
            <a:r>
              <a:rPr dirty="0" sz="2400" spc="-5">
                <a:latin typeface="Arial MT"/>
                <a:cs typeface="Arial MT"/>
              </a:rPr>
              <a:t>M</a:t>
            </a:r>
            <a:r>
              <a:rPr dirty="0" sz="2400" spc="-1075">
                <a:latin typeface="Arial MT"/>
                <a:cs typeface="Arial MT"/>
              </a:rPr>
              <a:t>ộ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</a:t>
            </a:r>
            <a:r>
              <a:rPr dirty="0" sz="2400" spc="-1070">
                <a:latin typeface="Arial MT"/>
                <a:cs typeface="Arial MT"/>
              </a:rPr>
              <a:t>ệ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chuy</a:t>
            </a:r>
            <a:r>
              <a:rPr dirty="0" sz="2400" spc="-1075">
                <a:latin typeface="Arial MT"/>
                <a:cs typeface="Arial MT"/>
              </a:rPr>
              <a:t>ể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tr</a:t>
            </a:r>
            <a:r>
              <a:rPr dirty="0" sz="2400" spc="-1075">
                <a:latin typeface="Arial MT"/>
                <a:cs typeface="Arial MT"/>
              </a:rPr>
              <a:t>ạ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thá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Σ =</a:t>
            </a:r>
            <a:r>
              <a:rPr dirty="0" sz="2400" spc="-5">
                <a:latin typeface="Times New Roman"/>
                <a:cs typeface="Times New Roman"/>
              </a:rPr>
              <a:t> (</a:t>
            </a:r>
            <a:r>
              <a:rPr dirty="0" sz="2400" i="1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5" i="1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i="1">
                <a:latin typeface="Times New Roman"/>
                <a:cs typeface="Times New Roman"/>
              </a:rPr>
              <a:t>γ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Arial MT"/>
                <a:cs typeface="Arial MT"/>
              </a:rPr>
              <a:t>có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10">
                <a:latin typeface="Arial MT"/>
                <a:cs typeface="Arial MT"/>
              </a:rPr>
              <a:t>h</a:t>
            </a:r>
            <a:r>
              <a:rPr dirty="0" sz="2400" spc="-1070">
                <a:latin typeface="Arial MT"/>
                <a:cs typeface="Arial MT"/>
              </a:rPr>
              <a:t>ể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900">
                <a:latin typeface="Arial MT"/>
                <a:cs typeface="Arial MT"/>
              </a:rPr>
              <a:t>đượ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ể</a:t>
            </a:r>
            <a:r>
              <a:rPr dirty="0" sz="2400">
                <a:latin typeface="Arial MT"/>
                <a:cs typeface="Arial MT"/>
              </a:rPr>
              <a:t>u  </a:t>
            </a:r>
            <a:r>
              <a:rPr dirty="0" sz="2400" spc="-5">
                <a:latin typeface="Arial MT"/>
                <a:cs typeface="Arial MT"/>
              </a:rPr>
              <a:t>d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ễ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</a:t>
            </a:r>
            <a:r>
              <a:rPr dirty="0" sz="2400" spc="-1075">
                <a:latin typeface="Arial MT"/>
                <a:cs typeface="Arial MT"/>
              </a:rPr>
              <a:t>ằ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</a:t>
            </a:r>
            <a:r>
              <a:rPr dirty="0" sz="2400" spc="-1075">
                <a:latin typeface="Arial MT"/>
                <a:cs typeface="Arial MT"/>
              </a:rPr>
              <a:t>ộ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75">
                <a:latin typeface="Arial MT"/>
                <a:cs typeface="Arial MT"/>
              </a:rPr>
              <a:t>đ</a:t>
            </a:r>
            <a:r>
              <a:rPr dirty="0" sz="2400" spc="-1070">
                <a:latin typeface="Arial MT"/>
                <a:cs typeface="Arial MT"/>
              </a:rPr>
              <a:t>ồ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</a:t>
            </a:r>
            <a:r>
              <a:rPr dirty="0" sz="2400" spc="-1870">
                <a:latin typeface="Arial MT"/>
                <a:cs typeface="Arial MT"/>
              </a:rPr>
              <a:t>ị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</a:t>
            </a:r>
            <a:r>
              <a:rPr dirty="0" sz="2400">
                <a:latin typeface="Arial MT"/>
                <a:cs typeface="Arial MT"/>
              </a:rPr>
              <a:t>ó</a:t>
            </a:r>
            <a:r>
              <a:rPr dirty="0" sz="2400" spc="-5">
                <a:latin typeface="Arial MT"/>
                <a:cs typeface="Arial MT"/>
              </a:rPr>
              <a:t> nhã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</a:t>
            </a:r>
            <a:r>
              <a:rPr dirty="0" sz="2400">
                <a:latin typeface="Arial MT"/>
                <a:cs typeface="Arial MT"/>
              </a:rPr>
              <a:t>à</a:t>
            </a:r>
            <a:r>
              <a:rPr dirty="0" sz="2400" spc="-5">
                <a:latin typeface="Arial MT"/>
                <a:cs typeface="Arial MT"/>
              </a:rPr>
              <a:t> c</a:t>
            </a:r>
            <a:r>
              <a:rPr dirty="0" sz="2400">
                <a:latin typeface="Arial MT"/>
                <a:cs typeface="Arial MT"/>
              </a:rPr>
              <a:t>ó </a:t>
            </a:r>
            <a:r>
              <a:rPr dirty="0" sz="2400" spc="-5">
                <a:latin typeface="Arial MT"/>
                <a:cs typeface="Arial MT"/>
              </a:rPr>
              <a:t>h</a:t>
            </a:r>
            <a:r>
              <a:rPr dirty="0" sz="2400" spc="-810">
                <a:latin typeface="Arial MT"/>
                <a:cs typeface="Arial MT"/>
              </a:rPr>
              <a:t>ư</a:t>
            </a:r>
            <a:r>
              <a:rPr dirty="0" sz="2400" spc="-815">
                <a:latin typeface="Arial MT"/>
                <a:cs typeface="Arial MT"/>
              </a:rPr>
              <a:t>ớ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(</a:t>
            </a:r>
            <a:r>
              <a:rPr dirty="0" sz="2400">
                <a:latin typeface="Arial MT"/>
                <a:cs typeface="Arial MT"/>
              </a:rPr>
              <a:t>a </a:t>
            </a:r>
            <a:r>
              <a:rPr dirty="0" sz="2400" spc="-5">
                <a:latin typeface="Arial MT"/>
                <a:cs typeface="Arial MT"/>
              </a:rPr>
              <a:t>directed  </a:t>
            </a:r>
            <a:r>
              <a:rPr dirty="0" sz="2400" spc="-5">
                <a:latin typeface="Arial MT"/>
                <a:cs typeface="Arial MT"/>
              </a:rPr>
              <a:t>labelled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graph)	</a:t>
            </a:r>
            <a:r>
              <a:rPr dirty="0" sz="2400" i="1">
                <a:latin typeface="Times New Roman"/>
                <a:cs typeface="Times New Roman"/>
              </a:rPr>
              <a:t>G</a:t>
            </a:r>
            <a:r>
              <a:rPr dirty="0" sz="2400" spc="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">
                <a:latin typeface="Times New Roman"/>
                <a:cs typeface="Times New Roman"/>
              </a:rPr>
              <a:t> (</a:t>
            </a:r>
            <a:r>
              <a:rPr dirty="0" sz="2400" spc="-5" i="1">
                <a:latin typeface="Times New Roman"/>
                <a:cs typeface="Times New Roman"/>
              </a:rPr>
              <a:t>N</a:t>
            </a:r>
            <a:r>
              <a:rPr dirty="0" baseline="-20833" sz="2400" spc="-7" i="1">
                <a:latin typeface="Times New Roman"/>
                <a:cs typeface="Times New Roman"/>
              </a:rPr>
              <a:t>G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E</a:t>
            </a:r>
            <a:r>
              <a:rPr dirty="0" baseline="-20833" sz="2400" spc="-7" i="1">
                <a:latin typeface="Times New Roman"/>
                <a:cs typeface="Times New Roman"/>
              </a:rPr>
              <a:t>G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r>
              <a:rPr dirty="0" sz="2400" spc="-5">
                <a:latin typeface="Arial MT"/>
                <a:cs typeface="Arial MT"/>
              </a:rPr>
              <a:t>,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trong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365">
                <a:latin typeface="Arial MT"/>
                <a:cs typeface="Arial MT"/>
              </a:rPr>
              <a:t>đó:</a:t>
            </a:r>
            <a:endParaRPr sz="2400">
              <a:latin typeface="Arial MT"/>
              <a:cs typeface="Arial MT"/>
            </a:endParaRPr>
          </a:p>
          <a:p>
            <a:pPr lvl="1" marL="675640" indent="-286385">
              <a:lnSpc>
                <a:spcPct val="100000"/>
              </a:lnSpc>
              <a:spcBef>
                <a:spcPts val="12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75640" algn="l"/>
                <a:tab pos="676275" algn="l"/>
              </a:tabLst>
            </a:pPr>
            <a:r>
              <a:rPr dirty="0" sz="2000" spc="-305">
                <a:latin typeface="Arial MT"/>
                <a:cs typeface="Arial MT"/>
              </a:rPr>
              <a:t>Mỗi</a:t>
            </a:r>
            <a:r>
              <a:rPr dirty="0" sz="2000" spc="-254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nút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biểu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diễn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một</a:t>
            </a:r>
            <a:r>
              <a:rPr dirty="0" sz="2000" spc="-254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trạng</a:t>
            </a:r>
            <a:r>
              <a:rPr dirty="0" sz="2000" spc="-5">
                <a:latin typeface="Arial MT"/>
                <a:cs typeface="Arial MT"/>
              </a:rPr>
              <a:t> thái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trong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tập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lvl="2" marL="1028700" indent="-286385">
              <a:lnSpc>
                <a:spcPct val="100000"/>
              </a:lnSpc>
              <a:spcBef>
                <a:spcPts val="484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1028700" algn="l"/>
                <a:tab pos="1029335" algn="l"/>
              </a:tabLst>
            </a:pPr>
            <a:r>
              <a:rPr dirty="0" sz="2000" spc="-10">
                <a:latin typeface="Arial MT"/>
                <a:cs typeface="Arial MT"/>
              </a:rPr>
              <a:t>T</a:t>
            </a:r>
            <a:r>
              <a:rPr dirty="0" sz="2000" spc="-665">
                <a:latin typeface="Arial MT"/>
                <a:cs typeface="Arial MT"/>
              </a:rPr>
              <a:t>ứ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là: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 i="1">
                <a:latin typeface="Times New Roman"/>
                <a:cs typeface="Times New Roman"/>
              </a:rPr>
              <a:t>N</a:t>
            </a:r>
            <a:r>
              <a:rPr dirty="0" baseline="-21367" sz="1950" spc="22" i="1">
                <a:latin typeface="Times New Roman"/>
                <a:cs typeface="Times New Roman"/>
              </a:rPr>
              <a:t>G</a:t>
            </a:r>
            <a:r>
              <a:rPr dirty="0" sz="2000" spc="-5">
                <a:latin typeface="Symbol"/>
                <a:cs typeface="Symbol"/>
              </a:rPr>
              <a:t>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lvl="1" marL="675640" marR="250825" indent="-285750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75640" algn="l"/>
                <a:tab pos="676275" algn="l"/>
              </a:tabLst>
            </a:pPr>
            <a:r>
              <a:rPr dirty="0" sz="2000" spc="-305">
                <a:latin typeface="Arial MT"/>
                <a:cs typeface="Arial MT"/>
              </a:rPr>
              <a:t>Mỗi</a:t>
            </a:r>
            <a:r>
              <a:rPr dirty="0" sz="2000" spc="-3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cạnh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liên </a:t>
            </a:r>
            <a:r>
              <a:rPr dirty="0" sz="2000" spc="-300">
                <a:latin typeface="Arial MT"/>
                <a:cs typeface="Arial MT"/>
              </a:rPr>
              <a:t>kết</a:t>
            </a:r>
            <a:r>
              <a:rPr dirty="0" sz="2000" spc="-295">
                <a:latin typeface="Arial MT"/>
                <a:cs typeface="Arial MT"/>
              </a:rPr>
              <a:t> </a:t>
            </a:r>
            <a:r>
              <a:rPr dirty="0" u="heavy" sz="2000" spc="-33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từ</a:t>
            </a:r>
            <a:r>
              <a:rPr dirty="0" sz="2000" spc="-330">
                <a:latin typeface="Arial MT"/>
                <a:cs typeface="Arial MT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sz="2000" spc="-5" i="1">
                <a:latin typeface="Times New Roman"/>
                <a:cs typeface="Times New Roman"/>
              </a:rPr>
              <a:t> </a:t>
            </a:r>
            <a:r>
              <a:rPr dirty="0" u="heavy" sz="2000" spc="-6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đến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Symbol"/>
                <a:cs typeface="Symbol"/>
              </a:rPr>
              <a:t>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Arial MT"/>
                <a:cs typeface="Arial MT"/>
              </a:rPr>
              <a:t>(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Arial MT"/>
                <a:cs typeface="Arial MT"/>
              </a:rPr>
              <a:t>, 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Symbol"/>
                <a:cs typeface="Symbol"/>
              </a:rPr>
              <a:t></a:t>
            </a:r>
            <a:r>
              <a:rPr dirty="0" sz="2000" spc="-5" i="1">
                <a:latin typeface="Times New Roman"/>
                <a:cs typeface="Times New Roman"/>
              </a:rPr>
              <a:t>N</a:t>
            </a:r>
            <a:r>
              <a:rPr dirty="0" baseline="-21367" sz="1950" spc="-7" i="1">
                <a:latin typeface="Times New Roman"/>
                <a:cs typeface="Times New Roman"/>
              </a:rPr>
              <a:t>G</a:t>
            </a:r>
            <a:r>
              <a:rPr dirty="0" sz="2000" spc="-5">
                <a:latin typeface="Arial MT"/>
                <a:cs typeface="Arial MT"/>
              </a:rPr>
              <a:t>) có nhãn là 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5" i="1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,</a:t>
            </a:r>
            <a:r>
              <a:rPr dirty="0" sz="2000" spc="-5" i="1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)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 spc="-229">
                <a:latin typeface="Arial MT"/>
                <a:cs typeface="Arial MT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Symbol"/>
                <a:cs typeface="Symbol"/>
              </a:rPr>
              <a:t></a:t>
            </a:r>
            <a:r>
              <a:rPr dirty="0" sz="2000" spc="-5" i="1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Arial MT"/>
                <a:cs typeface="Arial MT"/>
              </a:rPr>
              <a:t>,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Symbol"/>
                <a:cs typeface="Symbol"/>
              </a:rPr>
              <a:t></a:t>
            </a:r>
            <a:r>
              <a:rPr dirty="0" sz="2000" spc="-5" i="1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lvl="2" marL="1028700" indent="-286385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1028700" algn="l"/>
                <a:tab pos="1029335" algn="l"/>
                <a:tab pos="1958975" algn="l"/>
                <a:tab pos="6508115" algn="l"/>
              </a:tabLst>
            </a:pPr>
            <a:r>
              <a:rPr dirty="0" sz="2000" spc="-225">
                <a:latin typeface="Arial MT"/>
                <a:cs typeface="Arial MT"/>
              </a:rPr>
              <a:t>Tức</a:t>
            </a:r>
            <a:r>
              <a:rPr dirty="0" sz="2000" spc="13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là:	</a:t>
            </a:r>
            <a:r>
              <a:rPr dirty="0" sz="2000" spc="-305">
                <a:latin typeface="Arial MT"/>
                <a:cs typeface="Arial MT"/>
              </a:rPr>
              <a:t>Một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cạnh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,(</a:t>
            </a:r>
            <a:r>
              <a:rPr dirty="0" sz="2000" spc="-5" i="1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,</a:t>
            </a:r>
            <a:r>
              <a:rPr dirty="0" sz="2000" spc="-5" i="1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),</a:t>
            </a:r>
            <a:r>
              <a:rPr dirty="0" sz="2000" spc="-5" i="1">
                <a:latin typeface="Times New Roman"/>
                <a:cs typeface="Times New Roman"/>
              </a:rPr>
              <a:t>s’</a:t>
            </a:r>
            <a:r>
              <a:rPr dirty="0" sz="2000" spc="-5">
                <a:latin typeface="Times New Roman"/>
                <a:cs typeface="Times New Roman"/>
              </a:rPr>
              <a:t>)</a:t>
            </a:r>
            <a:r>
              <a:rPr dirty="0" sz="2000" spc="-5">
                <a:latin typeface="Symbol"/>
                <a:cs typeface="Symbol"/>
              </a:rPr>
              <a:t></a:t>
            </a:r>
            <a:r>
              <a:rPr dirty="0" sz="2000" spc="-5" i="1">
                <a:latin typeface="Times New Roman"/>
                <a:cs typeface="Times New Roman"/>
              </a:rPr>
              <a:t>E</a:t>
            </a:r>
            <a:r>
              <a:rPr dirty="0" baseline="-21367" sz="1950" spc="-7" i="1">
                <a:latin typeface="Times New Roman"/>
                <a:cs typeface="Times New Roman"/>
              </a:rPr>
              <a:t>G</a:t>
            </a:r>
            <a:r>
              <a:rPr dirty="0" sz="2000" spc="-5">
                <a:latin typeface="Arial MT"/>
                <a:cs typeface="Arial MT"/>
              </a:rPr>
              <a:t>, </a:t>
            </a:r>
            <a:r>
              <a:rPr dirty="0" sz="2000" spc="-305">
                <a:latin typeface="Arial MT"/>
                <a:cs typeface="Arial MT"/>
              </a:rPr>
              <a:t>nếu</a:t>
            </a:r>
            <a:r>
              <a:rPr dirty="0" sz="2000" spc="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và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25">
                <a:latin typeface="Arial MT"/>
                <a:cs typeface="Arial MT"/>
              </a:rPr>
              <a:t>chỉ</a:t>
            </a:r>
            <a:r>
              <a:rPr dirty="0" sz="2000" spc="2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nếu	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Symbol"/>
                <a:cs typeface="Symbol"/>
              </a:rPr>
              <a:t></a:t>
            </a:r>
            <a:r>
              <a:rPr dirty="0" sz="2000" spc="-5" i="1">
                <a:latin typeface="Times New Roman"/>
                <a:cs typeface="Times New Roman"/>
              </a:rPr>
              <a:t>γ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,</a:t>
            </a:r>
            <a:r>
              <a:rPr dirty="0" sz="2000" spc="-5" i="1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,</a:t>
            </a:r>
            <a:r>
              <a:rPr dirty="0" sz="2000" spc="-5" i="1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782955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Biểu</a:t>
            </a:r>
            <a:r>
              <a:rPr dirty="0" spc="-20"/>
              <a:t> </a:t>
            </a:r>
            <a:r>
              <a:rPr dirty="0" spc="-5"/>
              <a:t>diễn</a:t>
            </a:r>
            <a:r>
              <a:rPr dirty="0" spc="-10"/>
              <a:t> </a:t>
            </a:r>
            <a:r>
              <a:rPr dirty="0" spc="-5"/>
              <a:t>bằng</a:t>
            </a:r>
            <a:r>
              <a:rPr dirty="0" spc="-10"/>
              <a:t> </a:t>
            </a:r>
            <a:r>
              <a:rPr dirty="0" spc="-5"/>
              <a:t>đồ</a:t>
            </a:r>
            <a:r>
              <a:rPr dirty="0" spc="-10"/>
              <a:t> </a:t>
            </a:r>
            <a:r>
              <a:rPr dirty="0" spc="-5"/>
              <a:t>thị</a:t>
            </a:r>
            <a:r>
              <a:rPr dirty="0" spc="-15"/>
              <a:t> </a:t>
            </a:r>
            <a:r>
              <a:rPr dirty="0"/>
              <a:t>– Ví</a:t>
            </a:r>
            <a:r>
              <a:rPr dirty="0" spc="-10"/>
              <a:t> </a:t>
            </a:r>
            <a:r>
              <a:rPr dirty="0" spc="-5"/>
              <a:t>dụ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55039" y="1578661"/>
            <a:ext cx="8117840" cy="114808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27965" indent="-17780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2500"/>
              <a:buFont typeface="Wingdings"/>
              <a:buChar char=""/>
              <a:tabLst>
                <a:tab pos="228600" algn="l"/>
              </a:tabLst>
            </a:pPr>
            <a:r>
              <a:rPr dirty="0" sz="1600" spc="-5">
                <a:latin typeface="Arial MT"/>
                <a:cs typeface="Arial MT"/>
              </a:rPr>
              <a:t>Các </a:t>
            </a:r>
            <a:r>
              <a:rPr dirty="0" sz="1600" spc="-145">
                <a:latin typeface="Arial MT"/>
                <a:cs typeface="Arial MT"/>
              </a:rPr>
              <a:t>trạng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thái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 i="1">
                <a:latin typeface="Arial"/>
                <a:cs typeface="Arial"/>
              </a:rPr>
              <a:t>S</a:t>
            </a:r>
            <a:r>
              <a:rPr dirty="0" sz="1600" spc="-5">
                <a:latin typeface="Arial MT"/>
                <a:cs typeface="Arial MT"/>
              </a:rPr>
              <a:t>: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</a:t>
            </a:r>
            <a:r>
              <a:rPr dirty="0" baseline="-21164" sz="1575">
                <a:latin typeface="Arial MT"/>
                <a:cs typeface="Arial MT"/>
              </a:rPr>
              <a:t>0</a:t>
            </a:r>
            <a:r>
              <a:rPr dirty="0" sz="1600">
                <a:latin typeface="Arial MT"/>
                <a:cs typeface="Arial MT"/>
              </a:rPr>
              <a:t>…s</a:t>
            </a:r>
            <a:r>
              <a:rPr dirty="0" baseline="-21164" sz="1575">
                <a:latin typeface="Arial MT"/>
                <a:cs typeface="Arial MT"/>
              </a:rPr>
              <a:t>5</a:t>
            </a:r>
            <a:r>
              <a:rPr dirty="0" baseline="-21164" sz="1575" spc="202">
                <a:latin typeface="Arial MT"/>
                <a:cs typeface="Arial MT"/>
              </a:rPr>
              <a:t> </a:t>
            </a:r>
            <a:r>
              <a:rPr dirty="0" sz="1600" spc="-185">
                <a:latin typeface="Arial MT"/>
                <a:cs typeface="Arial MT"/>
              </a:rPr>
              <a:t>(phụ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150">
                <a:latin typeface="Arial MT"/>
                <a:cs typeface="Arial MT"/>
              </a:rPr>
              <a:t>thuộc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vào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các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480">
                <a:latin typeface="Arial MT"/>
                <a:cs typeface="Arial MT"/>
              </a:rPr>
              <a:t>đối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185">
                <a:latin typeface="Arial MT"/>
                <a:cs typeface="Arial MT"/>
              </a:rPr>
              <a:t>tượng: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105">
                <a:latin typeface="Arial MT"/>
                <a:cs typeface="Arial MT"/>
              </a:rPr>
              <a:t>rô-bốt,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240">
                <a:latin typeface="Arial MT"/>
                <a:cs typeface="Arial MT"/>
              </a:rPr>
              <a:t>cần</a:t>
            </a:r>
            <a:r>
              <a:rPr dirty="0" sz="1600" spc="-195">
                <a:latin typeface="Arial MT"/>
                <a:cs typeface="Arial MT"/>
              </a:rPr>
              <a:t> </a:t>
            </a:r>
            <a:r>
              <a:rPr dirty="0" sz="1600" spc="-145">
                <a:latin typeface="Arial MT"/>
                <a:cs typeface="Arial MT"/>
              </a:rPr>
              <a:t>trục,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thùng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hàng,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…)</a:t>
            </a:r>
            <a:endParaRPr sz="1600">
              <a:latin typeface="Arial MT"/>
              <a:cs typeface="Arial MT"/>
            </a:endParaRPr>
          </a:p>
          <a:p>
            <a:pPr marL="227965" marR="713740" indent="-177800">
              <a:lnSpc>
                <a:spcPct val="100000"/>
              </a:lnSpc>
              <a:spcBef>
                <a:spcPts val="385"/>
              </a:spcBef>
              <a:buClr>
                <a:srgbClr val="CC9A00"/>
              </a:buClr>
              <a:buSzPct val="62500"/>
              <a:buFont typeface="Wingdings"/>
              <a:buChar char=""/>
              <a:tabLst>
                <a:tab pos="228600" algn="l"/>
              </a:tabLst>
            </a:pPr>
            <a:r>
              <a:rPr dirty="0" sz="1600" spc="-5">
                <a:latin typeface="Arial MT"/>
                <a:cs typeface="Arial MT"/>
              </a:rPr>
              <a:t>Các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hành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360">
                <a:latin typeface="Arial MT"/>
                <a:cs typeface="Arial MT"/>
              </a:rPr>
              <a:t>động</a:t>
            </a:r>
            <a:r>
              <a:rPr dirty="0" sz="1600" spc="-335">
                <a:latin typeface="Arial MT"/>
                <a:cs typeface="Arial MT"/>
              </a:rPr>
              <a:t> </a:t>
            </a:r>
            <a:r>
              <a:rPr dirty="0" sz="1600" spc="-5" i="1">
                <a:latin typeface="Arial"/>
                <a:cs typeface="Arial"/>
              </a:rPr>
              <a:t>A</a:t>
            </a:r>
            <a:r>
              <a:rPr dirty="0" sz="1600" spc="-5">
                <a:latin typeface="Arial MT"/>
                <a:cs typeface="Arial MT"/>
              </a:rPr>
              <a:t>: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240">
                <a:latin typeface="Arial MT"/>
                <a:cs typeface="Arial MT"/>
              </a:rPr>
              <a:t>cần</a:t>
            </a:r>
            <a:r>
              <a:rPr dirty="0" sz="1600" spc="-200">
                <a:latin typeface="Arial MT"/>
                <a:cs typeface="Arial MT"/>
              </a:rPr>
              <a:t> </a:t>
            </a:r>
            <a:r>
              <a:rPr dirty="0" sz="1600" spc="-180">
                <a:latin typeface="Arial MT"/>
                <a:cs typeface="Arial MT"/>
              </a:rPr>
              <a:t>trục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185">
                <a:latin typeface="Arial MT"/>
                <a:cs typeface="Arial MT"/>
              </a:rPr>
              <a:t>nhấc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290">
                <a:latin typeface="Arial MT"/>
                <a:cs typeface="Arial MT"/>
              </a:rPr>
              <a:t>(đặt)</a:t>
            </a:r>
            <a:r>
              <a:rPr dirty="0" sz="1600" spc="-28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thùng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hàng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185">
                <a:latin typeface="Arial MT"/>
                <a:cs typeface="Arial MT"/>
              </a:rPr>
              <a:t>khỏi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(lên)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240">
                <a:latin typeface="Arial MT"/>
                <a:cs typeface="Arial MT"/>
              </a:rPr>
              <a:t>tấm</a:t>
            </a:r>
            <a:r>
              <a:rPr dirty="0" sz="1600" spc="-19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nâng,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125">
                <a:latin typeface="Arial MT"/>
                <a:cs typeface="Arial MT"/>
              </a:rPr>
              <a:t>rô-bốt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di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120">
                <a:latin typeface="Arial MT"/>
                <a:cs typeface="Arial MT"/>
              </a:rPr>
              <a:t>chuyển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35">
                <a:latin typeface="Arial MT"/>
                <a:cs typeface="Arial MT"/>
              </a:rPr>
              <a:t>giữa</a:t>
            </a:r>
            <a:r>
              <a:rPr dirty="0" sz="1600">
                <a:latin typeface="Arial MT"/>
                <a:cs typeface="Arial MT"/>
              </a:rPr>
              <a:t> 2 </a:t>
            </a:r>
            <a:r>
              <a:rPr dirty="0" sz="1600" spc="-625">
                <a:latin typeface="Arial MT"/>
                <a:cs typeface="Arial MT"/>
              </a:rPr>
              <a:t>vị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trí,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240">
                <a:latin typeface="Arial MT"/>
                <a:cs typeface="Arial MT"/>
              </a:rPr>
              <a:t>cần</a:t>
            </a:r>
            <a:r>
              <a:rPr dirty="0" sz="1600" spc="-200">
                <a:latin typeface="Arial MT"/>
                <a:cs typeface="Arial MT"/>
              </a:rPr>
              <a:t> </a:t>
            </a:r>
            <a:r>
              <a:rPr dirty="0" sz="1600" spc="-180">
                <a:latin typeface="Arial MT"/>
                <a:cs typeface="Arial MT"/>
              </a:rPr>
              <a:t>trục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185">
                <a:latin typeface="Arial MT"/>
                <a:cs typeface="Arial MT"/>
              </a:rPr>
              <a:t>nhấc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290">
                <a:latin typeface="Arial MT"/>
                <a:cs typeface="Arial MT"/>
              </a:rPr>
              <a:t>(đặt)</a:t>
            </a:r>
            <a:r>
              <a:rPr dirty="0" sz="1600" spc="-1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thùng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hàng </a:t>
            </a:r>
            <a:r>
              <a:rPr dirty="0" sz="1600" spc="-180">
                <a:latin typeface="Arial MT"/>
                <a:cs typeface="Arial MT"/>
              </a:rPr>
              <a:t>khỏi</a:t>
            </a:r>
            <a:r>
              <a:rPr dirty="0" sz="1600" spc="-5">
                <a:latin typeface="Arial MT"/>
                <a:cs typeface="Arial MT"/>
              </a:rPr>
              <a:t> (lên)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120">
                <a:latin typeface="Arial MT"/>
                <a:cs typeface="Arial MT"/>
              </a:rPr>
              <a:t>rô-bốt</a:t>
            </a:r>
            <a:endParaRPr sz="1600">
              <a:latin typeface="Arial MT"/>
              <a:cs typeface="Arial MT"/>
            </a:endParaRPr>
          </a:p>
          <a:p>
            <a:pPr marL="227965" indent="-177800">
              <a:lnSpc>
                <a:spcPct val="100000"/>
              </a:lnSpc>
              <a:spcBef>
                <a:spcPts val="390"/>
              </a:spcBef>
              <a:buClr>
                <a:srgbClr val="CC9A00"/>
              </a:buClr>
              <a:buSzPct val="62500"/>
              <a:buFont typeface="Wingdings"/>
              <a:buChar char=""/>
              <a:tabLst>
                <a:tab pos="228600" algn="l"/>
              </a:tabLst>
            </a:pPr>
            <a:r>
              <a:rPr dirty="0" sz="1600" spc="-5">
                <a:latin typeface="Arial MT"/>
                <a:cs typeface="Arial MT"/>
              </a:rPr>
              <a:t>Khôn</a:t>
            </a:r>
            <a:r>
              <a:rPr dirty="0" sz="1600">
                <a:latin typeface="Arial MT"/>
                <a:cs typeface="Arial MT"/>
              </a:rPr>
              <a:t>g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</a:t>
            </a:r>
            <a:r>
              <a:rPr dirty="0" sz="1600">
                <a:latin typeface="Arial MT"/>
                <a:cs typeface="Arial MT"/>
              </a:rPr>
              <a:t>ó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</a:t>
            </a:r>
            <a:r>
              <a:rPr dirty="0" sz="1600" spc="-530">
                <a:latin typeface="Arial MT"/>
                <a:cs typeface="Arial MT"/>
              </a:rPr>
              <a:t>ự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</a:t>
            </a:r>
            <a:r>
              <a:rPr dirty="0" sz="1600" spc="-5">
                <a:latin typeface="Arial MT"/>
                <a:cs typeface="Arial MT"/>
              </a:rPr>
              <a:t>i</a:t>
            </a:r>
            <a:r>
              <a:rPr dirty="0" sz="1600" spc="-715">
                <a:latin typeface="Arial MT"/>
                <a:cs typeface="Arial MT"/>
              </a:rPr>
              <a:t>ệ</a:t>
            </a:r>
            <a:r>
              <a:rPr dirty="0" sz="1600">
                <a:latin typeface="Arial MT"/>
                <a:cs typeface="Arial MT"/>
              </a:rPr>
              <a:t>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i="1">
                <a:latin typeface="Arial"/>
                <a:cs typeface="Arial"/>
              </a:rPr>
              <a:t>E</a:t>
            </a:r>
            <a:r>
              <a:rPr dirty="0" sz="1600" spc="-5" i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=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Symbol"/>
                <a:cs typeface="Symbol"/>
              </a:rPr>
              <a:t></a:t>
            </a:r>
            <a:endParaRPr sz="1600">
              <a:latin typeface="Symbol"/>
              <a:cs typeface="Symbo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1653" y="2798826"/>
            <a:ext cx="2170430" cy="596265"/>
            <a:chOff x="1041653" y="2798826"/>
            <a:chExt cx="2170430" cy="596265"/>
          </a:xfrm>
        </p:grpSpPr>
        <p:sp>
          <p:nvSpPr>
            <p:cNvPr id="8" name="object 8"/>
            <p:cNvSpPr/>
            <p:nvPr/>
          </p:nvSpPr>
          <p:spPr>
            <a:xfrm>
              <a:off x="1046225" y="2804160"/>
              <a:ext cx="2161540" cy="590550"/>
            </a:xfrm>
            <a:custGeom>
              <a:avLst/>
              <a:gdLst/>
              <a:ahLst/>
              <a:cxnLst/>
              <a:rect l="l" t="t" r="r" b="b"/>
              <a:pathLst>
                <a:path w="2161540" h="590550">
                  <a:moveTo>
                    <a:pt x="2161032" y="590550"/>
                  </a:moveTo>
                  <a:lnTo>
                    <a:pt x="2161031" y="0"/>
                  </a:lnTo>
                  <a:lnTo>
                    <a:pt x="0" y="0"/>
                  </a:lnTo>
                  <a:lnTo>
                    <a:pt x="0" y="590550"/>
                  </a:lnTo>
                  <a:lnTo>
                    <a:pt x="2161032" y="5905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41653" y="2798826"/>
              <a:ext cx="2170430" cy="596265"/>
            </a:xfrm>
            <a:custGeom>
              <a:avLst/>
              <a:gdLst/>
              <a:ahLst/>
              <a:cxnLst/>
              <a:rect l="l" t="t" r="r" b="b"/>
              <a:pathLst>
                <a:path w="2170430" h="596264">
                  <a:moveTo>
                    <a:pt x="2170176" y="595884"/>
                  </a:moveTo>
                  <a:lnTo>
                    <a:pt x="2170175" y="0"/>
                  </a:lnTo>
                  <a:lnTo>
                    <a:pt x="0" y="0"/>
                  </a:lnTo>
                  <a:lnTo>
                    <a:pt x="0" y="595884"/>
                  </a:lnTo>
                  <a:lnTo>
                    <a:pt x="4571" y="595884"/>
                  </a:lnTo>
                  <a:lnTo>
                    <a:pt x="4571" y="9906"/>
                  </a:lnTo>
                  <a:lnTo>
                    <a:pt x="9905" y="5334"/>
                  </a:lnTo>
                  <a:lnTo>
                    <a:pt x="9905" y="9906"/>
                  </a:lnTo>
                  <a:lnTo>
                    <a:pt x="2161032" y="9905"/>
                  </a:lnTo>
                  <a:lnTo>
                    <a:pt x="2161032" y="5333"/>
                  </a:lnTo>
                  <a:lnTo>
                    <a:pt x="2165604" y="9905"/>
                  </a:lnTo>
                  <a:lnTo>
                    <a:pt x="2165604" y="595884"/>
                  </a:lnTo>
                  <a:lnTo>
                    <a:pt x="2170176" y="595884"/>
                  </a:lnTo>
                  <a:close/>
                </a:path>
                <a:path w="2170430" h="596264">
                  <a:moveTo>
                    <a:pt x="9905" y="9906"/>
                  </a:moveTo>
                  <a:lnTo>
                    <a:pt x="9905" y="5334"/>
                  </a:lnTo>
                  <a:lnTo>
                    <a:pt x="4571" y="9906"/>
                  </a:lnTo>
                  <a:lnTo>
                    <a:pt x="9905" y="9906"/>
                  </a:lnTo>
                  <a:close/>
                </a:path>
                <a:path w="2170430" h="596264">
                  <a:moveTo>
                    <a:pt x="9905" y="595884"/>
                  </a:moveTo>
                  <a:lnTo>
                    <a:pt x="9905" y="9906"/>
                  </a:lnTo>
                  <a:lnTo>
                    <a:pt x="4571" y="9906"/>
                  </a:lnTo>
                  <a:lnTo>
                    <a:pt x="4571" y="595884"/>
                  </a:lnTo>
                  <a:lnTo>
                    <a:pt x="9905" y="595884"/>
                  </a:lnTo>
                  <a:close/>
                </a:path>
                <a:path w="2170430" h="596264">
                  <a:moveTo>
                    <a:pt x="2165604" y="9905"/>
                  </a:moveTo>
                  <a:lnTo>
                    <a:pt x="2161032" y="5333"/>
                  </a:lnTo>
                  <a:lnTo>
                    <a:pt x="2161032" y="9905"/>
                  </a:lnTo>
                  <a:lnTo>
                    <a:pt x="2165604" y="9905"/>
                  </a:lnTo>
                  <a:close/>
                </a:path>
                <a:path w="2170430" h="596264">
                  <a:moveTo>
                    <a:pt x="2165604" y="595884"/>
                  </a:moveTo>
                  <a:lnTo>
                    <a:pt x="2165604" y="9905"/>
                  </a:lnTo>
                  <a:lnTo>
                    <a:pt x="2161032" y="9905"/>
                  </a:lnTo>
                  <a:lnTo>
                    <a:pt x="2161032" y="595884"/>
                  </a:lnTo>
                  <a:lnTo>
                    <a:pt x="2165604" y="5958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52955" y="2964180"/>
              <a:ext cx="570865" cy="81915"/>
            </a:xfrm>
            <a:custGeom>
              <a:avLst/>
              <a:gdLst/>
              <a:ahLst/>
              <a:cxnLst/>
              <a:rect l="l" t="t" r="r" b="b"/>
              <a:pathLst>
                <a:path w="570864" h="81914">
                  <a:moveTo>
                    <a:pt x="570738" y="81534"/>
                  </a:moveTo>
                  <a:lnTo>
                    <a:pt x="570738" y="0"/>
                  </a:lnTo>
                  <a:lnTo>
                    <a:pt x="0" y="41148"/>
                  </a:lnTo>
                  <a:lnTo>
                    <a:pt x="570738" y="8153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14856" y="2958845"/>
              <a:ext cx="614680" cy="168910"/>
            </a:xfrm>
            <a:custGeom>
              <a:avLst/>
              <a:gdLst/>
              <a:ahLst/>
              <a:cxnLst/>
              <a:rect l="l" t="t" r="r" b="b"/>
              <a:pathLst>
                <a:path w="614680" h="168910">
                  <a:moveTo>
                    <a:pt x="614172" y="0"/>
                  </a:moveTo>
                  <a:lnTo>
                    <a:pt x="604266" y="723"/>
                  </a:lnTo>
                  <a:lnTo>
                    <a:pt x="604266" y="10299"/>
                  </a:lnTo>
                  <a:lnTo>
                    <a:pt x="604266" y="81915"/>
                  </a:lnTo>
                  <a:lnTo>
                    <a:pt x="106883" y="46101"/>
                  </a:lnTo>
                  <a:lnTo>
                    <a:pt x="604266" y="10299"/>
                  </a:lnTo>
                  <a:lnTo>
                    <a:pt x="604266" y="723"/>
                  </a:lnTo>
                  <a:lnTo>
                    <a:pt x="40220" y="41313"/>
                  </a:lnTo>
                  <a:lnTo>
                    <a:pt x="38100" y="41148"/>
                  </a:lnTo>
                  <a:lnTo>
                    <a:pt x="38100" y="41465"/>
                  </a:lnTo>
                  <a:lnTo>
                    <a:pt x="0" y="44196"/>
                  </a:lnTo>
                  <a:lnTo>
                    <a:pt x="0" y="48006"/>
                  </a:lnTo>
                  <a:lnTo>
                    <a:pt x="33528" y="50431"/>
                  </a:lnTo>
                  <a:lnTo>
                    <a:pt x="33528" y="168402"/>
                  </a:lnTo>
                  <a:lnTo>
                    <a:pt x="42672" y="168402"/>
                  </a:lnTo>
                  <a:lnTo>
                    <a:pt x="42672" y="51079"/>
                  </a:lnTo>
                  <a:lnTo>
                    <a:pt x="604266" y="91490"/>
                  </a:lnTo>
                  <a:lnTo>
                    <a:pt x="609600" y="91884"/>
                  </a:lnTo>
                  <a:lnTo>
                    <a:pt x="614172" y="92202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000250" y="3004566"/>
              <a:ext cx="49530" cy="390525"/>
            </a:xfrm>
            <a:custGeom>
              <a:avLst/>
              <a:gdLst/>
              <a:ahLst/>
              <a:cxnLst/>
              <a:rect l="l" t="t" r="r" b="b"/>
              <a:pathLst>
                <a:path w="49530" h="390525">
                  <a:moveTo>
                    <a:pt x="49530" y="390143"/>
                  </a:moveTo>
                  <a:lnTo>
                    <a:pt x="49530" y="0"/>
                  </a:lnTo>
                  <a:lnTo>
                    <a:pt x="0" y="0"/>
                  </a:lnTo>
                  <a:lnTo>
                    <a:pt x="0" y="390143"/>
                  </a:lnTo>
                  <a:lnTo>
                    <a:pt x="49530" y="390143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995677" y="2999994"/>
              <a:ext cx="59690" cy="394970"/>
            </a:xfrm>
            <a:custGeom>
              <a:avLst/>
              <a:gdLst/>
              <a:ahLst/>
              <a:cxnLst/>
              <a:rect l="l" t="t" r="r" b="b"/>
              <a:pathLst>
                <a:path w="59689" h="394970">
                  <a:moveTo>
                    <a:pt x="59436" y="394715"/>
                  </a:moveTo>
                  <a:lnTo>
                    <a:pt x="59436" y="0"/>
                  </a:lnTo>
                  <a:lnTo>
                    <a:pt x="0" y="0"/>
                  </a:lnTo>
                  <a:lnTo>
                    <a:pt x="0" y="394715"/>
                  </a:lnTo>
                  <a:lnTo>
                    <a:pt x="4572" y="394715"/>
                  </a:lnTo>
                  <a:lnTo>
                    <a:pt x="4572" y="9143"/>
                  </a:lnTo>
                  <a:lnTo>
                    <a:pt x="9144" y="4571"/>
                  </a:lnTo>
                  <a:lnTo>
                    <a:pt x="9144" y="9143"/>
                  </a:lnTo>
                  <a:lnTo>
                    <a:pt x="49530" y="9143"/>
                  </a:lnTo>
                  <a:lnTo>
                    <a:pt x="49530" y="4571"/>
                  </a:lnTo>
                  <a:lnTo>
                    <a:pt x="54102" y="9143"/>
                  </a:lnTo>
                  <a:lnTo>
                    <a:pt x="54102" y="394715"/>
                  </a:lnTo>
                  <a:lnTo>
                    <a:pt x="59436" y="394715"/>
                  </a:lnTo>
                  <a:close/>
                </a:path>
                <a:path w="59689" h="394970">
                  <a:moveTo>
                    <a:pt x="9144" y="9143"/>
                  </a:moveTo>
                  <a:lnTo>
                    <a:pt x="9144" y="4571"/>
                  </a:lnTo>
                  <a:lnTo>
                    <a:pt x="4572" y="9143"/>
                  </a:lnTo>
                  <a:lnTo>
                    <a:pt x="9144" y="9143"/>
                  </a:lnTo>
                  <a:close/>
                </a:path>
                <a:path w="59689" h="394970">
                  <a:moveTo>
                    <a:pt x="9144" y="394715"/>
                  </a:moveTo>
                  <a:lnTo>
                    <a:pt x="9144" y="9143"/>
                  </a:lnTo>
                  <a:lnTo>
                    <a:pt x="4572" y="9143"/>
                  </a:lnTo>
                  <a:lnTo>
                    <a:pt x="4572" y="394715"/>
                  </a:lnTo>
                  <a:lnTo>
                    <a:pt x="9144" y="394715"/>
                  </a:lnTo>
                  <a:close/>
                </a:path>
                <a:path w="59689" h="394970">
                  <a:moveTo>
                    <a:pt x="54102" y="9143"/>
                  </a:moveTo>
                  <a:lnTo>
                    <a:pt x="49530" y="4571"/>
                  </a:lnTo>
                  <a:lnTo>
                    <a:pt x="49530" y="9143"/>
                  </a:lnTo>
                  <a:lnTo>
                    <a:pt x="54102" y="9143"/>
                  </a:lnTo>
                  <a:close/>
                </a:path>
                <a:path w="59689" h="394970">
                  <a:moveTo>
                    <a:pt x="54102" y="394715"/>
                  </a:moveTo>
                  <a:lnTo>
                    <a:pt x="54102" y="9143"/>
                  </a:lnTo>
                  <a:lnTo>
                    <a:pt x="49530" y="9143"/>
                  </a:lnTo>
                  <a:lnTo>
                    <a:pt x="49530" y="394715"/>
                  </a:lnTo>
                  <a:lnTo>
                    <a:pt x="54102" y="394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975103" y="2881884"/>
              <a:ext cx="100330" cy="245745"/>
            </a:xfrm>
            <a:custGeom>
              <a:avLst/>
              <a:gdLst/>
              <a:ahLst/>
              <a:cxnLst/>
              <a:rect l="l" t="t" r="r" b="b"/>
              <a:pathLst>
                <a:path w="100330" h="245744">
                  <a:moveTo>
                    <a:pt x="99821" y="245364"/>
                  </a:moveTo>
                  <a:lnTo>
                    <a:pt x="74675" y="0"/>
                  </a:lnTo>
                  <a:lnTo>
                    <a:pt x="25145" y="0"/>
                  </a:lnTo>
                  <a:lnTo>
                    <a:pt x="0" y="245364"/>
                  </a:lnTo>
                  <a:lnTo>
                    <a:pt x="99821" y="24536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69769" y="2876550"/>
              <a:ext cx="110489" cy="255270"/>
            </a:xfrm>
            <a:custGeom>
              <a:avLst/>
              <a:gdLst/>
              <a:ahLst/>
              <a:cxnLst/>
              <a:rect l="l" t="t" r="r" b="b"/>
              <a:pathLst>
                <a:path w="110489" h="255269">
                  <a:moveTo>
                    <a:pt x="110490" y="255269"/>
                  </a:moveTo>
                  <a:lnTo>
                    <a:pt x="84581" y="0"/>
                  </a:lnTo>
                  <a:lnTo>
                    <a:pt x="25907" y="0"/>
                  </a:lnTo>
                  <a:lnTo>
                    <a:pt x="0" y="255269"/>
                  </a:lnTo>
                  <a:lnTo>
                    <a:pt x="5334" y="255269"/>
                  </a:lnTo>
                  <a:lnTo>
                    <a:pt x="5334" y="246125"/>
                  </a:lnTo>
                  <a:lnTo>
                    <a:pt x="10450" y="246125"/>
                  </a:lnTo>
                  <a:lnTo>
                    <a:pt x="30479" y="50084"/>
                  </a:lnTo>
                  <a:lnTo>
                    <a:pt x="30479" y="9906"/>
                  </a:lnTo>
                  <a:lnTo>
                    <a:pt x="35051" y="5333"/>
                  </a:lnTo>
                  <a:lnTo>
                    <a:pt x="35051" y="9906"/>
                  </a:lnTo>
                  <a:lnTo>
                    <a:pt x="75437" y="9906"/>
                  </a:lnTo>
                  <a:lnTo>
                    <a:pt x="75437" y="5333"/>
                  </a:lnTo>
                  <a:lnTo>
                    <a:pt x="80009" y="9906"/>
                  </a:lnTo>
                  <a:lnTo>
                    <a:pt x="80009" y="50084"/>
                  </a:lnTo>
                  <a:lnTo>
                    <a:pt x="100039" y="246125"/>
                  </a:lnTo>
                  <a:lnTo>
                    <a:pt x="105156" y="246125"/>
                  </a:lnTo>
                  <a:lnTo>
                    <a:pt x="105156" y="255269"/>
                  </a:lnTo>
                  <a:lnTo>
                    <a:pt x="110490" y="255269"/>
                  </a:lnTo>
                  <a:close/>
                </a:path>
                <a:path w="110489" h="255269">
                  <a:moveTo>
                    <a:pt x="10450" y="246125"/>
                  </a:moveTo>
                  <a:lnTo>
                    <a:pt x="5334" y="246125"/>
                  </a:lnTo>
                  <a:lnTo>
                    <a:pt x="9906" y="251460"/>
                  </a:lnTo>
                  <a:lnTo>
                    <a:pt x="10450" y="246125"/>
                  </a:lnTo>
                  <a:close/>
                </a:path>
                <a:path w="110489" h="255269">
                  <a:moveTo>
                    <a:pt x="105156" y="255269"/>
                  </a:moveTo>
                  <a:lnTo>
                    <a:pt x="105156" y="246125"/>
                  </a:lnTo>
                  <a:lnTo>
                    <a:pt x="100584" y="251460"/>
                  </a:lnTo>
                  <a:lnTo>
                    <a:pt x="100039" y="246125"/>
                  </a:lnTo>
                  <a:lnTo>
                    <a:pt x="10450" y="246125"/>
                  </a:lnTo>
                  <a:lnTo>
                    <a:pt x="9906" y="251460"/>
                  </a:lnTo>
                  <a:lnTo>
                    <a:pt x="5334" y="246125"/>
                  </a:lnTo>
                  <a:lnTo>
                    <a:pt x="5334" y="255269"/>
                  </a:lnTo>
                  <a:lnTo>
                    <a:pt x="105156" y="255269"/>
                  </a:lnTo>
                  <a:close/>
                </a:path>
                <a:path w="110489" h="255269">
                  <a:moveTo>
                    <a:pt x="35051" y="5333"/>
                  </a:moveTo>
                  <a:lnTo>
                    <a:pt x="30479" y="9906"/>
                  </a:lnTo>
                  <a:lnTo>
                    <a:pt x="34584" y="9906"/>
                  </a:lnTo>
                  <a:lnTo>
                    <a:pt x="35051" y="5333"/>
                  </a:lnTo>
                  <a:close/>
                </a:path>
                <a:path w="110489" h="255269">
                  <a:moveTo>
                    <a:pt x="34584" y="9906"/>
                  </a:moveTo>
                  <a:lnTo>
                    <a:pt x="30479" y="9906"/>
                  </a:lnTo>
                  <a:lnTo>
                    <a:pt x="30479" y="50084"/>
                  </a:lnTo>
                  <a:lnTo>
                    <a:pt x="34584" y="9906"/>
                  </a:lnTo>
                  <a:close/>
                </a:path>
                <a:path w="110489" h="255269">
                  <a:moveTo>
                    <a:pt x="35051" y="9906"/>
                  </a:moveTo>
                  <a:lnTo>
                    <a:pt x="35051" y="5333"/>
                  </a:lnTo>
                  <a:lnTo>
                    <a:pt x="34584" y="9906"/>
                  </a:lnTo>
                  <a:lnTo>
                    <a:pt x="35051" y="9906"/>
                  </a:lnTo>
                  <a:close/>
                </a:path>
                <a:path w="110489" h="255269">
                  <a:moveTo>
                    <a:pt x="80009" y="9906"/>
                  </a:moveTo>
                  <a:lnTo>
                    <a:pt x="75437" y="5333"/>
                  </a:lnTo>
                  <a:lnTo>
                    <a:pt x="75905" y="9906"/>
                  </a:lnTo>
                  <a:lnTo>
                    <a:pt x="80009" y="9906"/>
                  </a:lnTo>
                  <a:close/>
                </a:path>
                <a:path w="110489" h="255269">
                  <a:moveTo>
                    <a:pt x="75905" y="9906"/>
                  </a:moveTo>
                  <a:lnTo>
                    <a:pt x="75437" y="5333"/>
                  </a:lnTo>
                  <a:lnTo>
                    <a:pt x="75437" y="9906"/>
                  </a:lnTo>
                  <a:lnTo>
                    <a:pt x="75905" y="9906"/>
                  </a:lnTo>
                  <a:close/>
                </a:path>
                <a:path w="110489" h="255269">
                  <a:moveTo>
                    <a:pt x="80009" y="50084"/>
                  </a:moveTo>
                  <a:lnTo>
                    <a:pt x="80009" y="9906"/>
                  </a:lnTo>
                  <a:lnTo>
                    <a:pt x="75905" y="9906"/>
                  </a:lnTo>
                  <a:lnTo>
                    <a:pt x="80009" y="50084"/>
                  </a:lnTo>
                  <a:close/>
                </a:path>
                <a:path w="110489" h="255269">
                  <a:moveTo>
                    <a:pt x="105156" y="246125"/>
                  </a:moveTo>
                  <a:lnTo>
                    <a:pt x="100039" y="246125"/>
                  </a:lnTo>
                  <a:lnTo>
                    <a:pt x="100584" y="251460"/>
                  </a:lnTo>
                  <a:lnTo>
                    <a:pt x="105156" y="2461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99309" y="2923032"/>
              <a:ext cx="100330" cy="163830"/>
            </a:xfrm>
            <a:custGeom>
              <a:avLst/>
              <a:gdLst/>
              <a:ahLst/>
              <a:cxnLst/>
              <a:rect l="l" t="t" r="r" b="b"/>
              <a:pathLst>
                <a:path w="100330" h="163830">
                  <a:moveTo>
                    <a:pt x="99822" y="163830"/>
                  </a:moveTo>
                  <a:lnTo>
                    <a:pt x="99822" y="0"/>
                  </a:lnTo>
                  <a:lnTo>
                    <a:pt x="0" y="0"/>
                  </a:lnTo>
                  <a:lnTo>
                    <a:pt x="0" y="163830"/>
                  </a:lnTo>
                  <a:lnTo>
                    <a:pt x="99822" y="16383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67612" y="2918459"/>
              <a:ext cx="736600" cy="213360"/>
            </a:xfrm>
            <a:custGeom>
              <a:avLst/>
              <a:gdLst/>
              <a:ahLst/>
              <a:cxnLst/>
              <a:rect l="l" t="t" r="r" b="b"/>
              <a:pathLst>
                <a:path w="736600" h="213360">
                  <a:moveTo>
                    <a:pt x="170688" y="213360"/>
                  </a:moveTo>
                  <a:lnTo>
                    <a:pt x="124206" y="163830"/>
                  </a:lnTo>
                  <a:lnTo>
                    <a:pt x="45720" y="163830"/>
                  </a:lnTo>
                  <a:lnTo>
                    <a:pt x="0" y="213360"/>
                  </a:lnTo>
                  <a:lnTo>
                    <a:pt x="10668" y="213360"/>
                  </a:lnTo>
                  <a:lnTo>
                    <a:pt x="160020" y="213360"/>
                  </a:lnTo>
                  <a:lnTo>
                    <a:pt x="170688" y="213360"/>
                  </a:lnTo>
                  <a:close/>
                </a:path>
                <a:path w="736600" h="213360">
                  <a:moveTo>
                    <a:pt x="736092" y="0"/>
                  </a:moveTo>
                  <a:lnTo>
                    <a:pt x="726948" y="0"/>
                  </a:lnTo>
                  <a:lnTo>
                    <a:pt x="726948" y="9144"/>
                  </a:lnTo>
                  <a:lnTo>
                    <a:pt x="726948" y="163830"/>
                  </a:lnTo>
                  <a:lnTo>
                    <a:pt x="636270" y="163830"/>
                  </a:lnTo>
                  <a:lnTo>
                    <a:pt x="636270" y="9144"/>
                  </a:lnTo>
                  <a:lnTo>
                    <a:pt x="726948" y="9144"/>
                  </a:lnTo>
                  <a:lnTo>
                    <a:pt x="726948" y="0"/>
                  </a:lnTo>
                  <a:lnTo>
                    <a:pt x="627126" y="0"/>
                  </a:lnTo>
                  <a:lnTo>
                    <a:pt x="627126" y="172974"/>
                  </a:lnTo>
                  <a:lnTo>
                    <a:pt x="631698" y="172974"/>
                  </a:lnTo>
                  <a:lnTo>
                    <a:pt x="636270" y="172974"/>
                  </a:lnTo>
                  <a:lnTo>
                    <a:pt x="726948" y="172974"/>
                  </a:lnTo>
                  <a:lnTo>
                    <a:pt x="731520" y="172974"/>
                  </a:lnTo>
                  <a:lnTo>
                    <a:pt x="736092" y="172974"/>
                  </a:lnTo>
                  <a:lnTo>
                    <a:pt x="7360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488439" y="2744978"/>
            <a:ext cx="485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crane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21252" y="2798826"/>
            <a:ext cx="5051425" cy="596265"/>
            <a:chOff x="3921252" y="2798826"/>
            <a:chExt cx="5051425" cy="596265"/>
          </a:xfrm>
        </p:grpSpPr>
        <p:sp>
          <p:nvSpPr>
            <p:cNvPr id="20" name="object 20"/>
            <p:cNvSpPr/>
            <p:nvPr/>
          </p:nvSpPr>
          <p:spPr>
            <a:xfrm>
              <a:off x="3926586" y="2804160"/>
              <a:ext cx="2160270" cy="590550"/>
            </a:xfrm>
            <a:custGeom>
              <a:avLst/>
              <a:gdLst/>
              <a:ahLst/>
              <a:cxnLst/>
              <a:rect l="l" t="t" r="r" b="b"/>
              <a:pathLst>
                <a:path w="2160270" h="590550">
                  <a:moveTo>
                    <a:pt x="2160269" y="590550"/>
                  </a:moveTo>
                  <a:lnTo>
                    <a:pt x="2160269" y="0"/>
                  </a:lnTo>
                  <a:lnTo>
                    <a:pt x="0" y="0"/>
                  </a:lnTo>
                  <a:lnTo>
                    <a:pt x="0" y="590550"/>
                  </a:lnTo>
                  <a:lnTo>
                    <a:pt x="2160269" y="5905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921252" y="2798826"/>
              <a:ext cx="2170430" cy="596265"/>
            </a:xfrm>
            <a:custGeom>
              <a:avLst/>
              <a:gdLst/>
              <a:ahLst/>
              <a:cxnLst/>
              <a:rect l="l" t="t" r="r" b="b"/>
              <a:pathLst>
                <a:path w="2170429" h="596264">
                  <a:moveTo>
                    <a:pt x="2170176" y="595883"/>
                  </a:moveTo>
                  <a:lnTo>
                    <a:pt x="2170176" y="0"/>
                  </a:lnTo>
                  <a:lnTo>
                    <a:pt x="0" y="0"/>
                  </a:lnTo>
                  <a:lnTo>
                    <a:pt x="0" y="595884"/>
                  </a:lnTo>
                  <a:lnTo>
                    <a:pt x="5334" y="595884"/>
                  </a:lnTo>
                  <a:lnTo>
                    <a:pt x="5334" y="9905"/>
                  </a:lnTo>
                  <a:lnTo>
                    <a:pt x="9906" y="5333"/>
                  </a:lnTo>
                  <a:lnTo>
                    <a:pt x="9906" y="9905"/>
                  </a:lnTo>
                  <a:lnTo>
                    <a:pt x="2161032" y="9905"/>
                  </a:lnTo>
                  <a:lnTo>
                    <a:pt x="2161032" y="5333"/>
                  </a:lnTo>
                  <a:lnTo>
                    <a:pt x="2165604" y="9905"/>
                  </a:lnTo>
                  <a:lnTo>
                    <a:pt x="2165604" y="595883"/>
                  </a:lnTo>
                  <a:lnTo>
                    <a:pt x="2170176" y="595883"/>
                  </a:lnTo>
                  <a:close/>
                </a:path>
                <a:path w="2170429" h="596264">
                  <a:moveTo>
                    <a:pt x="9906" y="9905"/>
                  </a:moveTo>
                  <a:lnTo>
                    <a:pt x="9906" y="5333"/>
                  </a:lnTo>
                  <a:lnTo>
                    <a:pt x="5334" y="9905"/>
                  </a:lnTo>
                  <a:lnTo>
                    <a:pt x="9906" y="9905"/>
                  </a:lnTo>
                  <a:close/>
                </a:path>
                <a:path w="2170429" h="596264">
                  <a:moveTo>
                    <a:pt x="9906" y="595884"/>
                  </a:moveTo>
                  <a:lnTo>
                    <a:pt x="9906" y="9905"/>
                  </a:lnTo>
                  <a:lnTo>
                    <a:pt x="5334" y="9905"/>
                  </a:lnTo>
                  <a:lnTo>
                    <a:pt x="5334" y="595884"/>
                  </a:lnTo>
                  <a:lnTo>
                    <a:pt x="9906" y="595884"/>
                  </a:lnTo>
                  <a:close/>
                </a:path>
                <a:path w="2170429" h="596264">
                  <a:moveTo>
                    <a:pt x="2165604" y="9905"/>
                  </a:moveTo>
                  <a:lnTo>
                    <a:pt x="2161032" y="5333"/>
                  </a:lnTo>
                  <a:lnTo>
                    <a:pt x="2161032" y="9905"/>
                  </a:lnTo>
                  <a:lnTo>
                    <a:pt x="2165604" y="9905"/>
                  </a:lnTo>
                  <a:close/>
                </a:path>
                <a:path w="2170429" h="596264">
                  <a:moveTo>
                    <a:pt x="2165604" y="595883"/>
                  </a:moveTo>
                  <a:lnTo>
                    <a:pt x="2165604" y="9905"/>
                  </a:lnTo>
                  <a:lnTo>
                    <a:pt x="2161032" y="9905"/>
                  </a:lnTo>
                  <a:lnTo>
                    <a:pt x="2161032" y="595883"/>
                  </a:lnTo>
                  <a:lnTo>
                    <a:pt x="2165604" y="5958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432554" y="2964180"/>
              <a:ext cx="571500" cy="81915"/>
            </a:xfrm>
            <a:custGeom>
              <a:avLst/>
              <a:gdLst/>
              <a:ahLst/>
              <a:cxnLst/>
              <a:rect l="l" t="t" r="r" b="b"/>
              <a:pathLst>
                <a:path w="571500" h="81914">
                  <a:moveTo>
                    <a:pt x="571500" y="81533"/>
                  </a:moveTo>
                  <a:lnTo>
                    <a:pt x="571500" y="0"/>
                  </a:lnTo>
                  <a:lnTo>
                    <a:pt x="0" y="41147"/>
                  </a:lnTo>
                  <a:lnTo>
                    <a:pt x="571500" y="81533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394454" y="2958845"/>
              <a:ext cx="614680" cy="168910"/>
            </a:xfrm>
            <a:custGeom>
              <a:avLst/>
              <a:gdLst/>
              <a:ahLst/>
              <a:cxnLst/>
              <a:rect l="l" t="t" r="r" b="b"/>
              <a:pathLst>
                <a:path w="614679" h="168910">
                  <a:moveTo>
                    <a:pt x="614172" y="0"/>
                  </a:moveTo>
                  <a:lnTo>
                    <a:pt x="604266" y="723"/>
                  </a:lnTo>
                  <a:lnTo>
                    <a:pt x="604266" y="10299"/>
                  </a:lnTo>
                  <a:lnTo>
                    <a:pt x="604266" y="81915"/>
                  </a:lnTo>
                  <a:lnTo>
                    <a:pt x="106883" y="46101"/>
                  </a:lnTo>
                  <a:lnTo>
                    <a:pt x="604266" y="10299"/>
                  </a:lnTo>
                  <a:lnTo>
                    <a:pt x="604266" y="723"/>
                  </a:lnTo>
                  <a:lnTo>
                    <a:pt x="40220" y="41313"/>
                  </a:lnTo>
                  <a:lnTo>
                    <a:pt x="38100" y="41148"/>
                  </a:lnTo>
                  <a:lnTo>
                    <a:pt x="38100" y="41465"/>
                  </a:lnTo>
                  <a:lnTo>
                    <a:pt x="0" y="44196"/>
                  </a:lnTo>
                  <a:lnTo>
                    <a:pt x="0" y="48006"/>
                  </a:lnTo>
                  <a:lnTo>
                    <a:pt x="33528" y="50431"/>
                  </a:lnTo>
                  <a:lnTo>
                    <a:pt x="33528" y="168402"/>
                  </a:lnTo>
                  <a:lnTo>
                    <a:pt x="42672" y="168402"/>
                  </a:lnTo>
                  <a:lnTo>
                    <a:pt x="42672" y="51079"/>
                  </a:lnTo>
                  <a:lnTo>
                    <a:pt x="604266" y="91490"/>
                  </a:lnTo>
                  <a:lnTo>
                    <a:pt x="609600" y="91884"/>
                  </a:lnTo>
                  <a:lnTo>
                    <a:pt x="614172" y="92202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79848" y="3004566"/>
              <a:ext cx="50800" cy="390525"/>
            </a:xfrm>
            <a:custGeom>
              <a:avLst/>
              <a:gdLst/>
              <a:ahLst/>
              <a:cxnLst/>
              <a:rect l="l" t="t" r="r" b="b"/>
              <a:pathLst>
                <a:path w="50800" h="390525">
                  <a:moveTo>
                    <a:pt x="50291" y="390144"/>
                  </a:moveTo>
                  <a:lnTo>
                    <a:pt x="50291" y="0"/>
                  </a:lnTo>
                  <a:lnTo>
                    <a:pt x="0" y="0"/>
                  </a:lnTo>
                  <a:lnTo>
                    <a:pt x="0" y="390144"/>
                  </a:lnTo>
                  <a:lnTo>
                    <a:pt x="50291" y="39014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75276" y="2999994"/>
              <a:ext cx="59690" cy="394970"/>
            </a:xfrm>
            <a:custGeom>
              <a:avLst/>
              <a:gdLst/>
              <a:ahLst/>
              <a:cxnLst/>
              <a:rect l="l" t="t" r="r" b="b"/>
              <a:pathLst>
                <a:path w="59689" h="394970">
                  <a:moveTo>
                    <a:pt x="59436" y="394716"/>
                  </a:moveTo>
                  <a:lnTo>
                    <a:pt x="59436" y="0"/>
                  </a:lnTo>
                  <a:lnTo>
                    <a:pt x="0" y="0"/>
                  </a:lnTo>
                  <a:lnTo>
                    <a:pt x="0" y="394716"/>
                  </a:lnTo>
                  <a:lnTo>
                    <a:pt x="4572" y="394716"/>
                  </a:lnTo>
                  <a:lnTo>
                    <a:pt x="4572" y="9143"/>
                  </a:lnTo>
                  <a:lnTo>
                    <a:pt x="9144" y="4572"/>
                  </a:lnTo>
                  <a:lnTo>
                    <a:pt x="9144" y="9143"/>
                  </a:lnTo>
                  <a:lnTo>
                    <a:pt x="49529" y="9143"/>
                  </a:lnTo>
                  <a:lnTo>
                    <a:pt x="49529" y="4572"/>
                  </a:lnTo>
                  <a:lnTo>
                    <a:pt x="54863" y="9143"/>
                  </a:lnTo>
                  <a:lnTo>
                    <a:pt x="54863" y="394716"/>
                  </a:lnTo>
                  <a:lnTo>
                    <a:pt x="59436" y="394716"/>
                  </a:lnTo>
                  <a:close/>
                </a:path>
                <a:path w="59689" h="394970">
                  <a:moveTo>
                    <a:pt x="9144" y="9143"/>
                  </a:moveTo>
                  <a:lnTo>
                    <a:pt x="9144" y="4572"/>
                  </a:lnTo>
                  <a:lnTo>
                    <a:pt x="4572" y="9143"/>
                  </a:lnTo>
                  <a:lnTo>
                    <a:pt x="9144" y="9143"/>
                  </a:lnTo>
                  <a:close/>
                </a:path>
                <a:path w="59689" h="394970">
                  <a:moveTo>
                    <a:pt x="9144" y="394716"/>
                  </a:moveTo>
                  <a:lnTo>
                    <a:pt x="9144" y="9143"/>
                  </a:lnTo>
                  <a:lnTo>
                    <a:pt x="4572" y="9143"/>
                  </a:lnTo>
                  <a:lnTo>
                    <a:pt x="4572" y="394716"/>
                  </a:lnTo>
                  <a:lnTo>
                    <a:pt x="9144" y="394716"/>
                  </a:lnTo>
                  <a:close/>
                </a:path>
                <a:path w="59689" h="394970">
                  <a:moveTo>
                    <a:pt x="54863" y="9143"/>
                  </a:moveTo>
                  <a:lnTo>
                    <a:pt x="49529" y="4572"/>
                  </a:lnTo>
                  <a:lnTo>
                    <a:pt x="49529" y="9143"/>
                  </a:lnTo>
                  <a:lnTo>
                    <a:pt x="54863" y="9143"/>
                  </a:lnTo>
                  <a:close/>
                </a:path>
                <a:path w="59689" h="394970">
                  <a:moveTo>
                    <a:pt x="54863" y="394716"/>
                  </a:moveTo>
                  <a:lnTo>
                    <a:pt x="54863" y="9143"/>
                  </a:lnTo>
                  <a:lnTo>
                    <a:pt x="49529" y="9143"/>
                  </a:lnTo>
                  <a:lnTo>
                    <a:pt x="49529" y="394716"/>
                  </a:lnTo>
                  <a:lnTo>
                    <a:pt x="54863" y="394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854702" y="2881884"/>
              <a:ext cx="100330" cy="245745"/>
            </a:xfrm>
            <a:custGeom>
              <a:avLst/>
              <a:gdLst/>
              <a:ahLst/>
              <a:cxnLst/>
              <a:rect l="l" t="t" r="r" b="b"/>
              <a:pathLst>
                <a:path w="100329" h="245744">
                  <a:moveTo>
                    <a:pt x="99822" y="245364"/>
                  </a:moveTo>
                  <a:lnTo>
                    <a:pt x="74675" y="0"/>
                  </a:lnTo>
                  <a:lnTo>
                    <a:pt x="25146" y="0"/>
                  </a:lnTo>
                  <a:lnTo>
                    <a:pt x="0" y="245364"/>
                  </a:lnTo>
                  <a:lnTo>
                    <a:pt x="99822" y="24536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849368" y="2876550"/>
              <a:ext cx="110489" cy="255270"/>
            </a:xfrm>
            <a:custGeom>
              <a:avLst/>
              <a:gdLst/>
              <a:ahLst/>
              <a:cxnLst/>
              <a:rect l="l" t="t" r="r" b="b"/>
              <a:pathLst>
                <a:path w="110489" h="255269">
                  <a:moveTo>
                    <a:pt x="110490" y="255269"/>
                  </a:moveTo>
                  <a:lnTo>
                    <a:pt x="84582" y="0"/>
                  </a:lnTo>
                  <a:lnTo>
                    <a:pt x="25908" y="0"/>
                  </a:lnTo>
                  <a:lnTo>
                    <a:pt x="0" y="255269"/>
                  </a:lnTo>
                  <a:lnTo>
                    <a:pt x="5334" y="255269"/>
                  </a:lnTo>
                  <a:lnTo>
                    <a:pt x="5334" y="246125"/>
                  </a:lnTo>
                  <a:lnTo>
                    <a:pt x="10450" y="246125"/>
                  </a:lnTo>
                  <a:lnTo>
                    <a:pt x="30480" y="50084"/>
                  </a:lnTo>
                  <a:lnTo>
                    <a:pt x="30480" y="9905"/>
                  </a:lnTo>
                  <a:lnTo>
                    <a:pt x="35052" y="5333"/>
                  </a:lnTo>
                  <a:lnTo>
                    <a:pt x="35052" y="9905"/>
                  </a:lnTo>
                  <a:lnTo>
                    <a:pt x="75437" y="9905"/>
                  </a:lnTo>
                  <a:lnTo>
                    <a:pt x="75437" y="5333"/>
                  </a:lnTo>
                  <a:lnTo>
                    <a:pt x="80010" y="9905"/>
                  </a:lnTo>
                  <a:lnTo>
                    <a:pt x="80010" y="50084"/>
                  </a:lnTo>
                  <a:lnTo>
                    <a:pt x="100039" y="246125"/>
                  </a:lnTo>
                  <a:lnTo>
                    <a:pt x="105156" y="246125"/>
                  </a:lnTo>
                  <a:lnTo>
                    <a:pt x="105156" y="255269"/>
                  </a:lnTo>
                  <a:lnTo>
                    <a:pt x="110490" y="255269"/>
                  </a:lnTo>
                  <a:close/>
                </a:path>
                <a:path w="110489" h="255269">
                  <a:moveTo>
                    <a:pt x="10450" y="246125"/>
                  </a:moveTo>
                  <a:lnTo>
                    <a:pt x="5334" y="246125"/>
                  </a:lnTo>
                  <a:lnTo>
                    <a:pt x="9906" y="251459"/>
                  </a:lnTo>
                  <a:lnTo>
                    <a:pt x="10450" y="246125"/>
                  </a:lnTo>
                  <a:close/>
                </a:path>
                <a:path w="110489" h="255269">
                  <a:moveTo>
                    <a:pt x="105156" y="255269"/>
                  </a:moveTo>
                  <a:lnTo>
                    <a:pt x="105156" y="246125"/>
                  </a:lnTo>
                  <a:lnTo>
                    <a:pt x="100584" y="251459"/>
                  </a:lnTo>
                  <a:lnTo>
                    <a:pt x="100039" y="246125"/>
                  </a:lnTo>
                  <a:lnTo>
                    <a:pt x="10450" y="246125"/>
                  </a:lnTo>
                  <a:lnTo>
                    <a:pt x="9906" y="251459"/>
                  </a:lnTo>
                  <a:lnTo>
                    <a:pt x="5334" y="246125"/>
                  </a:lnTo>
                  <a:lnTo>
                    <a:pt x="5334" y="255269"/>
                  </a:lnTo>
                  <a:lnTo>
                    <a:pt x="105156" y="255269"/>
                  </a:lnTo>
                  <a:close/>
                </a:path>
                <a:path w="110489" h="255269">
                  <a:moveTo>
                    <a:pt x="35052" y="5333"/>
                  </a:moveTo>
                  <a:lnTo>
                    <a:pt x="30480" y="9905"/>
                  </a:lnTo>
                  <a:lnTo>
                    <a:pt x="34584" y="9905"/>
                  </a:lnTo>
                  <a:lnTo>
                    <a:pt x="35052" y="5333"/>
                  </a:lnTo>
                  <a:close/>
                </a:path>
                <a:path w="110489" h="255269">
                  <a:moveTo>
                    <a:pt x="34584" y="9905"/>
                  </a:moveTo>
                  <a:lnTo>
                    <a:pt x="30480" y="9905"/>
                  </a:lnTo>
                  <a:lnTo>
                    <a:pt x="30480" y="50084"/>
                  </a:lnTo>
                  <a:lnTo>
                    <a:pt x="34584" y="9905"/>
                  </a:lnTo>
                  <a:close/>
                </a:path>
                <a:path w="110489" h="255269">
                  <a:moveTo>
                    <a:pt x="35052" y="9905"/>
                  </a:moveTo>
                  <a:lnTo>
                    <a:pt x="35052" y="5333"/>
                  </a:lnTo>
                  <a:lnTo>
                    <a:pt x="34584" y="9905"/>
                  </a:lnTo>
                  <a:lnTo>
                    <a:pt x="35052" y="9905"/>
                  </a:lnTo>
                  <a:close/>
                </a:path>
                <a:path w="110489" h="255269">
                  <a:moveTo>
                    <a:pt x="80010" y="9905"/>
                  </a:moveTo>
                  <a:lnTo>
                    <a:pt x="75437" y="5333"/>
                  </a:lnTo>
                  <a:lnTo>
                    <a:pt x="75905" y="9905"/>
                  </a:lnTo>
                  <a:lnTo>
                    <a:pt x="80010" y="9905"/>
                  </a:lnTo>
                  <a:close/>
                </a:path>
                <a:path w="110489" h="255269">
                  <a:moveTo>
                    <a:pt x="75905" y="9905"/>
                  </a:moveTo>
                  <a:lnTo>
                    <a:pt x="75437" y="5333"/>
                  </a:lnTo>
                  <a:lnTo>
                    <a:pt x="75437" y="9905"/>
                  </a:lnTo>
                  <a:lnTo>
                    <a:pt x="75905" y="9905"/>
                  </a:lnTo>
                  <a:close/>
                </a:path>
                <a:path w="110489" h="255269">
                  <a:moveTo>
                    <a:pt x="80010" y="50084"/>
                  </a:moveTo>
                  <a:lnTo>
                    <a:pt x="80010" y="9905"/>
                  </a:lnTo>
                  <a:lnTo>
                    <a:pt x="75905" y="9905"/>
                  </a:lnTo>
                  <a:lnTo>
                    <a:pt x="80010" y="50084"/>
                  </a:lnTo>
                  <a:close/>
                </a:path>
                <a:path w="110489" h="255269">
                  <a:moveTo>
                    <a:pt x="105156" y="246125"/>
                  </a:moveTo>
                  <a:lnTo>
                    <a:pt x="100039" y="246125"/>
                  </a:lnTo>
                  <a:lnTo>
                    <a:pt x="100584" y="251459"/>
                  </a:lnTo>
                  <a:lnTo>
                    <a:pt x="105156" y="2461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978908" y="2923032"/>
              <a:ext cx="100330" cy="163830"/>
            </a:xfrm>
            <a:custGeom>
              <a:avLst/>
              <a:gdLst/>
              <a:ahLst/>
              <a:cxnLst/>
              <a:rect l="l" t="t" r="r" b="b"/>
              <a:pathLst>
                <a:path w="100329" h="163830">
                  <a:moveTo>
                    <a:pt x="99822" y="163830"/>
                  </a:moveTo>
                  <a:lnTo>
                    <a:pt x="99822" y="0"/>
                  </a:lnTo>
                  <a:lnTo>
                    <a:pt x="0" y="0"/>
                  </a:lnTo>
                  <a:lnTo>
                    <a:pt x="0" y="163830"/>
                  </a:lnTo>
                  <a:lnTo>
                    <a:pt x="99822" y="16383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347210" y="2918459"/>
              <a:ext cx="736600" cy="213360"/>
            </a:xfrm>
            <a:custGeom>
              <a:avLst/>
              <a:gdLst/>
              <a:ahLst/>
              <a:cxnLst/>
              <a:rect l="l" t="t" r="r" b="b"/>
              <a:pathLst>
                <a:path w="736600" h="213360">
                  <a:moveTo>
                    <a:pt x="170688" y="213360"/>
                  </a:moveTo>
                  <a:lnTo>
                    <a:pt x="124968" y="163830"/>
                  </a:lnTo>
                  <a:lnTo>
                    <a:pt x="45720" y="163830"/>
                  </a:lnTo>
                  <a:lnTo>
                    <a:pt x="0" y="213360"/>
                  </a:lnTo>
                  <a:lnTo>
                    <a:pt x="10668" y="213360"/>
                  </a:lnTo>
                  <a:lnTo>
                    <a:pt x="160020" y="213360"/>
                  </a:lnTo>
                  <a:lnTo>
                    <a:pt x="170688" y="213360"/>
                  </a:lnTo>
                  <a:close/>
                </a:path>
                <a:path w="736600" h="213360">
                  <a:moveTo>
                    <a:pt x="736092" y="0"/>
                  </a:moveTo>
                  <a:lnTo>
                    <a:pt x="726948" y="0"/>
                  </a:lnTo>
                  <a:lnTo>
                    <a:pt x="726948" y="9144"/>
                  </a:lnTo>
                  <a:lnTo>
                    <a:pt x="726948" y="163830"/>
                  </a:lnTo>
                  <a:lnTo>
                    <a:pt x="636270" y="163830"/>
                  </a:lnTo>
                  <a:lnTo>
                    <a:pt x="636270" y="9144"/>
                  </a:lnTo>
                  <a:lnTo>
                    <a:pt x="726948" y="9144"/>
                  </a:lnTo>
                  <a:lnTo>
                    <a:pt x="726948" y="0"/>
                  </a:lnTo>
                  <a:lnTo>
                    <a:pt x="627126" y="0"/>
                  </a:lnTo>
                  <a:lnTo>
                    <a:pt x="627126" y="172974"/>
                  </a:lnTo>
                  <a:lnTo>
                    <a:pt x="631698" y="172974"/>
                  </a:lnTo>
                  <a:lnTo>
                    <a:pt x="636270" y="172974"/>
                  </a:lnTo>
                  <a:lnTo>
                    <a:pt x="726948" y="172974"/>
                  </a:lnTo>
                  <a:lnTo>
                    <a:pt x="731520" y="172974"/>
                  </a:lnTo>
                  <a:lnTo>
                    <a:pt x="736092" y="172974"/>
                  </a:lnTo>
                  <a:lnTo>
                    <a:pt x="7360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807708" y="2804160"/>
              <a:ext cx="2160270" cy="590550"/>
            </a:xfrm>
            <a:custGeom>
              <a:avLst/>
              <a:gdLst/>
              <a:ahLst/>
              <a:cxnLst/>
              <a:rect l="l" t="t" r="r" b="b"/>
              <a:pathLst>
                <a:path w="2160270" h="590550">
                  <a:moveTo>
                    <a:pt x="2160270" y="590550"/>
                  </a:moveTo>
                  <a:lnTo>
                    <a:pt x="2160270" y="0"/>
                  </a:lnTo>
                  <a:lnTo>
                    <a:pt x="0" y="0"/>
                  </a:lnTo>
                  <a:lnTo>
                    <a:pt x="0" y="590550"/>
                  </a:lnTo>
                  <a:lnTo>
                    <a:pt x="2160270" y="5905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803136" y="2798826"/>
              <a:ext cx="2169795" cy="596265"/>
            </a:xfrm>
            <a:custGeom>
              <a:avLst/>
              <a:gdLst/>
              <a:ahLst/>
              <a:cxnLst/>
              <a:rect l="l" t="t" r="r" b="b"/>
              <a:pathLst>
                <a:path w="2169795" h="596264">
                  <a:moveTo>
                    <a:pt x="2169414" y="595884"/>
                  </a:moveTo>
                  <a:lnTo>
                    <a:pt x="2169414" y="0"/>
                  </a:lnTo>
                  <a:lnTo>
                    <a:pt x="0" y="0"/>
                  </a:lnTo>
                  <a:lnTo>
                    <a:pt x="0" y="595884"/>
                  </a:lnTo>
                  <a:lnTo>
                    <a:pt x="4572" y="595884"/>
                  </a:lnTo>
                  <a:lnTo>
                    <a:pt x="4572" y="9906"/>
                  </a:lnTo>
                  <a:lnTo>
                    <a:pt x="9144" y="5334"/>
                  </a:lnTo>
                  <a:lnTo>
                    <a:pt x="9144" y="9906"/>
                  </a:lnTo>
                  <a:lnTo>
                    <a:pt x="2160270" y="9906"/>
                  </a:lnTo>
                  <a:lnTo>
                    <a:pt x="2160270" y="5334"/>
                  </a:lnTo>
                  <a:lnTo>
                    <a:pt x="2164842" y="9906"/>
                  </a:lnTo>
                  <a:lnTo>
                    <a:pt x="2164842" y="595884"/>
                  </a:lnTo>
                  <a:lnTo>
                    <a:pt x="2169414" y="595884"/>
                  </a:lnTo>
                  <a:close/>
                </a:path>
                <a:path w="2169795" h="596264">
                  <a:moveTo>
                    <a:pt x="9144" y="9906"/>
                  </a:moveTo>
                  <a:lnTo>
                    <a:pt x="9144" y="5334"/>
                  </a:lnTo>
                  <a:lnTo>
                    <a:pt x="4572" y="9906"/>
                  </a:lnTo>
                  <a:lnTo>
                    <a:pt x="9144" y="9906"/>
                  </a:lnTo>
                  <a:close/>
                </a:path>
                <a:path w="2169795" h="596264">
                  <a:moveTo>
                    <a:pt x="9144" y="595884"/>
                  </a:moveTo>
                  <a:lnTo>
                    <a:pt x="9144" y="9906"/>
                  </a:lnTo>
                  <a:lnTo>
                    <a:pt x="4572" y="9906"/>
                  </a:lnTo>
                  <a:lnTo>
                    <a:pt x="4572" y="595884"/>
                  </a:lnTo>
                  <a:lnTo>
                    <a:pt x="9144" y="595884"/>
                  </a:lnTo>
                  <a:close/>
                </a:path>
                <a:path w="2169795" h="596264">
                  <a:moveTo>
                    <a:pt x="2164842" y="9906"/>
                  </a:moveTo>
                  <a:lnTo>
                    <a:pt x="2160270" y="5334"/>
                  </a:lnTo>
                  <a:lnTo>
                    <a:pt x="2160270" y="9906"/>
                  </a:lnTo>
                  <a:lnTo>
                    <a:pt x="2164842" y="9906"/>
                  </a:lnTo>
                  <a:close/>
                </a:path>
                <a:path w="2169795" h="596264">
                  <a:moveTo>
                    <a:pt x="2164842" y="595884"/>
                  </a:moveTo>
                  <a:lnTo>
                    <a:pt x="2164842" y="9906"/>
                  </a:lnTo>
                  <a:lnTo>
                    <a:pt x="2160270" y="9906"/>
                  </a:lnTo>
                  <a:lnTo>
                    <a:pt x="2160270" y="595884"/>
                  </a:lnTo>
                  <a:lnTo>
                    <a:pt x="2164842" y="5958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2886710" y="2757170"/>
            <a:ext cx="6075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930525" algn="l"/>
                <a:tab pos="5812155" algn="l"/>
              </a:tabLst>
            </a:pPr>
            <a:r>
              <a:rPr dirty="0" sz="1800" i="1">
                <a:latin typeface="Arial"/>
                <a:cs typeface="Arial"/>
              </a:rPr>
              <a:t>s</a:t>
            </a:r>
            <a:r>
              <a:rPr dirty="0" baseline="-20833" sz="1800">
                <a:latin typeface="Arial MT"/>
                <a:cs typeface="Arial MT"/>
              </a:rPr>
              <a:t>0	</a:t>
            </a:r>
            <a:r>
              <a:rPr dirty="0" sz="1800" i="1">
                <a:latin typeface="Arial"/>
                <a:cs typeface="Arial"/>
              </a:rPr>
              <a:t>s</a:t>
            </a:r>
            <a:r>
              <a:rPr dirty="0" baseline="-20833" sz="1800">
                <a:latin typeface="Arial MT"/>
                <a:cs typeface="Arial MT"/>
              </a:rPr>
              <a:t>2	</a:t>
            </a:r>
            <a:r>
              <a:rPr dirty="0" sz="1800" i="1">
                <a:latin typeface="Arial"/>
                <a:cs typeface="Arial"/>
              </a:rPr>
              <a:t>s</a:t>
            </a:r>
            <a:r>
              <a:rPr dirty="0" baseline="-20833" sz="1800">
                <a:latin typeface="Arial MT"/>
                <a:cs typeface="Arial MT"/>
              </a:rPr>
              <a:t>5</a:t>
            </a:r>
            <a:endParaRPr baseline="-20833" sz="18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228331" y="2876550"/>
            <a:ext cx="737235" cy="518159"/>
            <a:chOff x="7228331" y="2876550"/>
            <a:chExt cx="737235" cy="518159"/>
          </a:xfrm>
        </p:grpSpPr>
        <p:sp>
          <p:nvSpPr>
            <p:cNvPr id="34" name="object 34"/>
            <p:cNvSpPr/>
            <p:nvPr/>
          </p:nvSpPr>
          <p:spPr>
            <a:xfrm>
              <a:off x="7313675" y="2964180"/>
              <a:ext cx="571500" cy="81915"/>
            </a:xfrm>
            <a:custGeom>
              <a:avLst/>
              <a:gdLst/>
              <a:ahLst/>
              <a:cxnLst/>
              <a:rect l="l" t="t" r="r" b="b"/>
              <a:pathLst>
                <a:path w="571500" h="81914">
                  <a:moveTo>
                    <a:pt x="571500" y="81533"/>
                  </a:moveTo>
                  <a:lnTo>
                    <a:pt x="571500" y="0"/>
                  </a:lnTo>
                  <a:lnTo>
                    <a:pt x="0" y="41147"/>
                  </a:lnTo>
                  <a:lnTo>
                    <a:pt x="571500" y="81533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275576" y="2958845"/>
              <a:ext cx="614680" cy="168910"/>
            </a:xfrm>
            <a:custGeom>
              <a:avLst/>
              <a:gdLst/>
              <a:ahLst/>
              <a:cxnLst/>
              <a:rect l="l" t="t" r="r" b="b"/>
              <a:pathLst>
                <a:path w="614679" h="168910">
                  <a:moveTo>
                    <a:pt x="614172" y="0"/>
                  </a:moveTo>
                  <a:lnTo>
                    <a:pt x="605028" y="660"/>
                  </a:lnTo>
                  <a:lnTo>
                    <a:pt x="605028" y="10236"/>
                  </a:lnTo>
                  <a:lnTo>
                    <a:pt x="605028" y="81978"/>
                  </a:lnTo>
                  <a:lnTo>
                    <a:pt x="107556" y="46101"/>
                  </a:lnTo>
                  <a:lnTo>
                    <a:pt x="605028" y="10236"/>
                  </a:lnTo>
                  <a:lnTo>
                    <a:pt x="605028" y="660"/>
                  </a:lnTo>
                  <a:lnTo>
                    <a:pt x="40601" y="41275"/>
                  </a:lnTo>
                  <a:lnTo>
                    <a:pt x="38862" y="41148"/>
                  </a:lnTo>
                  <a:lnTo>
                    <a:pt x="38862" y="41402"/>
                  </a:lnTo>
                  <a:lnTo>
                    <a:pt x="0" y="44196"/>
                  </a:lnTo>
                  <a:lnTo>
                    <a:pt x="0" y="48006"/>
                  </a:lnTo>
                  <a:lnTo>
                    <a:pt x="33528" y="50431"/>
                  </a:lnTo>
                  <a:lnTo>
                    <a:pt x="33528" y="168402"/>
                  </a:lnTo>
                  <a:lnTo>
                    <a:pt x="42672" y="168402"/>
                  </a:lnTo>
                  <a:lnTo>
                    <a:pt x="42672" y="51092"/>
                  </a:lnTo>
                  <a:lnTo>
                    <a:pt x="605028" y="91554"/>
                  </a:lnTo>
                  <a:lnTo>
                    <a:pt x="609600" y="91884"/>
                  </a:lnTo>
                  <a:lnTo>
                    <a:pt x="614172" y="92202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760969" y="3004565"/>
              <a:ext cx="50800" cy="390525"/>
            </a:xfrm>
            <a:custGeom>
              <a:avLst/>
              <a:gdLst/>
              <a:ahLst/>
              <a:cxnLst/>
              <a:rect l="l" t="t" r="r" b="b"/>
              <a:pathLst>
                <a:path w="50800" h="390525">
                  <a:moveTo>
                    <a:pt x="50292" y="390143"/>
                  </a:moveTo>
                  <a:lnTo>
                    <a:pt x="50292" y="0"/>
                  </a:lnTo>
                  <a:lnTo>
                    <a:pt x="0" y="0"/>
                  </a:lnTo>
                  <a:lnTo>
                    <a:pt x="0" y="390143"/>
                  </a:lnTo>
                  <a:lnTo>
                    <a:pt x="50292" y="390143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756397" y="2999994"/>
              <a:ext cx="59690" cy="394970"/>
            </a:xfrm>
            <a:custGeom>
              <a:avLst/>
              <a:gdLst/>
              <a:ahLst/>
              <a:cxnLst/>
              <a:rect l="l" t="t" r="r" b="b"/>
              <a:pathLst>
                <a:path w="59690" h="394970">
                  <a:moveTo>
                    <a:pt x="59435" y="394715"/>
                  </a:moveTo>
                  <a:lnTo>
                    <a:pt x="59435" y="0"/>
                  </a:lnTo>
                  <a:lnTo>
                    <a:pt x="0" y="0"/>
                  </a:lnTo>
                  <a:lnTo>
                    <a:pt x="0" y="394715"/>
                  </a:lnTo>
                  <a:lnTo>
                    <a:pt x="4572" y="394715"/>
                  </a:lnTo>
                  <a:lnTo>
                    <a:pt x="4572" y="9143"/>
                  </a:lnTo>
                  <a:lnTo>
                    <a:pt x="9905" y="4572"/>
                  </a:lnTo>
                  <a:lnTo>
                    <a:pt x="9905" y="9143"/>
                  </a:lnTo>
                  <a:lnTo>
                    <a:pt x="50292" y="9143"/>
                  </a:lnTo>
                  <a:lnTo>
                    <a:pt x="50292" y="4572"/>
                  </a:lnTo>
                  <a:lnTo>
                    <a:pt x="54863" y="9143"/>
                  </a:lnTo>
                  <a:lnTo>
                    <a:pt x="54863" y="394715"/>
                  </a:lnTo>
                  <a:lnTo>
                    <a:pt x="59435" y="394715"/>
                  </a:lnTo>
                  <a:close/>
                </a:path>
                <a:path w="59690" h="394970">
                  <a:moveTo>
                    <a:pt x="9905" y="9143"/>
                  </a:moveTo>
                  <a:lnTo>
                    <a:pt x="9905" y="4572"/>
                  </a:lnTo>
                  <a:lnTo>
                    <a:pt x="4572" y="9143"/>
                  </a:lnTo>
                  <a:lnTo>
                    <a:pt x="9905" y="9143"/>
                  </a:lnTo>
                  <a:close/>
                </a:path>
                <a:path w="59690" h="394970">
                  <a:moveTo>
                    <a:pt x="9905" y="394715"/>
                  </a:moveTo>
                  <a:lnTo>
                    <a:pt x="9905" y="9143"/>
                  </a:lnTo>
                  <a:lnTo>
                    <a:pt x="4572" y="9143"/>
                  </a:lnTo>
                  <a:lnTo>
                    <a:pt x="4572" y="394715"/>
                  </a:lnTo>
                  <a:lnTo>
                    <a:pt x="9905" y="394715"/>
                  </a:lnTo>
                  <a:close/>
                </a:path>
                <a:path w="59690" h="394970">
                  <a:moveTo>
                    <a:pt x="54863" y="9143"/>
                  </a:moveTo>
                  <a:lnTo>
                    <a:pt x="50292" y="4572"/>
                  </a:lnTo>
                  <a:lnTo>
                    <a:pt x="50292" y="9143"/>
                  </a:lnTo>
                  <a:lnTo>
                    <a:pt x="54863" y="9143"/>
                  </a:lnTo>
                  <a:close/>
                </a:path>
                <a:path w="59690" h="394970">
                  <a:moveTo>
                    <a:pt x="54863" y="394715"/>
                  </a:moveTo>
                  <a:lnTo>
                    <a:pt x="54863" y="9143"/>
                  </a:lnTo>
                  <a:lnTo>
                    <a:pt x="50292" y="9143"/>
                  </a:lnTo>
                  <a:lnTo>
                    <a:pt x="50292" y="394715"/>
                  </a:lnTo>
                  <a:lnTo>
                    <a:pt x="54863" y="394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735823" y="2881883"/>
              <a:ext cx="100330" cy="245745"/>
            </a:xfrm>
            <a:custGeom>
              <a:avLst/>
              <a:gdLst/>
              <a:ahLst/>
              <a:cxnLst/>
              <a:rect l="l" t="t" r="r" b="b"/>
              <a:pathLst>
                <a:path w="100329" h="245744">
                  <a:moveTo>
                    <a:pt x="99822" y="245364"/>
                  </a:moveTo>
                  <a:lnTo>
                    <a:pt x="74675" y="0"/>
                  </a:lnTo>
                  <a:lnTo>
                    <a:pt x="25146" y="0"/>
                  </a:lnTo>
                  <a:lnTo>
                    <a:pt x="0" y="245364"/>
                  </a:lnTo>
                  <a:lnTo>
                    <a:pt x="99822" y="245364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730489" y="2876550"/>
              <a:ext cx="110489" cy="255270"/>
            </a:xfrm>
            <a:custGeom>
              <a:avLst/>
              <a:gdLst/>
              <a:ahLst/>
              <a:cxnLst/>
              <a:rect l="l" t="t" r="r" b="b"/>
              <a:pathLst>
                <a:path w="110490" h="255269">
                  <a:moveTo>
                    <a:pt x="110489" y="255269"/>
                  </a:moveTo>
                  <a:lnTo>
                    <a:pt x="84581" y="0"/>
                  </a:lnTo>
                  <a:lnTo>
                    <a:pt x="25907" y="0"/>
                  </a:lnTo>
                  <a:lnTo>
                    <a:pt x="0" y="255269"/>
                  </a:lnTo>
                  <a:lnTo>
                    <a:pt x="5333" y="255269"/>
                  </a:lnTo>
                  <a:lnTo>
                    <a:pt x="5333" y="246125"/>
                  </a:lnTo>
                  <a:lnTo>
                    <a:pt x="11196" y="246125"/>
                  </a:lnTo>
                  <a:lnTo>
                    <a:pt x="30479" y="51482"/>
                  </a:lnTo>
                  <a:lnTo>
                    <a:pt x="30479" y="9905"/>
                  </a:lnTo>
                  <a:lnTo>
                    <a:pt x="35051" y="5333"/>
                  </a:lnTo>
                  <a:lnTo>
                    <a:pt x="35051" y="9905"/>
                  </a:lnTo>
                  <a:lnTo>
                    <a:pt x="75437" y="9905"/>
                  </a:lnTo>
                  <a:lnTo>
                    <a:pt x="75437" y="5333"/>
                  </a:lnTo>
                  <a:lnTo>
                    <a:pt x="80009" y="9905"/>
                  </a:lnTo>
                  <a:lnTo>
                    <a:pt x="80009" y="50084"/>
                  </a:lnTo>
                  <a:lnTo>
                    <a:pt x="100039" y="246125"/>
                  </a:lnTo>
                  <a:lnTo>
                    <a:pt x="105155" y="246125"/>
                  </a:lnTo>
                  <a:lnTo>
                    <a:pt x="105155" y="255269"/>
                  </a:lnTo>
                  <a:lnTo>
                    <a:pt x="110489" y="255269"/>
                  </a:lnTo>
                  <a:close/>
                </a:path>
                <a:path w="110490" h="255269">
                  <a:moveTo>
                    <a:pt x="11196" y="246125"/>
                  </a:moveTo>
                  <a:lnTo>
                    <a:pt x="5333" y="246125"/>
                  </a:lnTo>
                  <a:lnTo>
                    <a:pt x="10667" y="251459"/>
                  </a:lnTo>
                  <a:lnTo>
                    <a:pt x="11196" y="246125"/>
                  </a:lnTo>
                  <a:close/>
                </a:path>
                <a:path w="110490" h="255269">
                  <a:moveTo>
                    <a:pt x="105155" y="255269"/>
                  </a:moveTo>
                  <a:lnTo>
                    <a:pt x="105155" y="246125"/>
                  </a:lnTo>
                  <a:lnTo>
                    <a:pt x="100583" y="251459"/>
                  </a:lnTo>
                  <a:lnTo>
                    <a:pt x="100039" y="246125"/>
                  </a:lnTo>
                  <a:lnTo>
                    <a:pt x="11196" y="246125"/>
                  </a:lnTo>
                  <a:lnTo>
                    <a:pt x="10667" y="251459"/>
                  </a:lnTo>
                  <a:lnTo>
                    <a:pt x="5333" y="246125"/>
                  </a:lnTo>
                  <a:lnTo>
                    <a:pt x="5333" y="255269"/>
                  </a:lnTo>
                  <a:lnTo>
                    <a:pt x="105155" y="255269"/>
                  </a:lnTo>
                  <a:close/>
                </a:path>
                <a:path w="110490" h="255269">
                  <a:moveTo>
                    <a:pt x="35051" y="5333"/>
                  </a:moveTo>
                  <a:lnTo>
                    <a:pt x="30479" y="9905"/>
                  </a:lnTo>
                  <a:lnTo>
                    <a:pt x="34599" y="9905"/>
                  </a:lnTo>
                  <a:lnTo>
                    <a:pt x="35051" y="5333"/>
                  </a:lnTo>
                  <a:close/>
                </a:path>
                <a:path w="110490" h="255269">
                  <a:moveTo>
                    <a:pt x="34599" y="9905"/>
                  </a:moveTo>
                  <a:lnTo>
                    <a:pt x="30479" y="9905"/>
                  </a:lnTo>
                  <a:lnTo>
                    <a:pt x="30479" y="51482"/>
                  </a:lnTo>
                  <a:lnTo>
                    <a:pt x="34599" y="9905"/>
                  </a:lnTo>
                  <a:close/>
                </a:path>
                <a:path w="110490" h="255269">
                  <a:moveTo>
                    <a:pt x="35051" y="9905"/>
                  </a:moveTo>
                  <a:lnTo>
                    <a:pt x="35051" y="5333"/>
                  </a:lnTo>
                  <a:lnTo>
                    <a:pt x="34599" y="9905"/>
                  </a:lnTo>
                  <a:lnTo>
                    <a:pt x="35051" y="9905"/>
                  </a:lnTo>
                  <a:close/>
                </a:path>
                <a:path w="110490" h="255269">
                  <a:moveTo>
                    <a:pt x="80009" y="9905"/>
                  </a:moveTo>
                  <a:lnTo>
                    <a:pt x="75437" y="5333"/>
                  </a:lnTo>
                  <a:lnTo>
                    <a:pt x="75905" y="9905"/>
                  </a:lnTo>
                  <a:lnTo>
                    <a:pt x="80009" y="9905"/>
                  </a:lnTo>
                  <a:close/>
                </a:path>
                <a:path w="110490" h="255269">
                  <a:moveTo>
                    <a:pt x="75905" y="9905"/>
                  </a:moveTo>
                  <a:lnTo>
                    <a:pt x="75437" y="5333"/>
                  </a:lnTo>
                  <a:lnTo>
                    <a:pt x="75437" y="9905"/>
                  </a:lnTo>
                  <a:lnTo>
                    <a:pt x="75905" y="9905"/>
                  </a:lnTo>
                  <a:close/>
                </a:path>
                <a:path w="110490" h="255269">
                  <a:moveTo>
                    <a:pt x="80009" y="50084"/>
                  </a:moveTo>
                  <a:lnTo>
                    <a:pt x="80009" y="9905"/>
                  </a:lnTo>
                  <a:lnTo>
                    <a:pt x="75905" y="9905"/>
                  </a:lnTo>
                  <a:lnTo>
                    <a:pt x="80009" y="50084"/>
                  </a:lnTo>
                  <a:close/>
                </a:path>
                <a:path w="110490" h="255269">
                  <a:moveTo>
                    <a:pt x="105155" y="246125"/>
                  </a:moveTo>
                  <a:lnTo>
                    <a:pt x="100039" y="246125"/>
                  </a:lnTo>
                  <a:lnTo>
                    <a:pt x="100583" y="251459"/>
                  </a:lnTo>
                  <a:lnTo>
                    <a:pt x="105155" y="2461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860029" y="2923032"/>
              <a:ext cx="100330" cy="163830"/>
            </a:xfrm>
            <a:custGeom>
              <a:avLst/>
              <a:gdLst/>
              <a:ahLst/>
              <a:cxnLst/>
              <a:rect l="l" t="t" r="r" b="b"/>
              <a:pathLst>
                <a:path w="100329" h="163830">
                  <a:moveTo>
                    <a:pt x="99822" y="163830"/>
                  </a:moveTo>
                  <a:lnTo>
                    <a:pt x="99822" y="0"/>
                  </a:lnTo>
                  <a:lnTo>
                    <a:pt x="0" y="0"/>
                  </a:lnTo>
                  <a:lnTo>
                    <a:pt x="0" y="163830"/>
                  </a:lnTo>
                  <a:lnTo>
                    <a:pt x="99822" y="16383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228332" y="2918459"/>
              <a:ext cx="737235" cy="213360"/>
            </a:xfrm>
            <a:custGeom>
              <a:avLst/>
              <a:gdLst/>
              <a:ahLst/>
              <a:cxnLst/>
              <a:rect l="l" t="t" r="r" b="b"/>
              <a:pathLst>
                <a:path w="737234" h="213360">
                  <a:moveTo>
                    <a:pt x="170688" y="213360"/>
                  </a:moveTo>
                  <a:lnTo>
                    <a:pt x="124968" y="163830"/>
                  </a:lnTo>
                  <a:lnTo>
                    <a:pt x="46482" y="163830"/>
                  </a:lnTo>
                  <a:lnTo>
                    <a:pt x="0" y="213360"/>
                  </a:lnTo>
                  <a:lnTo>
                    <a:pt x="10668" y="213360"/>
                  </a:lnTo>
                  <a:lnTo>
                    <a:pt x="160020" y="213360"/>
                  </a:lnTo>
                  <a:lnTo>
                    <a:pt x="170688" y="213360"/>
                  </a:lnTo>
                  <a:close/>
                </a:path>
                <a:path w="737234" h="213360">
                  <a:moveTo>
                    <a:pt x="736854" y="0"/>
                  </a:moveTo>
                  <a:lnTo>
                    <a:pt x="726948" y="0"/>
                  </a:lnTo>
                  <a:lnTo>
                    <a:pt x="726948" y="9144"/>
                  </a:lnTo>
                  <a:lnTo>
                    <a:pt x="726948" y="163830"/>
                  </a:lnTo>
                  <a:lnTo>
                    <a:pt x="637032" y="163830"/>
                  </a:lnTo>
                  <a:lnTo>
                    <a:pt x="637032" y="9144"/>
                  </a:lnTo>
                  <a:lnTo>
                    <a:pt x="726948" y="9144"/>
                  </a:lnTo>
                  <a:lnTo>
                    <a:pt x="726948" y="0"/>
                  </a:lnTo>
                  <a:lnTo>
                    <a:pt x="627126" y="0"/>
                  </a:lnTo>
                  <a:lnTo>
                    <a:pt x="627126" y="172974"/>
                  </a:lnTo>
                  <a:lnTo>
                    <a:pt x="631698" y="172974"/>
                  </a:lnTo>
                  <a:lnTo>
                    <a:pt x="637032" y="172974"/>
                  </a:lnTo>
                  <a:lnTo>
                    <a:pt x="726948" y="172974"/>
                  </a:lnTo>
                  <a:lnTo>
                    <a:pt x="731520" y="172974"/>
                  </a:lnTo>
                  <a:lnTo>
                    <a:pt x="736854" y="172974"/>
                  </a:lnTo>
                  <a:lnTo>
                    <a:pt x="7368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4368038" y="2744978"/>
            <a:ext cx="33667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93695" algn="l"/>
              </a:tabLst>
            </a:pPr>
            <a:r>
              <a:rPr dirty="0" sz="1200" spc="-5" b="1">
                <a:latin typeface="Courier New"/>
                <a:cs typeface="Courier New"/>
              </a:rPr>
              <a:t>crane	crane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041653" y="3126485"/>
            <a:ext cx="2851785" cy="1122045"/>
            <a:chOff x="1041653" y="3126485"/>
            <a:chExt cx="2851785" cy="1122045"/>
          </a:xfrm>
        </p:grpSpPr>
        <p:sp>
          <p:nvSpPr>
            <p:cNvPr id="44" name="object 44"/>
            <p:cNvSpPr/>
            <p:nvPr/>
          </p:nvSpPr>
          <p:spPr>
            <a:xfrm>
              <a:off x="3245358" y="3126485"/>
              <a:ext cx="647700" cy="76200"/>
            </a:xfrm>
            <a:custGeom>
              <a:avLst/>
              <a:gdLst/>
              <a:ahLst/>
              <a:cxnLst/>
              <a:rect l="l" t="t" r="r" b="b"/>
              <a:pathLst>
                <a:path w="647700" h="76200">
                  <a:moveTo>
                    <a:pt x="583691" y="44196"/>
                  </a:moveTo>
                  <a:lnTo>
                    <a:pt x="583691" y="31242"/>
                  </a:lnTo>
                  <a:lnTo>
                    <a:pt x="0" y="31242"/>
                  </a:lnTo>
                  <a:lnTo>
                    <a:pt x="0" y="44196"/>
                  </a:lnTo>
                  <a:lnTo>
                    <a:pt x="583691" y="44196"/>
                  </a:lnTo>
                  <a:close/>
                </a:path>
                <a:path w="647700" h="76200">
                  <a:moveTo>
                    <a:pt x="647700" y="38100"/>
                  </a:moveTo>
                  <a:lnTo>
                    <a:pt x="571500" y="0"/>
                  </a:lnTo>
                  <a:lnTo>
                    <a:pt x="571500" y="31242"/>
                  </a:lnTo>
                  <a:lnTo>
                    <a:pt x="583691" y="31242"/>
                  </a:lnTo>
                  <a:lnTo>
                    <a:pt x="583691" y="70104"/>
                  </a:lnTo>
                  <a:lnTo>
                    <a:pt x="647700" y="38100"/>
                  </a:lnTo>
                  <a:close/>
                </a:path>
                <a:path w="647700" h="76200">
                  <a:moveTo>
                    <a:pt x="583691" y="70104"/>
                  </a:moveTo>
                  <a:lnTo>
                    <a:pt x="583691" y="44196"/>
                  </a:lnTo>
                  <a:lnTo>
                    <a:pt x="571500" y="44196"/>
                  </a:lnTo>
                  <a:lnTo>
                    <a:pt x="571500" y="76200"/>
                  </a:lnTo>
                  <a:lnTo>
                    <a:pt x="583691" y="70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046225" y="3394709"/>
              <a:ext cx="2161540" cy="848994"/>
            </a:xfrm>
            <a:custGeom>
              <a:avLst/>
              <a:gdLst/>
              <a:ahLst/>
              <a:cxnLst/>
              <a:rect l="l" t="t" r="r" b="b"/>
              <a:pathLst>
                <a:path w="2161540" h="848995">
                  <a:moveTo>
                    <a:pt x="2161032" y="848867"/>
                  </a:moveTo>
                  <a:lnTo>
                    <a:pt x="2161032" y="0"/>
                  </a:lnTo>
                  <a:lnTo>
                    <a:pt x="0" y="0"/>
                  </a:lnTo>
                  <a:lnTo>
                    <a:pt x="0" y="848867"/>
                  </a:lnTo>
                  <a:lnTo>
                    <a:pt x="2161032" y="848867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041653" y="3394709"/>
              <a:ext cx="2170430" cy="853440"/>
            </a:xfrm>
            <a:custGeom>
              <a:avLst/>
              <a:gdLst/>
              <a:ahLst/>
              <a:cxnLst/>
              <a:rect l="l" t="t" r="r" b="b"/>
              <a:pathLst>
                <a:path w="2170430" h="853439">
                  <a:moveTo>
                    <a:pt x="9906" y="844296"/>
                  </a:moveTo>
                  <a:lnTo>
                    <a:pt x="9906" y="0"/>
                  </a:lnTo>
                  <a:lnTo>
                    <a:pt x="0" y="0"/>
                  </a:lnTo>
                  <a:lnTo>
                    <a:pt x="0" y="853440"/>
                  </a:lnTo>
                  <a:lnTo>
                    <a:pt x="4572" y="853440"/>
                  </a:lnTo>
                  <a:lnTo>
                    <a:pt x="4572" y="844296"/>
                  </a:lnTo>
                  <a:lnTo>
                    <a:pt x="9906" y="844296"/>
                  </a:lnTo>
                  <a:close/>
                </a:path>
                <a:path w="2170430" h="853439">
                  <a:moveTo>
                    <a:pt x="2165604" y="844296"/>
                  </a:moveTo>
                  <a:lnTo>
                    <a:pt x="4572" y="844296"/>
                  </a:lnTo>
                  <a:lnTo>
                    <a:pt x="9906" y="848868"/>
                  </a:lnTo>
                  <a:lnTo>
                    <a:pt x="9906" y="853440"/>
                  </a:lnTo>
                  <a:lnTo>
                    <a:pt x="2161032" y="853440"/>
                  </a:lnTo>
                  <a:lnTo>
                    <a:pt x="2161032" y="848868"/>
                  </a:lnTo>
                  <a:lnTo>
                    <a:pt x="2165604" y="844296"/>
                  </a:lnTo>
                  <a:close/>
                </a:path>
                <a:path w="2170430" h="853439">
                  <a:moveTo>
                    <a:pt x="9906" y="853440"/>
                  </a:moveTo>
                  <a:lnTo>
                    <a:pt x="9906" y="848868"/>
                  </a:lnTo>
                  <a:lnTo>
                    <a:pt x="4572" y="844296"/>
                  </a:lnTo>
                  <a:lnTo>
                    <a:pt x="4572" y="853440"/>
                  </a:lnTo>
                  <a:lnTo>
                    <a:pt x="9906" y="853440"/>
                  </a:lnTo>
                  <a:close/>
                </a:path>
                <a:path w="2170430" h="853439">
                  <a:moveTo>
                    <a:pt x="2170176" y="853440"/>
                  </a:moveTo>
                  <a:lnTo>
                    <a:pt x="2170176" y="0"/>
                  </a:lnTo>
                  <a:lnTo>
                    <a:pt x="2161032" y="0"/>
                  </a:lnTo>
                  <a:lnTo>
                    <a:pt x="2161032" y="844296"/>
                  </a:lnTo>
                  <a:lnTo>
                    <a:pt x="2165604" y="844296"/>
                  </a:lnTo>
                  <a:lnTo>
                    <a:pt x="2165604" y="853440"/>
                  </a:lnTo>
                  <a:lnTo>
                    <a:pt x="2170176" y="853440"/>
                  </a:lnTo>
                  <a:close/>
                </a:path>
                <a:path w="2170430" h="853439">
                  <a:moveTo>
                    <a:pt x="2165604" y="853440"/>
                  </a:moveTo>
                  <a:lnTo>
                    <a:pt x="2165604" y="844296"/>
                  </a:lnTo>
                  <a:lnTo>
                    <a:pt x="2161032" y="848868"/>
                  </a:lnTo>
                  <a:lnTo>
                    <a:pt x="2161032" y="853440"/>
                  </a:lnTo>
                  <a:lnTo>
                    <a:pt x="2165604" y="853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194054" y="3859529"/>
              <a:ext cx="1866900" cy="181610"/>
            </a:xfrm>
            <a:custGeom>
              <a:avLst/>
              <a:gdLst/>
              <a:ahLst/>
              <a:cxnLst/>
              <a:rect l="l" t="t" r="r" b="b"/>
              <a:pathLst>
                <a:path w="1866900" h="181610">
                  <a:moveTo>
                    <a:pt x="1866900" y="0"/>
                  </a:moveTo>
                  <a:lnTo>
                    <a:pt x="1327404" y="0"/>
                  </a:lnTo>
                  <a:lnTo>
                    <a:pt x="1254861" y="73152"/>
                  </a:lnTo>
                  <a:lnTo>
                    <a:pt x="648309" y="73152"/>
                  </a:lnTo>
                  <a:lnTo>
                    <a:pt x="720852" y="0"/>
                  </a:lnTo>
                  <a:lnTo>
                    <a:pt x="180594" y="0"/>
                  </a:lnTo>
                  <a:lnTo>
                    <a:pt x="0" y="181356"/>
                  </a:lnTo>
                  <a:lnTo>
                    <a:pt x="541020" y="181356"/>
                  </a:lnTo>
                  <a:lnTo>
                    <a:pt x="613549" y="108204"/>
                  </a:lnTo>
                  <a:lnTo>
                    <a:pt x="1220101" y="108204"/>
                  </a:lnTo>
                  <a:lnTo>
                    <a:pt x="1147572" y="181356"/>
                  </a:lnTo>
                  <a:lnTo>
                    <a:pt x="1687068" y="181356"/>
                  </a:lnTo>
                  <a:lnTo>
                    <a:pt x="1866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3324859" y="2818129"/>
            <a:ext cx="485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move1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26489" y="4054855"/>
            <a:ext cx="854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location1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272431" y="4054855"/>
            <a:ext cx="854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location2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107186" y="3589782"/>
            <a:ext cx="814069" cy="227329"/>
            <a:chOff x="1107186" y="3589782"/>
            <a:chExt cx="814069" cy="227329"/>
          </a:xfrm>
        </p:grpSpPr>
        <p:sp>
          <p:nvSpPr>
            <p:cNvPr id="52" name="object 52"/>
            <p:cNvSpPr/>
            <p:nvPr/>
          </p:nvSpPr>
          <p:spPr>
            <a:xfrm>
              <a:off x="1117854" y="3594354"/>
              <a:ext cx="792480" cy="218440"/>
            </a:xfrm>
            <a:custGeom>
              <a:avLst/>
              <a:gdLst/>
              <a:ahLst/>
              <a:cxnLst/>
              <a:rect l="l" t="t" r="r" b="b"/>
              <a:pathLst>
                <a:path w="792480" h="218439">
                  <a:moveTo>
                    <a:pt x="792480" y="0"/>
                  </a:moveTo>
                  <a:lnTo>
                    <a:pt x="198120" y="0"/>
                  </a:lnTo>
                  <a:lnTo>
                    <a:pt x="0" y="217932"/>
                  </a:lnTo>
                  <a:lnTo>
                    <a:pt x="594360" y="217932"/>
                  </a:lnTo>
                  <a:lnTo>
                    <a:pt x="792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107186" y="3589782"/>
              <a:ext cx="814069" cy="227329"/>
            </a:xfrm>
            <a:custGeom>
              <a:avLst/>
              <a:gdLst/>
              <a:ahLst/>
              <a:cxnLst/>
              <a:rect l="l" t="t" r="r" b="b"/>
              <a:pathLst>
                <a:path w="814069" h="227329">
                  <a:moveTo>
                    <a:pt x="813816" y="0"/>
                  </a:moveTo>
                  <a:lnTo>
                    <a:pt x="206501" y="0"/>
                  </a:lnTo>
                  <a:lnTo>
                    <a:pt x="0" y="227075"/>
                  </a:lnTo>
                  <a:lnTo>
                    <a:pt x="10667" y="227075"/>
                  </a:lnTo>
                  <a:lnTo>
                    <a:pt x="10667" y="217169"/>
                  </a:lnTo>
                  <a:lnTo>
                    <a:pt x="22098" y="217169"/>
                  </a:lnTo>
                  <a:lnTo>
                    <a:pt x="208787" y="11810"/>
                  </a:lnTo>
                  <a:lnTo>
                    <a:pt x="208787" y="9143"/>
                  </a:lnTo>
                  <a:lnTo>
                    <a:pt x="212597" y="7619"/>
                  </a:lnTo>
                  <a:lnTo>
                    <a:pt x="212597" y="9143"/>
                  </a:lnTo>
                  <a:lnTo>
                    <a:pt x="792386" y="9143"/>
                  </a:lnTo>
                  <a:lnTo>
                    <a:pt x="799338" y="1523"/>
                  </a:lnTo>
                  <a:lnTo>
                    <a:pt x="803147" y="9143"/>
                  </a:lnTo>
                  <a:lnTo>
                    <a:pt x="803147" y="11730"/>
                  </a:lnTo>
                  <a:lnTo>
                    <a:pt x="813816" y="0"/>
                  </a:lnTo>
                  <a:close/>
                </a:path>
                <a:path w="814069" h="227329">
                  <a:moveTo>
                    <a:pt x="22098" y="217169"/>
                  </a:moveTo>
                  <a:lnTo>
                    <a:pt x="10667" y="217169"/>
                  </a:lnTo>
                  <a:lnTo>
                    <a:pt x="14477" y="225551"/>
                  </a:lnTo>
                  <a:lnTo>
                    <a:pt x="22098" y="217169"/>
                  </a:lnTo>
                  <a:close/>
                </a:path>
                <a:path w="814069" h="227329">
                  <a:moveTo>
                    <a:pt x="602608" y="217169"/>
                  </a:moveTo>
                  <a:lnTo>
                    <a:pt x="22098" y="217169"/>
                  </a:lnTo>
                  <a:lnTo>
                    <a:pt x="14477" y="225551"/>
                  </a:lnTo>
                  <a:lnTo>
                    <a:pt x="10667" y="217169"/>
                  </a:lnTo>
                  <a:lnTo>
                    <a:pt x="10667" y="227075"/>
                  </a:lnTo>
                  <a:lnTo>
                    <a:pt x="601218" y="227075"/>
                  </a:lnTo>
                  <a:lnTo>
                    <a:pt x="601218" y="218693"/>
                  </a:lnTo>
                  <a:lnTo>
                    <a:pt x="602608" y="217169"/>
                  </a:lnTo>
                  <a:close/>
                </a:path>
                <a:path w="814069" h="227329">
                  <a:moveTo>
                    <a:pt x="212597" y="7619"/>
                  </a:moveTo>
                  <a:lnTo>
                    <a:pt x="208787" y="9143"/>
                  </a:lnTo>
                  <a:lnTo>
                    <a:pt x="211212" y="9143"/>
                  </a:lnTo>
                  <a:lnTo>
                    <a:pt x="212597" y="7619"/>
                  </a:lnTo>
                  <a:close/>
                </a:path>
                <a:path w="814069" h="227329">
                  <a:moveTo>
                    <a:pt x="211212" y="9143"/>
                  </a:moveTo>
                  <a:lnTo>
                    <a:pt x="208787" y="9143"/>
                  </a:lnTo>
                  <a:lnTo>
                    <a:pt x="208787" y="11810"/>
                  </a:lnTo>
                  <a:lnTo>
                    <a:pt x="211212" y="9143"/>
                  </a:lnTo>
                  <a:close/>
                </a:path>
                <a:path w="814069" h="227329">
                  <a:moveTo>
                    <a:pt x="212597" y="9143"/>
                  </a:moveTo>
                  <a:lnTo>
                    <a:pt x="212597" y="7619"/>
                  </a:lnTo>
                  <a:lnTo>
                    <a:pt x="211212" y="9143"/>
                  </a:lnTo>
                  <a:lnTo>
                    <a:pt x="212597" y="9143"/>
                  </a:lnTo>
                  <a:close/>
                </a:path>
                <a:path w="814069" h="227329">
                  <a:moveTo>
                    <a:pt x="605028" y="217169"/>
                  </a:moveTo>
                  <a:lnTo>
                    <a:pt x="602608" y="217169"/>
                  </a:lnTo>
                  <a:lnTo>
                    <a:pt x="601218" y="218693"/>
                  </a:lnTo>
                  <a:lnTo>
                    <a:pt x="605028" y="217169"/>
                  </a:lnTo>
                  <a:close/>
                </a:path>
                <a:path w="814069" h="227329">
                  <a:moveTo>
                    <a:pt x="605028" y="227075"/>
                  </a:moveTo>
                  <a:lnTo>
                    <a:pt x="605028" y="217169"/>
                  </a:lnTo>
                  <a:lnTo>
                    <a:pt x="601218" y="218693"/>
                  </a:lnTo>
                  <a:lnTo>
                    <a:pt x="601218" y="227075"/>
                  </a:lnTo>
                  <a:lnTo>
                    <a:pt x="605028" y="227075"/>
                  </a:lnTo>
                  <a:close/>
                </a:path>
                <a:path w="814069" h="227329">
                  <a:moveTo>
                    <a:pt x="803147" y="11730"/>
                  </a:moveTo>
                  <a:lnTo>
                    <a:pt x="803147" y="9143"/>
                  </a:lnTo>
                  <a:lnTo>
                    <a:pt x="792386" y="9143"/>
                  </a:lnTo>
                  <a:lnTo>
                    <a:pt x="602608" y="217169"/>
                  </a:lnTo>
                  <a:lnTo>
                    <a:pt x="605028" y="217169"/>
                  </a:lnTo>
                  <a:lnTo>
                    <a:pt x="605028" y="227075"/>
                  </a:lnTo>
                  <a:lnTo>
                    <a:pt x="607314" y="227075"/>
                  </a:lnTo>
                  <a:lnTo>
                    <a:pt x="803147" y="11730"/>
                  </a:lnTo>
                  <a:close/>
                </a:path>
                <a:path w="814069" h="227329">
                  <a:moveTo>
                    <a:pt x="803147" y="9143"/>
                  </a:moveTo>
                  <a:lnTo>
                    <a:pt x="799338" y="1523"/>
                  </a:lnTo>
                  <a:lnTo>
                    <a:pt x="792386" y="9143"/>
                  </a:lnTo>
                  <a:lnTo>
                    <a:pt x="803147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1237488" y="3618353"/>
            <a:ext cx="460375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200" spc="-5" b="1">
                <a:latin typeface="Courier New"/>
                <a:cs typeface="Courier New"/>
              </a:rPr>
              <a:t>palle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186433" y="3446526"/>
            <a:ext cx="584200" cy="297180"/>
            <a:chOff x="1186433" y="3446526"/>
            <a:chExt cx="584200" cy="297180"/>
          </a:xfrm>
        </p:grpSpPr>
        <p:sp>
          <p:nvSpPr>
            <p:cNvPr id="56" name="object 56"/>
            <p:cNvSpPr/>
            <p:nvPr/>
          </p:nvSpPr>
          <p:spPr>
            <a:xfrm>
              <a:off x="1191005" y="3523488"/>
              <a:ext cx="502920" cy="215900"/>
            </a:xfrm>
            <a:custGeom>
              <a:avLst/>
              <a:gdLst/>
              <a:ahLst/>
              <a:cxnLst/>
              <a:rect l="l" t="t" r="r" b="b"/>
              <a:pathLst>
                <a:path w="502919" h="215900">
                  <a:moveTo>
                    <a:pt x="502920" y="215646"/>
                  </a:moveTo>
                  <a:lnTo>
                    <a:pt x="502920" y="0"/>
                  </a:lnTo>
                  <a:lnTo>
                    <a:pt x="0" y="0"/>
                  </a:lnTo>
                  <a:lnTo>
                    <a:pt x="0" y="215646"/>
                  </a:lnTo>
                  <a:lnTo>
                    <a:pt x="502920" y="215646"/>
                  </a:lnTo>
                  <a:close/>
                </a:path>
              </a:pathLst>
            </a:custGeom>
            <a:solidFill>
              <a:srgbClr val="3B81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693925" y="3451860"/>
              <a:ext cx="71755" cy="287655"/>
            </a:xfrm>
            <a:custGeom>
              <a:avLst/>
              <a:gdLst/>
              <a:ahLst/>
              <a:cxnLst/>
              <a:rect l="l" t="t" r="r" b="b"/>
              <a:pathLst>
                <a:path w="71755" h="287654">
                  <a:moveTo>
                    <a:pt x="71628" y="214884"/>
                  </a:moveTo>
                  <a:lnTo>
                    <a:pt x="71628" y="0"/>
                  </a:lnTo>
                  <a:lnTo>
                    <a:pt x="0" y="71627"/>
                  </a:lnTo>
                  <a:lnTo>
                    <a:pt x="0" y="287274"/>
                  </a:lnTo>
                  <a:lnTo>
                    <a:pt x="71628" y="214884"/>
                  </a:lnTo>
                  <a:close/>
                </a:path>
              </a:pathLst>
            </a:custGeom>
            <a:solidFill>
              <a:srgbClr val="2F68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191005" y="3451860"/>
              <a:ext cx="574675" cy="71755"/>
            </a:xfrm>
            <a:custGeom>
              <a:avLst/>
              <a:gdLst/>
              <a:ahLst/>
              <a:cxnLst/>
              <a:rect l="l" t="t" r="r" b="b"/>
              <a:pathLst>
                <a:path w="574675" h="71754">
                  <a:moveTo>
                    <a:pt x="574548" y="0"/>
                  </a:moveTo>
                  <a:lnTo>
                    <a:pt x="71628" y="0"/>
                  </a:lnTo>
                  <a:lnTo>
                    <a:pt x="0" y="71627"/>
                  </a:lnTo>
                  <a:lnTo>
                    <a:pt x="502920" y="71627"/>
                  </a:lnTo>
                  <a:lnTo>
                    <a:pt x="574548" y="0"/>
                  </a:lnTo>
                  <a:close/>
                </a:path>
              </a:pathLst>
            </a:custGeom>
            <a:solidFill>
              <a:srgbClr val="619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186433" y="3446526"/>
              <a:ext cx="584200" cy="297180"/>
            </a:xfrm>
            <a:custGeom>
              <a:avLst/>
              <a:gdLst/>
              <a:ahLst/>
              <a:cxnLst/>
              <a:rect l="l" t="t" r="r" b="b"/>
              <a:pathLst>
                <a:path w="584200" h="297179">
                  <a:moveTo>
                    <a:pt x="583692" y="222503"/>
                  </a:moveTo>
                  <a:lnTo>
                    <a:pt x="583692" y="0"/>
                  </a:lnTo>
                  <a:lnTo>
                    <a:pt x="74675" y="0"/>
                  </a:lnTo>
                  <a:lnTo>
                    <a:pt x="0" y="74675"/>
                  </a:lnTo>
                  <a:lnTo>
                    <a:pt x="0" y="297179"/>
                  </a:lnTo>
                  <a:lnTo>
                    <a:pt x="4571" y="297179"/>
                  </a:lnTo>
                  <a:lnTo>
                    <a:pt x="4571" y="72389"/>
                  </a:lnTo>
                  <a:lnTo>
                    <a:pt x="15321" y="72389"/>
                  </a:lnTo>
                  <a:lnTo>
                    <a:pt x="76200" y="12151"/>
                  </a:lnTo>
                  <a:lnTo>
                    <a:pt x="76200" y="9906"/>
                  </a:lnTo>
                  <a:lnTo>
                    <a:pt x="80009" y="8382"/>
                  </a:lnTo>
                  <a:lnTo>
                    <a:pt x="80009" y="9906"/>
                  </a:lnTo>
                  <a:lnTo>
                    <a:pt x="567600" y="9906"/>
                  </a:lnTo>
                  <a:lnTo>
                    <a:pt x="576072" y="1524"/>
                  </a:lnTo>
                  <a:lnTo>
                    <a:pt x="582930" y="8382"/>
                  </a:lnTo>
                  <a:lnTo>
                    <a:pt x="582930" y="223265"/>
                  </a:lnTo>
                  <a:lnTo>
                    <a:pt x="583692" y="222503"/>
                  </a:lnTo>
                  <a:close/>
                </a:path>
                <a:path w="584200" h="297179">
                  <a:moveTo>
                    <a:pt x="15321" y="72389"/>
                  </a:moveTo>
                  <a:lnTo>
                    <a:pt x="4571" y="72389"/>
                  </a:lnTo>
                  <a:lnTo>
                    <a:pt x="4571" y="81534"/>
                  </a:lnTo>
                  <a:lnTo>
                    <a:pt x="7619" y="81534"/>
                  </a:lnTo>
                  <a:lnTo>
                    <a:pt x="7619" y="80010"/>
                  </a:lnTo>
                  <a:lnTo>
                    <a:pt x="9143" y="76962"/>
                  </a:lnTo>
                  <a:lnTo>
                    <a:pt x="9143" y="78502"/>
                  </a:lnTo>
                  <a:lnTo>
                    <a:pt x="15321" y="72389"/>
                  </a:lnTo>
                  <a:close/>
                </a:path>
                <a:path w="584200" h="297179">
                  <a:moveTo>
                    <a:pt x="9143" y="287274"/>
                  </a:moveTo>
                  <a:lnTo>
                    <a:pt x="9143" y="81534"/>
                  </a:lnTo>
                  <a:lnTo>
                    <a:pt x="4571" y="81534"/>
                  </a:lnTo>
                  <a:lnTo>
                    <a:pt x="4571" y="287274"/>
                  </a:lnTo>
                  <a:lnTo>
                    <a:pt x="9143" y="287274"/>
                  </a:lnTo>
                  <a:close/>
                </a:path>
                <a:path w="584200" h="297179">
                  <a:moveTo>
                    <a:pt x="505222" y="287274"/>
                  </a:moveTo>
                  <a:lnTo>
                    <a:pt x="4571" y="287274"/>
                  </a:lnTo>
                  <a:lnTo>
                    <a:pt x="9143" y="292608"/>
                  </a:lnTo>
                  <a:lnTo>
                    <a:pt x="9143" y="297179"/>
                  </a:lnTo>
                  <a:lnTo>
                    <a:pt x="502920" y="297179"/>
                  </a:lnTo>
                  <a:lnTo>
                    <a:pt x="502920" y="292608"/>
                  </a:lnTo>
                  <a:lnTo>
                    <a:pt x="503682" y="292608"/>
                  </a:lnTo>
                  <a:lnTo>
                    <a:pt x="503682" y="288798"/>
                  </a:lnTo>
                  <a:lnTo>
                    <a:pt x="505222" y="287274"/>
                  </a:lnTo>
                  <a:close/>
                </a:path>
                <a:path w="584200" h="297179">
                  <a:moveTo>
                    <a:pt x="9143" y="297179"/>
                  </a:moveTo>
                  <a:lnTo>
                    <a:pt x="9143" y="292608"/>
                  </a:lnTo>
                  <a:lnTo>
                    <a:pt x="4571" y="287274"/>
                  </a:lnTo>
                  <a:lnTo>
                    <a:pt x="4571" y="297179"/>
                  </a:lnTo>
                  <a:lnTo>
                    <a:pt x="9143" y="297179"/>
                  </a:lnTo>
                  <a:close/>
                </a:path>
                <a:path w="584200" h="297179">
                  <a:moveTo>
                    <a:pt x="9143" y="78502"/>
                  </a:moveTo>
                  <a:lnTo>
                    <a:pt x="9143" y="76962"/>
                  </a:lnTo>
                  <a:lnTo>
                    <a:pt x="7619" y="80010"/>
                  </a:lnTo>
                  <a:lnTo>
                    <a:pt x="9143" y="78502"/>
                  </a:lnTo>
                  <a:close/>
                </a:path>
                <a:path w="584200" h="297179">
                  <a:moveTo>
                    <a:pt x="504452" y="72389"/>
                  </a:moveTo>
                  <a:lnTo>
                    <a:pt x="15321" y="72389"/>
                  </a:lnTo>
                  <a:lnTo>
                    <a:pt x="7619" y="80010"/>
                  </a:lnTo>
                  <a:lnTo>
                    <a:pt x="7619" y="81534"/>
                  </a:lnTo>
                  <a:lnTo>
                    <a:pt x="502920" y="81534"/>
                  </a:lnTo>
                  <a:lnTo>
                    <a:pt x="502920" y="76962"/>
                  </a:lnTo>
                  <a:lnTo>
                    <a:pt x="503682" y="76962"/>
                  </a:lnTo>
                  <a:lnTo>
                    <a:pt x="503682" y="73151"/>
                  </a:lnTo>
                  <a:lnTo>
                    <a:pt x="504452" y="72389"/>
                  </a:lnTo>
                  <a:close/>
                </a:path>
                <a:path w="584200" h="297179">
                  <a:moveTo>
                    <a:pt x="80009" y="8382"/>
                  </a:moveTo>
                  <a:lnTo>
                    <a:pt x="76200" y="9906"/>
                  </a:lnTo>
                  <a:lnTo>
                    <a:pt x="78469" y="9906"/>
                  </a:lnTo>
                  <a:lnTo>
                    <a:pt x="80009" y="8382"/>
                  </a:lnTo>
                  <a:close/>
                </a:path>
                <a:path w="584200" h="297179">
                  <a:moveTo>
                    <a:pt x="78469" y="9906"/>
                  </a:moveTo>
                  <a:lnTo>
                    <a:pt x="76200" y="9906"/>
                  </a:lnTo>
                  <a:lnTo>
                    <a:pt x="76200" y="12151"/>
                  </a:lnTo>
                  <a:lnTo>
                    <a:pt x="78469" y="9906"/>
                  </a:lnTo>
                  <a:close/>
                </a:path>
                <a:path w="584200" h="297179">
                  <a:moveTo>
                    <a:pt x="80009" y="9906"/>
                  </a:moveTo>
                  <a:lnTo>
                    <a:pt x="80009" y="8382"/>
                  </a:lnTo>
                  <a:lnTo>
                    <a:pt x="78469" y="9906"/>
                  </a:lnTo>
                  <a:lnTo>
                    <a:pt x="80009" y="9906"/>
                  </a:lnTo>
                  <a:close/>
                </a:path>
                <a:path w="584200" h="297179">
                  <a:moveTo>
                    <a:pt x="512064" y="78517"/>
                  </a:moveTo>
                  <a:lnTo>
                    <a:pt x="512064" y="76962"/>
                  </a:lnTo>
                  <a:lnTo>
                    <a:pt x="502920" y="76962"/>
                  </a:lnTo>
                  <a:lnTo>
                    <a:pt x="502920" y="81534"/>
                  </a:lnTo>
                  <a:lnTo>
                    <a:pt x="509016" y="81534"/>
                  </a:lnTo>
                  <a:lnTo>
                    <a:pt x="512064" y="78517"/>
                  </a:lnTo>
                  <a:close/>
                </a:path>
                <a:path w="584200" h="297179">
                  <a:moveTo>
                    <a:pt x="512064" y="280504"/>
                  </a:moveTo>
                  <a:lnTo>
                    <a:pt x="512064" y="78517"/>
                  </a:lnTo>
                  <a:lnTo>
                    <a:pt x="509016" y="81534"/>
                  </a:lnTo>
                  <a:lnTo>
                    <a:pt x="502920" y="81534"/>
                  </a:lnTo>
                  <a:lnTo>
                    <a:pt x="502920" y="287274"/>
                  </a:lnTo>
                  <a:lnTo>
                    <a:pt x="505222" y="287274"/>
                  </a:lnTo>
                  <a:lnTo>
                    <a:pt x="512064" y="280504"/>
                  </a:lnTo>
                  <a:close/>
                </a:path>
                <a:path w="584200" h="297179">
                  <a:moveTo>
                    <a:pt x="512064" y="294131"/>
                  </a:moveTo>
                  <a:lnTo>
                    <a:pt x="512064" y="292608"/>
                  </a:lnTo>
                  <a:lnTo>
                    <a:pt x="502920" y="292608"/>
                  </a:lnTo>
                  <a:lnTo>
                    <a:pt x="502920" y="297179"/>
                  </a:lnTo>
                  <a:lnTo>
                    <a:pt x="509016" y="297179"/>
                  </a:lnTo>
                  <a:lnTo>
                    <a:pt x="512064" y="294131"/>
                  </a:lnTo>
                  <a:close/>
                </a:path>
                <a:path w="584200" h="297179">
                  <a:moveTo>
                    <a:pt x="507492" y="72389"/>
                  </a:moveTo>
                  <a:lnTo>
                    <a:pt x="504452" y="72389"/>
                  </a:lnTo>
                  <a:lnTo>
                    <a:pt x="503682" y="73151"/>
                  </a:lnTo>
                  <a:lnTo>
                    <a:pt x="507492" y="72389"/>
                  </a:lnTo>
                  <a:close/>
                </a:path>
                <a:path w="584200" h="297179">
                  <a:moveTo>
                    <a:pt x="507492" y="76962"/>
                  </a:moveTo>
                  <a:lnTo>
                    <a:pt x="507492" y="72389"/>
                  </a:lnTo>
                  <a:lnTo>
                    <a:pt x="503682" y="73151"/>
                  </a:lnTo>
                  <a:lnTo>
                    <a:pt x="503682" y="76962"/>
                  </a:lnTo>
                  <a:lnTo>
                    <a:pt x="507492" y="76962"/>
                  </a:lnTo>
                  <a:close/>
                </a:path>
                <a:path w="584200" h="297179">
                  <a:moveTo>
                    <a:pt x="507492" y="287274"/>
                  </a:moveTo>
                  <a:lnTo>
                    <a:pt x="505222" y="287274"/>
                  </a:lnTo>
                  <a:lnTo>
                    <a:pt x="503682" y="288798"/>
                  </a:lnTo>
                  <a:lnTo>
                    <a:pt x="507492" y="287274"/>
                  </a:lnTo>
                  <a:close/>
                </a:path>
                <a:path w="584200" h="297179">
                  <a:moveTo>
                    <a:pt x="507492" y="292608"/>
                  </a:moveTo>
                  <a:lnTo>
                    <a:pt x="507492" y="287274"/>
                  </a:lnTo>
                  <a:lnTo>
                    <a:pt x="503682" y="288798"/>
                  </a:lnTo>
                  <a:lnTo>
                    <a:pt x="503682" y="292608"/>
                  </a:lnTo>
                  <a:lnTo>
                    <a:pt x="507492" y="292608"/>
                  </a:lnTo>
                  <a:close/>
                </a:path>
                <a:path w="584200" h="297179">
                  <a:moveTo>
                    <a:pt x="579120" y="12152"/>
                  </a:moveTo>
                  <a:lnTo>
                    <a:pt x="579120" y="9906"/>
                  </a:lnTo>
                  <a:lnTo>
                    <a:pt x="567600" y="9906"/>
                  </a:lnTo>
                  <a:lnTo>
                    <a:pt x="504452" y="72389"/>
                  </a:lnTo>
                  <a:lnTo>
                    <a:pt x="507492" y="72389"/>
                  </a:lnTo>
                  <a:lnTo>
                    <a:pt x="507492" y="76962"/>
                  </a:lnTo>
                  <a:lnTo>
                    <a:pt x="512064" y="76962"/>
                  </a:lnTo>
                  <a:lnTo>
                    <a:pt x="512064" y="78517"/>
                  </a:lnTo>
                  <a:lnTo>
                    <a:pt x="579120" y="12152"/>
                  </a:lnTo>
                  <a:close/>
                </a:path>
                <a:path w="584200" h="297179">
                  <a:moveTo>
                    <a:pt x="576072" y="217170"/>
                  </a:moveTo>
                  <a:lnTo>
                    <a:pt x="505222" y="287274"/>
                  </a:lnTo>
                  <a:lnTo>
                    <a:pt x="507492" y="287274"/>
                  </a:lnTo>
                  <a:lnTo>
                    <a:pt x="507492" y="292608"/>
                  </a:lnTo>
                  <a:lnTo>
                    <a:pt x="512064" y="292608"/>
                  </a:lnTo>
                  <a:lnTo>
                    <a:pt x="512064" y="294131"/>
                  </a:lnTo>
                  <a:lnTo>
                    <a:pt x="574548" y="231648"/>
                  </a:lnTo>
                  <a:lnTo>
                    <a:pt x="574548" y="220218"/>
                  </a:lnTo>
                  <a:lnTo>
                    <a:pt x="576072" y="217170"/>
                  </a:lnTo>
                  <a:close/>
                </a:path>
                <a:path w="584200" h="297179">
                  <a:moveTo>
                    <a:pt x="582930" y="8382"/>
                  </a:moveTo>
                  <a:lnTo>
                    <a:pt x="576072" y="1524"/>
                  </a:lnTo>
                  <a:lnTo>
                    <a:pt x="567600" y="9906"/>
                  </a:lnTo>
                  <a:lnTo>
                    <a:pt x="574548" y="9906"/>
                  </a:lnTo>
                  <a:lnTo>
                    <a:pt x="574548" y="5334"/>
                  </a:lnTo>
                  <a:lnTo>
                    <a:pt x="579120" y="9906"/>
                  </a:lnTo>
                  <a:lnTo>
                    <a:pt x="579120" y="12152"/>
                  </a:lnTo>
                  <a:lnTo>
                    <a:pt x="582930" y="8382"/>
                  </a:lnTo>
                  <a:close/>
                </a:path>
                <a:path w="584200" h="297179">
                  <a:moveTo>
                    <a:pt x="579120" y="9906"/>
                  </a:moveTo>
                  <a:lnTo>
                    <a:pt x="574548" y="5334"/>
                  </a:lnTo>
                  <a:lnTo>
                    <a:pt x="574548" y="9906"/>
                  </a:lnTo>
                  <a:lnTo>
                    <a:pt x="579120" y="9906"/>
                  </a:lnTo>
                  <a:close/>
                </a:path>
                <a:path w="584200" h="297179">
                  <a:moveTo>
                    <a:pt x="582930" y="223265"/>
                  </a:moveTo>
                  <a:lnTo>
                    <a:pt x="582930" y="8382"/>
                  </a:lnTo>
                  <a:lnTo>
                    <a:pt x="574548" y="16677"/>
                  </a:lnTo>
                  <a:lnTo>
                    <a:pt x="574548" y="218677"/>
                  </a:lnTo>
                  <a:lnTo>
                    <a:pt x="576072" y="217170"/>
                  </a:lnTo>
                  <a:lnTo>
                    <a:pt x="576072" y="230124"/>
                  </a:lnTo>
                  <a:lnTo>
                    <a:pt x="582930" y="223265"/>
                  </a:lnTo>
                  <a:close/>
                </a:path>
                <a:path w="584200" h="297179">
                  <a:moveTo>
                    <a:pt x="576072" y="230124"/>
                  </a:moveTo>
                  <a:lnTo>
                    <a:pt x="576072" y="217170"/>
                  </a:lnTo>
                  <a:lnTo>
                    <a:pt x="574548" y="220218"/>
                  </a:lnTo>
                  <a:lnTo>
                    <a:pt x="574548" y="231648"/>
                  </a:lnTo>
                  <a:lnTo>
                    <a:pt x="576072" y="230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1174241" y="3508502"/>
            <a:ext cx="6540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cont.</a:t>
            </a:r>
            <a:r>
              <a:rPr dirty="0" sz="1200" spc="-520" b="1">
                <a:latin typeface="Courier New"/>
                <a:cs typeface="Courier New"/>
              </a:rPr>
              <a:t> </a:t>
            </a:r>
            <a:r>
              <a:rPr dirty="0" baseline="-25462" sz="1800" spc="-7" b="1">
                <a:latin typeface="Courier New"/>
                <a:cs typeface="Courier New"/>
              </a:rPr>
              <a:t>t</a:t>
            </a:r>
            <a:endParaRPr baseline="-25462" sz="1800">
              <a:latin typeface="Courier New"/>
              <a:cs typeface="Courier New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995677" y="3394709"/>
            <a:ext cx="4095750" cy="853440"/>
            <a:chOff x="1995677" y="3394709"/>
            <a:chExt cx="4095750" cy="853440"/>
          </a:xfrm>
        </p:grpSpPr>
        <p:sp>
          <p:nvSpPr>
            <p:cNvPr id="62" name="object 62"/>
            <p:cNvSpPr/>
            <p:nvPr/>
          </p:nvSpPr>
          <p:spPr>
            <a:xfrm>
              <a:off x="2000249" y="3394709"/>
              <a:ext cx="49530" cy="429895"/>
            </a:xfrm>
            <a:custGeom>
              <a:avLst/>
              <a:gdLst/>
              <a:ahLst/>
              <a:cxnLst/>
              <a:rect l="l" t="t" r="r" b="b"/>
              <a:pathLst>
                <a:path w="49530" h="429895">
                  <a:moveTo>
                    <a:pt x="49530" y="429767"/>
                  </a:moveTo>
                  <a:lnTo>
                    <a:pt x="49530" y="0"/>
                  </a:lnTo>
                  <a:lnTo>
                    <a:pt x="0" y="0"/>
                  </a:lnTo>
                  <a:lnTo>
                    <a:pt x="0" y="429767"/>
                  </a:lnTo>
                  <a:lnTo>
                    <a:pt x="49530" y="429767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995677" y="3394709"/>
              <a:ext cx="59690" cy="434340"/>
            </a:xfrm>
            <a:custGeom>
              <a:avLst/>
              <a:gdLst/>
              <a:ahLst/>
              <a:cxnLst/>
              <a:rect l="l" t="t" r="r" b="b"/>
              <a:pathLst>
                <a:path w="59689" h="434339">
                  <a:moveTo>
                    <a:pt x="9144" y="425196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434340"/>
                  </a:lnTo>
                  <a:lnTo>
                    <a:pt x="4572" y="434340"/>
                  </a:lnTo>
                  <a:lnTo>
                    <a:pt x="4572" y="425196"/>
                  </a:lnTo>
                  <a:lnTo>
                    <a:pt x="9144" y="425196"/>
                  </a:lnTo>
                  <a:close/>
                </a:path>
                <a:path w="59689" h="434339">
                  <a:moveTo>
                    <a:pt x="54102" y="425196"/>
                  </a:moveTo>
                  <a:lnTo>
                    <a:pt x="4572" y="425196"/>
                  </a:lnTo>
                  <a:lnTo>
                    <a:pt x="9144" y="429768"/>
                  </a:lnTo>
                  <a:lnTo>
                    <a:pt x="9144" y="434340"/>
                  </a:lnTo>
                  <a:lnTo>
                    <a:pt x="49530" y="434340"/>
                  </a:lnTo>
                  <a:lnTo>
                    <a:pt x="49530" y="429768"/>
                  </a:lnTo>
                  <a:lnTo>
                    <a:pt x="54102" y="425196"/>
                  </a:lnTo>
                  <a:close/>
                </a:path>
                <a:path w="59689" h="434339">
                  <a:moveTo>
                    <a:pt x="9144" y="434340"/>
                  </a:moveTo>
                  <a:lnTo>
                    <a:pt x="9144" y="429768"/>
                  </a:lnTo>
                  <a:lnTo>
                    <a:pt x="4572" y="425196"/>
                  </a:lnTo>
                  <a:lnTo>
                    <a:pt x="4572" y="434340"/>
                  </a:lnTo>
                  <a:lnTo>
                    <a:pt x="9144" y="434340"/>
                  </a:lnTo>
                  <a:close/>
                </a:path>
                <a:path w="59689" h="434339">
                  <a:moveTo>
                    <a:pt x="59436" y="434340"/>
                  </a:moveTo>
                  <a:lnTo>
                    <a:pt x="59436" y="0"/>
                  </a:lnTo>
                  <a:lnTo>
                    <a:pt x="49530" y="0"/>
                  </a:lnTo>
                  <a:lnTo>
                    <a:pt x="49530" y="425196"/>
                  </a:lnTo>
                  <a:lnTo>
                    <a:pt x="54102" y="425196"/>
                  </a:lnTo>
                  <a:lnTo>
                    <a:pt x="54102" y="434340"/>
                  </a:lnTo>
                  <a:lnTo>
                    <a:pt x="59436" y="434340"/>
                  </a:lnTo>
                  <a:close/>
                </a:path>
                <a:path w="59689" h="434339">
                  <a:moveTo>
                    <a:pt x="54102" y="434340"/>
                  </a:moveTo>
                  <a:lnTo>
                    <a:pt x="54102" y="425196"/>
                  </a:lnTo>
                  <a:lnTo>
                    <a:pt x="49530" y="429768"/>
                  </a:lnTo>
                  <a:lnTo>
                    <a:pt x="49530" y="434340"/>
                  </a:lnTo>
                  <a:lnTo>
                    <a:pt x="54102" y="434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3926585" y="3394709"/>
              <a:ext cx="2160270" cy="848994"/>
            </a:xfrm>
            <a:custGeom>
              <a:avLst/>
              <a:gdLst/>
              <a:ahLst/>
              <a:cxnLst/>
              <a:rect l="l" t="t" r="r" b="b"/>
              <a:pathLst>
                <a:path w="2160270" h="848994">
                  <a:moveTo>
                    <a:pt x="2160269" y="848867"/>
                  </a:moveTo>
                  <a:lnTo>
                    <a:pt x="2160269" y="0"/>
                  </a:lnTo>
                  <a:lnTo>
                    <a:pt x="0" y="0"/>
                  </a:lnTo>
                  <a:lnTo>
                    <a:pt x="0" y="848868"/>
                  </a:lnTo>
                  <a:lnTo>
                    <a:pt x="2160269" y="848867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3921251" y="3394709"/>
              <a:ext cx="2170430" cy="853440"/>
            </a:xfrm>
            <a:custGeom>
              <a:avLst/>
              <a:gdLst/>
              <a:ahLst/>
              <a:cxnLst/>
              <a:rect l="l" t="t" r="r" b="b"/>
              <a:pathLst>
                <a:path w="2170429" h="853439">
                  <a:moveTo>
                    <a:pt x="9906" y="844296"/>
                  </a:moveTo>
                  <a:lnTo>
                    <a:pt x="9906" y="0"/>
                  </a:lnTo>
                  <a:lnTo>
                    <a:pt x="0" y="0"/>
                  </a:lnTo>
                  <a:lnTo>
                    <a:pt x="0" y="853440"/>
                  </a:lnTo>
                  <a:lnTo>
                    <a:pt x="5333" y="853440"/>
                  </a:lnTo>
                  <a:lnTo>
                    <a:pt x="5334" y="844296"/>
                  </a:lnTo>
                  <a:lnTo>
                    <a:pt x="9906" y="844296"/>
                  </a:lnTo>
                  <a:close/>
                </a:path>
                <a:path w="2170429" h="853439">
                  <a:moveTo>
                    <a:pt x="2165604" y="844296"/>
                  </a:moveTo>
                  <a:lnTo>
                    <a:pt x="5334" y="844296"/>
                  </a:lnTo>
                  <a:lnTo>
                    <a:pt x="9906" y="848868"/>
                  </a:lnTo>
                  <a:lnTo>
                    <a:pt x="9905" y="853440"/>
                  </a:lnTo>
                  <a:lnTo>
                    <a:pt x="2161031" y="853440"/>
                  </a:lnTo>
                  <a:lnTo>
                    <a:pt x="2161031" y="848868"/>
                  </a:lnTo>
                  <a:lnTo>
                    <a:pt x="2165604" y="844296"/>
                  </a:lnTo>
                  <a:close/>
                </a:path>
                <a:path w="2170429" h="853439">
                  <a:moveTo>
                    <a:pt x="9905" y="853440"/>
                  </a:moveTo>
                  <a:lnTo>
                    <a:pt x="9906" y="848868"/>
                  </a:lnTo>
                  <a:lnTo>
                    <a:pt x="5334" y="844296"/>
                  </a:lnTo>
                  <a:lnTo>
                    <a:pt x="5333" y="853440"/>
                  </a:lnTo>
                  <a:lnTo>
                    <a:pt x="9905" y="853440"/>
                  </a:lnTo>
                  <a:close/>
                </a:path>
                <a:path w="2170429" h="853439">
                  <a:moveTo>
                    <a:pt x="2170176" y="853440"/>
                  </a:moveTo>
                  <a:lnTo>
                    <a:pt x="2170176" y="0"/>
                  </a:lnTo>
                  <a:lnTo>
                    <a:pt x="2161031" y="0"/>
                  </a:lnTo>
                  <a:lnTo>
                    <a:pt x="2161031" y="844296"/>
                  </a:lnTo>
                  <a:lnTo>
                    <a:pt x="2165604" y="844296"/>
                  </a:lnTo>
                  <a:lnTo>
                    <a:pt x="2165604" y="853440"/>
                  </a:lnTo>
                  <a:lnTo>
                    <a:pt x="2170176" y="853440"/>
                  </a:lnTo>
                  <a:close/>
                </a:path>
                <a:path w="2170429" h="853439">
                  <a:moveTo>
                    <a:pt x="2165604" y="853440"/>
                  </a:moveTo>
                  <a:lnTo>
                    <a:pt x="2165604" y="844296"/>
                  </a:lnTo>
                  <a:lnTo>
                    <a:pt x="2161031" y="848868"/>
                  </a:lnTo>
                  <a:lnTo>
                    <a:pt x="2161031" y="853440"/>
                  </a:lnTo>
                  <a:lnTo>
                    <a:pt x="2165604" y="853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/>
          <p:nvPr/>
        </p:nvSpPr>
        <p:spPr>
          <a:xfrm>
            <a:off x="5152029" y="4054855"/>
            <a:ext cx="854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location2</a:t>
            </a:r>
            <a:endParaRPr sz="1200">
              <a:latin typeface="Courier New"/>
              <a:cs typeface="Courier New"/>
            </a:endParaRPr>
          </a:p>
        </p:txBody>
      </p:sp>
      <p:pic>
        <p:nvPicPr>
          <p:cNvPr id="67" name="object 6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6784" y="3394709"/>
            <a:ext cx="1953767" cy="646176"/>
          </a:xfrm>
          <a:prstGeom prst="rect">
            <a:avLst/>
          </a:prstGeom>
        </p:spPr>
      </p:pic>
      <p:sp>
        <p:nvSpPr>
          <p:cNvPr id="68" name="object 68"/>
          <p:cNvSpPr txBox="1"/>
          <p:nvPr/>
        </p:nvSpPr>
        <p:spPr>
          <a:xfrm>
            <a:off x="4117085" y="3618353"/>
            <a:ext cx="460375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200" spc="-5" b="1">
                <a:latin typeface="Courier New"/>
                <a:cs typeface="Courier New"/>
              </a:rPr>
              <a:t>palle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980688" y="3432302"/>
            <a:ext cx="905510" cy="831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7320" marR="208279" indent="-36830">
              <a:lnSpc>
                <a:spcPct val="1417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cont.</a:t>
            </a:r>
            <a:r>
              <a:rPr dirty="0" sz="1200" spc="-520" b="1">
                <a:latin typeface="Courier New"/>
                <a:cs typeface="Courier New"/>
              </a:rPr>
              <a:t> </a:t>
            </a:r>
            <a:r>
              <a:rPr dirty="0" baseline="-25462" sz="1800" spc="-7" b="1">
                <a:latin typeface="Courier New"/>
                <a:cs typeface="Courier New"/>
              </a:rPr>
              <a:t>t  </a:t>
            </a:r>
            <a:r>
              <a:rPr dirty="0" sz="1200" spc="-5" b="1">
                <a:latin typeface="Courier New"/>
                <a:cs typeface="Courier New"/>
              </a:rPr>
              <a:t>robot</a:t>
            </a:r>
            <a:endParaRPr sz="12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819"/>
              </a:spcBef>
            </a:pPr>
            <a:r>
              <a:rPr dirty="0" sz="1200" b="1">
                <a:latin typeface="Courier New"/>
                <a:cs typeface="Courier New"/>
              </a:rPr>
              <a:t>location1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289810" y="3662934"/>
            <a:ext cx="728980" cy="298450"/>
            <a:chOff x="2289810" y="3662934"/>
            <a:chExt cx="728980" cy="298450"/>
          </a:xfrm>
        </p:grpSpPr>
        <p:pic>
          <p:nvPicPr>
            <p:cNvPr id="71" name="object 7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7816" y="3662934"/>
              <a:ext cx="163067" cy="123443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2294382" y="3824478"/>
              <a:ext cx="675640" cy="132080"/>
            </a:xfrm>
            <a:custGeom>
              <a:avLst/>
              <a:gdLst/>
              <a:ahLst/>
              <a:cxnLst/>
              <a:rect l="l" t="t" r="r" b="b"/>
              <a:pathLst>
                <a:path w="675639" h="132079">
                  <a:moveTo>
                    <a:pt x="675132" y="131825"/>
                  </a:moveTo>
                  <a:lnTo>
                    <a:pt x="675132" y="0"/>
                  </a:lnTo>
                  <a:lnTo>
                    <a:pt x="0" y="0"/>
                  </a:lnTo>
                  <a:lnTo>
                    <a:pt x="0" y="131825"/>
                  </a:lnTo>
                  <a:lnTo>
                    <a:pt x="675132" y="131825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2969514" y="3780282"/>
              <a:ext cx="44450" cy="176530"/>
            </a:xfrm>
            <a:custGeom>
              <a:avLst/>
              <a:gdLst/>
              <a:ahLst/>
              <a:cxnLst/>
              <a:rect l="l" t="t" r="r" b="b"/>
              <a:pathLst>
                <a:path w="44450" h="176529">
                  <a:moveTo>
                    <a:pt x="44196" y="131825"/>
                  </a:moveTo>
                  <a:lnTo>
                    <a:pt x="44196" y="0"/>
                  </a:lnTo>
                  <a:lnTo>
                    <a:pt x="0" y="44195"/>
                  </a:lnTo>
                  <a:lnTo>
                    <a:pt x="0" y="176021"/>
                  </a:lnTo>
                  <a:lnTo>
                    <a:pt x="44196" y="131825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2294382" y="3780282"/>
              <a:ext cx="719455" cy="44450"/>
            </a:xfrm>
            <a:custGeom>
              <a:avLst/>
              <a:gdLst/>
              <a:ahLst/>
              <a:cxnLst/>
              <a:rect l="l" t="t" r="r" b="b"/>
              <a:pathLst>
                <a:path w="719455" h="44450">
                  <a:moveTo>
                    <a:pt x="719328" y="0"/>
                  </a:moveTo>
                  <a:lnTo>
                    <a:pt x="44195" y="0"/>
                  </a:lnTo>
                  <a:lnTo>
                    <a:pt x="0" y="44195"/>
                  </a:lnTo>
                  <a:lnTo>
                    <a:pt x="675132" y="44195"/>
                  </a:lnTo>
                  <a:lnTo>
                    <a:pt x="719328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2289810" y="3775710"/>
              <a:ext cx="728980" cy="185420"/>
            </a:xfrm>
            <a:custGeom>
              <a:avLst/>
              <a:gdLst/>
              <a:ahLst/>
              <a:cxnLst/>
              <a:rect l="l" t="t" r="r" b="b"/>
              <a:pathLst>
                <a:path w="728980" h="185420">
                  <a:moveTo>
                    <a:pt x="728471" y="138684"/>
                  </a:moveTo>
                  <a:lnTo>
                    <a:pt x="728471" y="0"/>
                  </a:lnTo>
                  <a:lnTo>
                    <a:pt x="46481" y="0"/>
                  </a:lnTo>
                  <a:lnTo>
                    <a:pt x="0" y="46481"/>
                  </a:lnTo>
                  <a:lnTo>
                    <a:pt x="0" y="185165"/>
                  </a:lnTo>
                  <a:lnTo>
                    <a:pt x="4571" y="185165"/>
                  </a:lnTo>
                  <a:lnTo>
                    <a:pt x="4571" y="43434"/>
                  </a:lnTo>
                  <a:lnTo>
                    <a:pt x="16001" y="43434"/>
                  </a:lnTo>
                  <a:lnTo>
                    <a:pt x="48767" y="10667"/>
                  </a:lnTo>
                  <a:lnTo>
                    <a:pt x="48767" y="9143"/>
                  </a:lnTo>
                  <a:lnTo>
                    <a:pt x="51815" y="7619"/>
                  </a:lnTo>
                  <a:lnTo>
                    <a:pt x="51815" y="9143"/>
                  </a:lnTo>
                  <a:lnTo>
                    <a:pt x="711708" y="9143"/>
                  </a:lnTo>
                  <a:lnTo>
                    <a:pt x="720089" y="762"/>
                  </a:lnTo>
                  <a:lnTo>
                    <a:pt x="726947" y="7619"/>
                  </a:lnTo>
                  <a:lnTo>
                    <a:pt x="726947" y="140183"/>
                  </a:lnTo>
                  <a:lnTo>
                    <a:pt x="728471" y="138684"/>
                  </a:lnTo>
                  <a:close/>
                </a:path>
                <a:path w="728980" h="185420">
                  <a:moveTo>
                    <a:pt x="16001" y="43434"/>
                  </a:moveTo>
                  <a:lnTo>
                    <a:pt x="4571" y="43434"/>
                  </a:lnTo>
                  <a:lnTo>
                    <a:pt x="4571" y="53339"/>
                  </a:lnTo>
                  <a:lnTo>
                    <a:pt x="7619" y="53339"/>
                  </a:lnTo>
                  <a:lnTo>
                    <a:pt x="7619" y="51815"/>
                  </a:lnTo>
                  <a:lnTo>
                    <a:pt x="9143" y="48767"/>
                  </a:lnTo>
                  <a:lnTo>
                    <a:pt x="9143" y="50291"/>
                  </a:lnTo>
                  <a:lnTo>
                    <a:pt x="16001" y="43434"/>
                  </a:lnTo>
                  <a:close/>
                </a:path>
                <a:path w="728980" h="185420">
                  <a:moveTo>
                    <a:pt x="9143" y="176022"/>
                  </a:moveTo>
                  <a:lnTo>
                    <a:pt x="9143" y="53339"/>
                  </a:lnTo>
                  <a:lnTo>
                    <a:pt x="4571" y="53339"/>
                  </a:lnTo>
                  <a:lnTo>
                    <a:pt x="4571" y="176022"/>
                  </a:lnTo>
                  <a:lnTo>
                    <a:pt x="9143" y="176022"/>
                  </a:lnTo>
                  <a:close/>
                </a:path>
                <a:path w="728980" h="185420">
                  <a:moveTo>
                    <a:pt x="677417" y="176022"/>
                  </a:moveTo>
                  <a:lnTo>
                    <a:pt x="4571" y="176022"/>
                  </a:lnTo>
                  <a:lnTo>
                    <a:pt x="9143" y="180593"/>
                  </a:lnTo>
                  <a:lnTo>
                    <a:pt x="9143" y="185165"/>
                  </a:lnTo>
                  <a:lnTo>
                    <a:pt x="675132" y="185165"/>
                  </a:lnTo>
                  <a:lnTo>
                    <a:pt x="675132" y="180593"/>
                  </a:lnTo>
                  <a:lnTo>
                    <a:pt x="675894" y="180593"/>
                  </a:lnTo>
                  <a:lnTo>
                    <a:pt x="675894" y="177545"/>
                  </a:lnTo>
                  <a:lnTo>
                    <a:pt x="677417" y="176022"/>
                  </a:lnTo>
                  <a:close/>
                </a:path>
                <a:path w="728980" h="185420">
                  <a:moveTo>
                    <a:pt x="9143" y="185165"/>
                  </a:moveTo>
                  <a:lnTo>
                    <a:pt x="9143" y="180593"/>
                  </a:lnTo>
                  <a:lnTo>
                    <a:pt x="4571" y="176022"/>
                  </a:lnTo>
                  <a:lnTo>
                    <a:pt x="4571" y="185165"/>
                  </a:lnTo>
                  <a:lnTo>
                    <a:pt x="9143" y="185165"/>
                  </a:lnTo>
                  <a:close/>
                </a:path>
                <a:path w="728980" h="185420">
                  <a:moveTo>
                    <a:pt x="9143" y="50291"/>
                  </a:moveTo>
                  <a:lnTo>
                    <a:pt x="9143" y="48767"/>
                  </a:lnTo>
                  <a:lnTo>
                    <a:pt x="7619" y="51815"/>
                  </a:lnTo>
                  <a:lnTo>
                    <a:pt x="9143" y="50291"/>
                  </a:lnTo>
                  <a:close/>
                </a:path>
                <a:path w="728980" h="185420">
                  <a:moveTo>
                    <a:pt x="677417" y="43434"/>
                  </a:moveTo>
                  <a:lnTo>
                    <a:pt x="16001" y="43434"/>
                  </a:lnTo>
                  <a:lnTo>
                    <a:pt x="7619" y="51815"/>
                  </a:lnTo>
                  <a:lnTo>
                    <a:pt x="7619" y="53339"/>
                  </a:lnTo>
                  <a:lnTo>
                    <a:pt x="675132" y="53339"/>
                  </a:lnTo>
                  <a:lnTo>
                    <a:pt x="675132" y="48767"/>
                  </a:lnTo>
                  <a:lnTo>
                    <a:pt x="675894" y="48767"/>
                  </a:lnTo>
                  <a:lnTo>
                    <a:pt x="675894" y="44957"/>
                  </a:lnTo>
                  <a:lnTo>
                    <a:pt x="677417" y="43434"/>
                  </a:lnTo>
                  <a:close/>
                </a:path>
                <a:path w="728980" h="185420">
                  <a:moveTo>
                    <a:pt x="51815" y="7619"/>
                  </a:moveTo>
                  <a:lnTo>
                    <a:pt x="48767" y="9143"/>
                  </a:lnTo>
                  <a:lnTo>
                    <a:pt x="50291" y="9143"/>
                  </a:lnTo>
                  <a:lnTo>
                    <a:pt x="51815" y="7619"/>
                  </a:lnTo>
                  <a:close/>
                </a:path>
                <a:path w="728980" h="185420">
                  <a:moveTo>
                    <a:pt x="50291" y="9143"/>
                  </a:moveTo>
                  <a:lnTo>
                    <a:pt x="48767" y="9143"/>
                  </a:lnTo>
                  <a:lnTo>
                    <a:pt x="48767" y="10667"/>
                  </a:lnTo>
                  <a:lnTo>
                    <a:pt x="50291" y="9143"/>
                  </a:lnTo>
                  <a:close/>
                </a:path>
                <a:path w="728980" h="185420">
                  <a:moveTo>
                    <a:pt x="51815" y="9143"/>
                  </a:moveTo>
                  <a:lnTo>
                    <a:pt x="51815" y="7619"/>
                  </a:lnTo>
                  <a:lnTo>
                    <a:pt x="50291" y="9143"/>
                  </a:lnTo>
                  <a:lnTo>
                    <a:pt x="51815" y="9143"/>
                  </a:lnTo>
                  <a:close/>
                </a:path>
                <a:path w="728980" h="185420">
                  <a:moveTo>
                    <a:pt x="684276" y="50291"/>
                  </a:moveTo>
                  <a:lnTo>
                    <a:pt x="684276" y="48767"/>
                  </a:lnTo>
                  <a:lnTo>
                    <a:pt x="675132" y="48767"/>
                  </a:lnTo>
                  <a:lnTo>
                    <a:pt x="675132" y="53339"/>
                  </a:lnTo>
                  <a:lnTo>
                    <a:pt x="681227" y="53339"/>
                  </a:lnTo>
                  <a:lnTo>
                    <a:pt x="684276" y="50291"/>
                  </a:lnTo>
                  <a:close/>
                </a:path>
                <a:path w="728980" h="185420">
                  <a:moveTo>
                    <a:pt x="684276" y="169163"/>
                  </a:moveTo>
                  <a:lnTo>
                    <a:pt x="684276" y="50291"/>
                  </a:lnTo>
                  <a:lnTo>
                    <a:pt x="681227" y="53339"/>
                  </a:lnTo>
                  <a:lnTo>
                    <a:pt x="675132" y="53339"/>
                  </a:lnTo>
                  <a:lnTo>
                    <a:pt x="675132" y="176022"/>
                  </a:lnTo>
                  <a:lnTo>
                    <a:pt x="677417" y="176022"/>
                  </a:lnTo>
                  <a:lnTo>
                    <a:pt x="684276" y="169163"/>
                  </a:lnTo>
                  <a:close/>
                </a:path>
                <a:path w="728980" h="185420">
                  <a:moveTo>
                    <a:pt x="684276" y="182167"/>
                  </a:moveTo>
                  <a:lnTo>
                    <a:pt x="684276" y="180593"/>
                  </a:lnTo>
                  <a:lnTo>
                    <a:pt x="675132" y="180593"/>
                  </a:lnTo>
                  <a:lnTo>
                    <a:pt x="675132" y="185165"/>
                  </a:lnTo>
                  <a:lnTo>
                    <a:pt x="681227" y="185165"/>
                  </a:lnTo>
                  <a:lnTo>
                    <a:pt x="684276" y="182167"/>
                  </a:lnTo>
                  <a:close/>
                </a:path>
                <a:path w="728980" h="185420">
                  <a:moveTo>
                    <a:pt x="679703" y="43434"/>
                  </a:moveTo>
                  <a:lnTo>
                    <a:pt x="677417" y="43434"/>
                  </a:lnTo>
                  <a:lnTo>
                    <a:pt x="675894" y="44957"/>
                  </a:lnTo>
                  <a:lnTo>
                    <a:pt x="679703" y="43434"/>
                  </a:lnTo>
                  <a:close/>
                </a:path>
                <a:path w="728980" h="185420">
                  <a:moveTo>
                    <a:pt x="679703" y="48767"/>
                  </a:moveTo>
                  <a:lnTo>
                    <a:pt x="679703" y="43434"/>
                  </a:lnTo>
                  <a:lnTo>
                    <a:pt x="675894" y="44957"/>
                  </a:lnTo>
                  <a:lnTo>
                    <a:pt x="675894" y="48767"/>
                  </a:lnTo>
                  <a:lnTo>
                    <a:pt x="679703" y="48767"/>
                  </a:lnTo>
                  <a:close/>
                </a:path>
                <a:path w="728980" h="185420">
                  <a:moveTo>
                    <a:pt x="679703" y="176022"/>
                  </a:moveTo>
                  <a:lnTo>
                    <a:pt x="677417" y="176022"/>
                  </a:lnTo>
                  <a:lnTo>
                    <a:pt x="675894" y="177545"/>
                  </a:lnTo>
                  <a:lnTo>
                    <a:pt x="679703" y="176022"/>
                  </a:lnTo>
                  <a:close/>
                </a:path>
                <a:path w="728980" h="185420">
                  <a:moveTo>
                    <a:pt x="679703" y="180593"/>
                  </a:moveTo>
                  <a:lnTo>
                    <a:pt x="679703" y="176022"/>
                  </a:lnTo>
                  <a:lnTo>
                    <a:pt x="675894" y="177545"/>
                  </a:lnTo>
                  <a:lnTo>
                    <a:pt x="675894" y="180593"/>
                  </a:lnTo>
                  <a:lnTo>
                    <a:pt x="679703" y="180593"/>
                  </a:lnTo>
                  <a:close/>
                </a:path>
                <a:path w="728980" h="185420">
                  <a:moveTo>
                    <a:pt x="723900" y="10667"/>
                  </a:moveTo>
                  <a:lnTo>
                    <a:pt x="723900" y="9143"/>
                  </a:lnTo>
                  <a:lnTo>
                    <a:pt x="711708" y="9143"/>
                  </a:lnTo>
                  <a:lnTo>
                    <a:pt x="677417" y="43434"/>
                  </a:lnTo>
                  <a:lnTo>
                    <a:pt x="679703" y="43434"/>
                  </a:lnTo>
                  <a:lnTo>
                    <a:pt x="679703" y="48767"/>
                  </a:lnTo>
                  <a:lnTo>
                    <a:pt x="684276" y="48767"/>
                  </a:lnTo>
                  <a:lnTo>
                    <a:pt x="684276" y="50291"/>
                  </a:lnTo>
                  <a:lnTo>
                    <a:pt x="723900" y="10667"/>
                  </a:lnTo>
                  <a:close/>
                </a:path>
                <a:path w="728980" h="185420">
                  <a:moveTo>
                    <a:pt x="720089" y="133350"/>
                  </a:moveTo>
                  <a:lnTo>
                    <a:pt x="677417" y="176022"/>
                  </a:lnTo>
                  <a:lnTo>
                    <a:pt x="679703" y="176022"/>
                  </a:lnTo>
                  <a:lnTo>
                    <a:pt x="679703" y="180593"/>
                  </a:lnTo>
                  <a:lnTo>
                    <a:pt x="684276" y="180593"/>
                  </a:lnTo>
                  <a:lnTo>
                    <a:pt x="684276" y="182167"/>
                  </a:lnTo>
                  <a:lnTo>
                    <a:pt x="718565" y="148430"/>
                  </a:lnTo>
                  <a:lnTo>
                    <a:pt x="718565" y="136398"/>
                  </a:lnTo>
                  <a:lnTo>
                    <a:pt x="720089" y="133350"/>
                  </a:lnTo>
                  <a:close/>
                </a:path>
                <a:path w="728980" h="185420">
                  <a:moveTo>
                    <a:pt x="726947" y="7619"/>
                  </a:moveTo>
                  <a:lnTo>
                    <a:pt x="720089" y="762"/>
                  </a:lnTo>
                  <a:lnTo>
                    <a:pt x="711708" y="9143"/>
                  </a:lnTo>
                  <a:lnTo>
                    <a:pt x="718565" y="9143"/>
                  </a:lnTo>
                  <a:lnTo>
                    <a:pt x="718565" y="4572"/>
                  </a:lnTo>
                  <a:lnTo>
                    <a:pt x="723900" y="9143"/>
                  </a:lnTo>
                  <a:lnTo>
                    <a:pt x="723900" y="10667"/>
                  </a:lnTo>
                  <a:lnTo>
                    <a:pt x="726947" y="7619"/>
                  </a:lnTo>
                  <a:close/>
                </a:path>
                <a:path w="728980" h="185420">
                  <a:moveTo>
                    <a:pt x="723900" y="9143"/>
                  </a:moveTo>
                  <a:lnTo>
                    <a:pt x="718565" y="4572"/>
                  </a:lnTo>
                  <a:lnTo>
                    <a:pt x="718565" y="9143"/>
                  </a:lnTo>
                  <a:lnTo>
                    <a:pt x="723900" y="9143"/>
                  </a:lnTo>
                  <a:close/>
                </a:path>
                <a:path w="728980" h="185420">
                  <a:moveTo>
                    <a:pt x="726947" y="140183"/>
                  </a:moveTo>
                  <a:lnTo>
                    <a:pt x="726947" y="7619"/>
                  </a:lnTo>
                  <a:lnTo>
                    <a:pt x="718565" y="16001"/>
                  </a:lnTo>
                  <a:lnTo>
                    <a:pt x="718565" y="134874"/>
                  </a:lnTo>
                  <a:lnTo>
                    <a:pt x="720089" y="133350"/>
                  </a:lnTo>
                  <a:lnTo>
                    <a:pt x="720089" y="146930"/>
                  </a:lnTo>
                  <a:lnTo>
                    <a:pt x="726947" y="140183"/>
                  </a:lnTo>
                  <a:close/>
                </a:path>
                <a:path w="728980" h="185420">
                  <a:moveTo>
                    <a:pt x="720089" y="146930"/>
                  </a:moveTo>
                  <a:lnTo>
                    <a:pt x="720089" y="133350"/>
                  </a:lnTo>
                  <a:lnTo>
                    <a:pt x="718565" y="136398"/>
                  </a:lnTo>
                  <a:lnTo>
                    <a:pt x="718565" y="148430"/>
                  </a:lnTo>
                  <a:lnTo>
                    <a:pt x="720089" y="1469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2294382" y="3767582"/>
            <a:ext cx="6756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robot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2290572" y="3394709"/>
            <a:ext cx="6682105" cy="853440"/>
            <a:chOff x="2290572" y="3394709"/>
            <a:chExt cx="6682105" cy="853440"/>
          </a:xfrm>
        </p:grpSpPr>
        <p:pic>
          <p:nvPicPr>
            <p:cNvPr id="78" name="object 7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0572" y="3662933"/>
              <a:ext cx="218694" cy="169925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0676" y="3935660"/>
              <a:ext cx="83057" cy="80882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3784" y="3935794"/>
              <a:ext cx="79406" cy="80359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6807707" y="3394709"/>
              <a:ext cx="2160270" cy="848994"/>
            </a:xfrm>
            <a:custGeom>
              <a:avLst/>
              <a:gdLst/>
              <a:ahLst/>
              <a:cxnLst/>
              <a:rect l="l" t="t" r="r" b="b"/>
              <a:pathLst>
                <a:path w="2160270" h="848994">
                  <a:moveTo>
                    <a:pt x="2160270" y="848867"/>
                  </a:moveTo>
                  <a:lnTo>
                    <a:pt x="2160270" y="0"/>
                  </a:lnTo>
                  <a:lnTo>
                    <a:pt x="0" y="0"/>
                  </a:lnTo>
                  <a:lnTo>
                    <a:pt x="0" y="848867"/>
                  </a:lnTo>
                  <a:lnTo>
                    <a:pt x="2160270" y="848867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6803136" y="3394709"/>
              <a:ext cx="2169795" cy="853440"/>
            </a:xfrm>
            <a:custGeom>
              <a:avLst/>
              <a:gdLst/>
              <a:ahLst/>
              <a:cxnLst/>
              <a:rect l="l" t="t" r="r" b="b"/>
              <a:pathLst>
                <a:path w="2169795" h="853439">
                  <a:moveTo>
                    <a:pt x="9144" y="844296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853440"/>
                  </a:lnTo>
                  <a:lnTo>
                    <a:pt x="4572" y="853440"/>
                  </a:lnTo>
                  <a:lnTo>
                    <a:pt x="4572" y="844296"/>
                  </a:lnTo>
                  <a:lnTo>
                    <a:pt x="9144" y="844296"/>
                  </a:lnTo>
                  <a:close/>
                </a:path>
                <a:path w="2169795" h="853439">
                  <a:moveTo>
                    <a:pt x="2164842" y="844296"/>
                  </a:moveTo>
                  <a:lnTo>
                    <a:pt x="4572" y="844296"/>
                  </a:lnTo>
                  <a:lnTo>
                    <a:pt x="9144" y="848868"/>
                  </a:lnTo>
                  <a:lnTo>
                    <a:pt x="9144" y="853440"/>
                  </a:lnTo>
                  <a:lnTo>
                    <a:pt x="2160270" y="853440"/>
                  </a:lnTo>
                  <a:lnTo>
                    <a:pt x="2160270" y="848868"/>
                  </a:lnTo>
                  <a:lnTo>
                    <a:pt x="2164842" y="844296"/>
                  </a:lnTo>
                  <a:close/>
                </a:path>
                <a:path w="2169795" h="853439">
                  <a:moveTo>
                    <a:pt x="9144" y="853440"/>
                  </a:moveTo>
                  <a:lnTo>
                    <a:pt x="9144" y="848868"/>
                  </a:lnTo>
                  <a:lnTo>
                    <a:pt x="4572" y="844296"/>
                  </a:lnTo>
                  <a:lnTo>
                    <a:pt x="4572" y="853440"/>
                  </a:lnTo>
                  <a:lnTo>
                    <a:pt x="9144" y="853440"/>
                  </a:lnTo>
                  <a:close/>
                </a:path>
                <a:path w="2169795" h="853439">
                  <a:moveTo>
                    <a:pt x="2169414" y="853440"/>
                  </a:moveTo>
                  <a:lnTo>
                    <a:pt x="2169414" y="0"/>
                  </a:lnTo>
                  <a:lnTo>
                    <a:pt x="2160270" y="0"/>
                  </a:lnTo>
                  <a:lnTo>
                    <a:pt x="2160270" y="844296"/>
                  </a:lnTo>
                  <a:lnTo>
                    <a:pt x="2164842" y="844296"/>
                  </a:lnTo>
                  <a:lnTo>
                    <a:pt x="2164842" y="853440"/>
                  </a:lnTo>
                  <a:lnTo>
                    <a:pt x="2169414" y="853440"/>
                  </a:lnTo>
                  <a:close/>
                </a:path>
                <a:path w="2169795" h="853439">
                  <a:moveTo>
                    <a:pt x="2164842" y="853440"/>
                  </a:moveTo>
                  <a:lnTo>
                    <a:pt x="2164842" y="844296"/>
                  </a:lnTo>
                  <a:lnTo>
                    <a:pt x="2160270" y="848868"/>
                  </a:lnTo>
                  <a:lnTo>
                    <a:pt x="2160270" y="853440"/>
                  </a:lnTo>
                  <a:lnTo>
                    <a:pt x="2164842" y="853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6879336" y="3594353"/>
              <a:ext cx="791845" cy="218440"/>
            </a:xfrm>
            <a:custGeom>
              <a:avLst/>
              <a:gdLst/>
              <a:ahLst/>
              <a:cxnLst/>
              <a:rect l="l" t="t" r="r" b="b"/>
              <a:pathLst>
                <a:path w="791845" h="218439">
                  <a:moveTo>
                    <a:pt x="791718" y="0"/>
                  </a:moveTo>
                  <a:lnTo>
                    <a:pt x="197358" y="0"/>
                  </a:lnTo>
                  <a:lnTo>
                    <a:pt x="0" y="217932"/>
                  </a:lnTo>
                  <a:lnTo>
                    <a:pt x="593598" y="217932"/>
                  </a:lnTo>
                  <a:lnTo>
                    <a:pt x="791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4" name="object 8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55536" y="3394709"/>
              <a:ext cx="1866900" cy="646176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6867906" y="3589781"/>
              <a:ext cx="814069" cy="227329"/>
            </a:xfrm>
            <a:custGeom>
              <a:avLst/>
              <a:gdLst/>
              <a:ahLst/>
              <a:cxnLst/>
              <a:rect l="l" t="t" r="r" b="b"/>
              <a:pathLst>
                <a:path w="814070" h="227329">
                  <a:moveTo>
                    <a:pt x="813816" y="0"/>
                  </a:moveTo>
                  <a:lnTo>
                    <a:pt x="207264" y="0"/>
                  </a:lnTo>
                  <a:lnTo>
                    <a:pt x="0" y="227075"/>
                  </a:lnTo>
                  <a:lnTo>
                    <a:pt x="11429" y="227075"/>
                  </a:lnTo>
                  <a:lnTo>
                    <a:pt x="11429" y="217169"/>
                  </a:lnTo>
                  <a:lnTo>
                    <a:pt x="22098" y="217169"/>
                  </a:lnTo>
                  <a:lnTo>
                    <a:pt x="208788" y="11810"/>
                  </a:lnTo>
                  <a:lnTo>
                    <a:pt x="208788" y="9143"/>
                  </a:lnTo>
                  <a:lnTo>
                    <a:pt x="212598" y="7619"/>
                  </a:lnTo>
                  <a:lnTo>
                    <a:pt x="212598" y="9143"/>
                  </a:lnTo>
                  <a:lnTo>
                    <a:pt x="793148" y="9143"/>
                  </a:lnTo>
                  <a:lnTo>
                    <a:pt x="800100" y="1523"/>
                  </a:lnTo>
                  <a:lnTo>
                    <a:pt x="803148" y="9143"/>
                  </a:lnTo>
                  <a:lnTo>
                    <a:pt x="803148" y="11730"/>
                  </a:lnTo>
                  <a:lnTo>
                    <a:pt x="813816" y="0"/>
                  </a:lnTo>
                  <a:close/>
                </a:path>
                <a:path w="814070" h="227329">
                  <a:moveTo>
                    <a:pt x="22098" y="217169"/>
                  </a:moveTo>
                  <a:lnTo>
                    <a:pt x="11429" y="217169"/>
                  </a:lnTo>
                  <a:lnTo>
                    <a:pt x="14477" y="225551"/>
                  </a:lnTo>
                  <a:lnTo>
                    <a:pt x="22098" y="217169"/>
                  </a:lnTo>
                  <a:close/>
                </a:path>
                <a:path w="814070" h="227329">
                  <a:moveTo>
                    <a:pt x="603370" y="217169"/>
                  </a:moveTo>
                  <a:lnTo>
                    <a:pt x="22098" y="217169"/>
                  </a:lnTo>
                  <a:lnTo>
                    <a:pt x="14477" y="225551"/>
                  </a:lnTo>
                  <a:lnTo>
                    <a:pt x="11429" y="217169"/>
                  </a:lnTo>
                  <a:lnTo>
                    <a:pt x="11429" y="227075"/>
                  </a:lnTo>
                  <a:lnTo>
                    <a:pt x="601979" y="227075"/>
                  </a:lnTo>
                  <a:lnTo>
                    <a:pt x="601979" y="218693"/>
                  </a:lnTo>
                  <a:lnTo>
                    <a:pt x="603370" y="217169"/>
                  </a:lnTo>
                  <a:close/>
                </a:path>
                <a:path w="814070" h="227329">
                  <a:moveTo>
                    <a:pt x="212598" y="7619"/>
                  </a:moveTo>
                  <a:lnTo>
                    <a:pt x="208788" y="9143"/>
                  </a:lnTo>
                  <a:lnTo>
                    <a:pt x="211212" y="9143"/>
                  </a:lnTo>
                  <a:lnTo>
                    <a:pt x="212598" y="7619"/>
                  </a:lnTo>
                  <a:close/>
                </a:path>
                <a:path w="814070" h="227329">
                  <a:moveTo>
                    <a:pt x="211212" y="9143"/>
                  </a:moveTo>
                  <a:lnTo>
                    <a:pt x="208788" y="9143"/>
                  </a:lnTo>
                  <a:lnTo>
                    <a:pt x="208788" y="11810"/>
                  </a:lnTo>
                  <a:lnTo>
                    <a:pt x="211212" y="9143"/>
                  </a:lnTo>
                  <a:close/>
                </a:path>
                <a:path w="814070" h="227329">
                  <a:moveTo>
                    <a:pt x="212598" y="9143"/>
                  </a:moveTo>
                  <a:lnTo>
                    <a:pt x="212598" y="7619"/>
                  </a:lnTo>
                  <a:lnTo>
                    <a:pt x="211212" y="9143"/>
                  </a:lnTo>
                  <a:lnTo>
                    <a:pt x="212598" y="9143"/>
                  </a:lnTo>
                  <a:close/>
                </a:path>
                <a:path w="814070" h="227329">
                  <a:moveTo>
                    <a:pt x="605027" y="217169"/>
                  </a:moveTo>
                  <a:lnTo>
                    <a:pt x="603370" y="217169"/>
                  </a:lnTo>
                  <a:lnTo>
                    <a:pt x="601979" y="218693"/>
                  </a:lnTo>
                  <a:lnTo>
                    <a:pt x="605027" y="217169"/>
                  </a:lnTo>
                  <a:close/>
                </a:path>
                <a:path w="814070" h="227329">
                  <a:moveTo>
                    <a:pt x="605027" y="227075"/>
                  </a:moveTo>
                  <a:lnTo>
                    <a:pt x="605027" y="217169"/>
                  </a:lnTo>
                  <a:lnTo>
                    <a:pt x="601979" y="218693"/>
                  </a:lnTo>
                  <a:lnTo>
                    <a:pt x="601979" y="227075"/>
                  </a:lnTo>
                  <a:lnTo>
                    <a:pt x="605027" y="227075"/>
                  </a:lnTo>
                  <a:close/>
                </a:path>
                <a:path w="814070" h="227329">
                  <a:moveTo>
                    <a:pt x="803148" y="11730"/>
                  </a:moveTo>
                  <a:lnTo>
                    <a:pt x="803148" y="9143"/>
                  </a:lnTo>
                  <a:lnTo>
                    <a:pt x="793148" y="9143"/>
                  </a:lnTo>
                  <a:lnTo>
                    <a:pt x="603370" y="217169"/>
                  </a:lnTo>
                  <a:lnTo>
                    <a:pt x="605027" y="217169"/>
                  </a:lnTo>
                  <a:lnTo>
                    <a:pt x="605027" y="227075"/>
                  </a:lnTo>
                  <a:lnTo>
                    <a:pt x="607314" y="227075"/>
                  </a:lnTo>
                  <a:lnTo>
                    <a:pt x="803148" y="11730"/>
                  </a:lnTo>
                  <a:close/>
                </a:path>
                <a:path w="814070" h="227329">
                  <a:moveTo>
                    <a:pt x="803148" y="9143"/>
                  </a:moveTo>
                  <a:lnTo>
                    <a:pt x="800100" y="1523"/>
                  </a:lnTo>
                  <a:lnTo>
                    <a:pt x="793148" y="9143"/>
                  </a:lnTo>
                  <a:lnTo>
                    <a:pt x="803148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" name="object 86"/>
          <p:cNvSpPr txBox="1"/>
          <p:nvPr/>
        </p:nvSpPr>
        <p:spPr>
          <a:xfrm>
            <a:off x="6899909" y="3580129"/>
            <a:ext cx="842010" cy="683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906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pallet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r>
              <a:rPr dirty="0" sz="1200" b="1">
                <a:latin typeface="Courier New"/>
                <a:cs typeface="Courier New"/>
              </a:rPr>
              <a:t>location1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046613" y="3581653"/>
            <a:ext cx="842010" cy="68199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14300" marR="178435" indent="80645">
              <a:lnSpc>
                <a:spcPct val="101699"/>
              </a:lnSpc>
              <a:spcBef>
                <a:spcPts val="75"/>
              </a:spcBef>
            </a:pPr>
            <a:r>
              <a:rPr dirty="0" sz="1200" spc="-5" b="1">
                <a:latin typeface="Courier New"/>
                <a:cs typeface="Courier New"/>
              </a:rPr>
              <a:t>cont.  </a:t>
            </a:r>
            <a:r>
              <a:rPr dirty="0" sz="1200" spc="-5" b="1">
                <a:latin typeface="Courier New"/>
                <a:cs typeface="Courier New"/>
              </a:rPr>
              <a:t>robot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r>
              <a:rPr dirty="0" sz="1200" b="1">
                <a:latin typeface="Courier New"/>
                <a:cs typeface="Courier New"/>
              </a:rPr>
              <a:t>location2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1041653" y="3774185"/>
            <a:ext cx="7266940" cy="1579245"/>
            <a:chOff x="1041653" y="3774185"/>
            <a:chExt cx="7266940" cy="1579245"/>
          </a:xfrm>
        </p:grpSpPr>
        <p:sp>
          <p:nvSpPr>
            <p:cNvPr id="89" name="object 89"/>
            <p:cNvSpPr/>
            <p:nvPr/>
          </p:nvSpPr>
          <p:spPr>
            <a:xfrm>
              <a:off x="1783080" y="4243577"/>
              <a:ext cx="2893060" cy="130810"/>
            </a:xfrm>
            <a:custGeom>
              <a:avLst/>
              <a:gdLst/>
              <a:ahLst/>
              <a:cxnLst/>
              <a:rect l="l" t="t" r="r" b="b"/>
              <a:pathLst>
                <a:path w="2893060" h="130810">
                  <a:moveTo>
                    <a:pt x="12954" y="0"/>
                  </a:moveTo>
                  <a:lnTo>
                    <a:pt x="0" y="0"/>
                  </a:lnTo>
                  <a:lnTo>
                    <a:pt x="0" y="130302"/>
                  </a:lnTo>
                  <a:lnTo>
                    <a:pt x="12954" y="130302"/>
                  </a:lnTo>
                  <a:lnTo>
                    <a:pt x="12954" y="0"/>
                  </a:lnTo>
                  <a:close/>
                </a:path>
                <a:path w="2893060" h="130810">
                  <a:moveTo>
                    <a:pt x="2892552" y="0"/>
                  </a:moveTo>
                  <a:lnTo>
                    <a:pt x="2879598" y="0"/>
                  </a:lnTo>
                  <a:lnTo>
                    <a:pt x="2879598" y="130302"/>
                  </a:lnTo>
                  <a:lnTo>
                    <a:pt x="2892552" y="130302"/>
                  </a:lnTo>
                  <a:lnTo>
                    <a:pt x="28925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0" name="object 9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70403" y="4243577"/>
              <a:ext cx="76200" cy="130301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1525" y="4243577"/>
              <a:ext cx="76200" cy="130301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3245358" y="3774185"/>
              <a:ext cx="647700" cy="76200"/>
            </a:xfrm>
            <a:custGeom>
              <a:avLst/>
              <a:gdLst/>
              <a:ahLst/>
              <a:cxnLst/>
              <a:rect l="l" t="t" r="r" b="b"/>
              <a:pathLst>
                <a:path w="647700" h="76200">
                  <a:moveTo>
                    <a:pt x="76200" y="31241"/>
                  </a:moveTo>
                  <a:lnTo>
                    <a:pt x="76200" y="0"/>
                  </a:lnTo>
                  <a:lnTo>
                    <a:pt x="0" y="38100"/>
                  </a:lnTo>
                  <a:lnTo>
                    <a:pt x="63246" y="69723"/>
                  </a:lnTo>
                  <a:lnTo>
                    <a:pt x="63246" y="31241"/>
                  </a:lnTo>
                  <a:lnTo>
                    <a:pt x="76200" y="31241"/>
                  </a:lnTo>
                  <a:close/>
                </a:path>
                <a:path w="647700" h="76200">
                  <a:moveTo>
                    <a:pt x="647700" y="44195"/>
                  </a:moveTo>
                  <a:lnTo>
                    <a:pt x="647700" y="31241"/>
                  </a:lnTo>
                  <a:lnTo>
                    <a:pt x="63246" y="31241"/>
                  </a:lnTo>
                  <a:lnTo>
                    <a:pt x="63246" y="44195"/>
                  </a:lnTo>
                  <a:lnTo>
                    <a:pt x="647700" y="44195"/>
                  </a:lnTo>
                  <a:close/>
                </a:path>
                <a:path w="647700" h="76200">
                  <a:moveTo>
                    <a:pt x="76200" y="76200"/>
                  </a:moveTo>
                  <a:lnTo>
                    <a:pt x="76200" y="44195"/>
                  </a:lnTo>
                  <a:lnTo>
                    <a:pt x="63246" y="44195"/>
                  </a:lnTo>
                  <a:lnTo>
                    <a:pt x="63246" y="69723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1046225" y="4964429"/>
              <a:ext cx="2161540" cy="388620"/>
            </a:xfrm>
            <a:custGeom>
              <a:avLst/>
              <a:gdLst/>
              <a:ahLst/>
              <a:cxnLst/>
              <a:rect l="l" t="t" r="r" b="b"/>
              <a:pathLst>
                <a:path w="2161540" h="388620">
                  <a:moveTo>
                    <a:pt x="2161032" y="388620"/>
                  </a:moveTo>
                  <a:lnTo>
                    <a:pt x="2161032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2161032" y="38862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1041654" y="4243577"/>
              <a:ext cx="6515100" cy="1109980"/>
            </a:xfrm>
            <a:custGeom>
              <a:avLst/>
              <a:gdLst/>
              <a:ahLst/>
              <a:cxnLst/>
              <a:rect l="l" t="t" r="r" b="b"/>
              <a:pathLst>
                <a:path w="6515100" h="1109979">
                  <a:moveTo>
                    <a:pt x="2170176" y="716280"/>
                  </a:moveTo>
                  <a:lnTo>
                    <a:pt x="0" y="716280"/>
                  </a:lnTo>
                  <a:lnTo>
                    <a:pt x="0" y="1109472"/>
                  </a:lnTo>
                  <a:lnTo>
                    <a:pt x="4572" y="1109472"/>
                  </a:lnTo>
                  <a:lnTo>
                    <a:pt x="9893" y="1109472"/>
                  </a:lnTo>
                  <a:lnTo>
                    <a:pt x="9893" y="725424"/>
                  </a:lnTo>
                  <a:lnTo>
                    <a:pt x="2161032" y="725424"/>
                  </a:lnTo>
                  <a:lnTo>
                    <a:pt x="2161032" y="1109472"/>
                  </a:lnTo>
                  <a:lnTo>
                    <a:pt x="2165604" y="1109472"/>
                  </a:lnTo>
                  <a:lnTo>
                    <a:pt x="2170176" y="1109472"/>
                  </a:lnTo>
                  <a:lnTo>
                    <a:pt x="2170176" y="716280"/>
                  </a:lnTo>
                  <a:close/>
                </a:path>
                <a:path w="6515100" h="1109979">
                  <a:moveTo>
                    <a:pt x="6515100" y="0"/>
                  </a:moveTo>
                  <a:lnTo>
                    <a:pt x="6502146" y="0"/>
                  </a:lnTo>
                  <a:lnTo>
                    <a:pt x="6502146" y="130302"/>
                  </a:lnTo>
                  <a:lnTo>
                    <a:pt x="6515100" y="130302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31885" y="4243577"/>
              <a:ext cx="76200" cy="130301"/>
            </a:xfrm>
            <a:prstGeom prst="rect">
              <a:avLst/>
            </a:prstGeom>
          </p:spPr>
        </p:pic>
      </p:grpSp>
      <p:sp>
        <p:nvSpPr>
          <p:cNvPr id="96" name="object 96"/>
          <p:cNvSpPr txBox="1"/>
          <p:nvPr/>
        </p:nvSpPr>
        <p:spPr>
          <a:xfrm>
            <a:off x="3324859" y="3971035"/>
            <a:ext cx="485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move2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899410" y="4918202"/>
            <a:ext cx="2755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s</a:t>
            </a:r>
            <a:r>
              <a:rPr dirty="0" baseline="-20833" sz="1800">
                <a:latin typeface="Arial MT"/>
                <a:cs typeface="Arial MT"/>
              </a:rPr>
              <a:t>1</a:t>
            </a:r>
            <a:endParaRPr baseline="-20833" sz="1800">
              <a:latin typeface="Arial MT"/>
              <a:cs typeface="Arial MT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1268730" y="5037582"/>
            <a:ext cx="935355" cy="315595"/>
            <a:chOff x="1268730" y="5037582"/>
            <a:chExt cx="935355" cy="315595"/>
          </a:xfrm>
        </p:grpSpPr>
        <p:sp>
          <p:nvSpPr>
            <p:cNvPr id="99" name="object 99"/>
            <p:cNvSpPr/>
            <p:nvPr/>
          </p:nvSpPr>
          <p:spPr>
            <a:xfrm>
              <a:off x="1273302" y="5323332"/>
              <a:ext cx="502920" cy="29845"/>
            </a:xfrm>
            <a:custGeom>
              <a:avLst/>
              <a:gdLst/>
              <a:ahLst/>
              <a:cxnLst/>
              <a:rect l="l" t="t" r="r" b="b"/>
              <a:pathLst>
                <a:path w="502919" h="29845">
                  <a:moveTo>
                    <a:pt x="502920" y="29717"/>
                  </a:moveTo>
                  <a:lnTo>
                    <a:pt x="502920" y="0"/>
                  </a:lnTo>
                  <a:lnTo>
                    <a:pt x="0" y="0"/>
                  </a:lnTo>
                  <a:lnTo>
                    <a:pt x="0" y="29717"/>
                  </a:lnTo>
                  <a:lnTo>
                    <a:pt x="502920" y="29717"/>
                  </a:lnTo>
                  <a:close/>
                </a:path>
              </a:pathLst>
            </a:custGeom>
            <a:solidFill>
              <a:srgbClr val="3B81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1776222" y="5251704"/>
              <a:ext cx="71755" cy="101600"/>
            </a:xfrm>
            <a:custGeom>
              <a:avLst/>
              <a:gdLst/>
              <a:ahLst/>
              <a:cxnLst/>
              <a:rect l="l" t="t" r="r" b="b"/>
              <a:pathLst>
                <a:path w="71755" h="101600">
                  <a:moveTo>
                    <a:pt x="71627" y="101346"/>
                  </a:moveTo>
                  <a:lnTo>
                    <a:pt x="71627" y="0"/>
                  </a:lnTo>
                  <a:lnTo>
                    <a:pt x="0" y="71628"/>
                  </a:lnTo>
                  <a:lnTo>
                    <a:pt x="0" y="101346"/>
                  </a:lnTo>
                  <a:lnTo>
                    <a:pt x="71627" y="101346"/>
                  </a:lnTo>
                  <a:close/>
                </a:path>
              </a:pathLst>
            </a:custGeom>
            <a:solidFill>
              <a:srgbClr val="2F68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1273302" y="5251704"/>
              <a:ext cx="574675" cy="71755"/>
            </a:xfrm>
            <a:custGeom>
              <a:avLst/>
              <a:gdLst/>
              <a:ahLst/>
              <a:cxnLst/>
              <a:rect l="l" t="t" r="r" b="b"/>
              <a:pathLst>
                <a:path w="574675" h="71754">
                  <a:moveTo>
                    <a:pt x="574547" y="0"/>
                  </a:moveTo>
                  <a:lnTo>
                    <a:pt x="72389" y="0"/>
                  </a:lnTo>
                  <a:lnTo>
                    <a:pt x="0" y="71628"/>
                  </a:lnTo>
                  <a:lnTo>
                    <a:pt x="502920" y="71628"/>
                  </a:lnTo>
                  <a:lnTo>
                    <a:pt x="574547" y="0"/>
                  </a:lnTo>
                  <a:close/>
                </a:path>
              </a:pathLst>
            </a:custGeom>
            <a:solidFill>
              <a:srgbClr val="619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1268730" y="5247132"/>
              <a:ext cx="584835" cy="106045"/>
            </a:xfrm>
            <a:custGeom>
              <a:avLst/>
              <a:gdLst/>
              <a:ahLst/>
              <a:cxnLst/>
              <a:rect l="l" t="t" r="r" b="b"/>
              <a:pathLst>
                <a:path w="584835" h="106045">
                  <a:moveTo>
                    <a:pt x="584453" y="105917"/>
                  </a:moveTo>
                  <a:lnTo>
                    <a:pt x="584453" y="0"/>
                  </a:lnTo>
                  <a:lnTo>
                    <a:pt x="74675" y="0"/>
                  </a:lnTo>
                  <a:lnTo>
                    <a:pt x="0" y="74675"/>
                  </a:lnTo>
                  <a:lnTo>
                    <a:pt x="0" y="105917"/>
                  </a:lnTo>
                  <a:lnTo>
                    <a:pt x="4571" y="105917"/>
                  </a:lnTo>
                  <a:lnTo>
                    <a:pt x="4571" y="71627"/>
                  </a:lnTo>
                  <a:lnTo>
                    <a:pt x="16763" y="71627"/>
                  </a:lnTo>
                  <a:lnTo>
                    <a:pt x="76961" y="11429"/>
                  </a:lnTo>
                  <a:lnTo>
                    <a:pt x="76961" y="9143"/>
                  </a:lnTo>
                  <a:lnTo>
                    <a:pt x="80009" y="8381"/>
                  </a:lnTo>
                  <a:lnTo>
                    <a:pt x="80009" y="9143"/>
                  </a:lnTo>
                  <a:lnTo>
                    <a:pt x="568451" y="9143"/>
                  </a:lnTo>
                  <a:lnTo>
                    <a:pt x="576071" y="1523"/>
                  </a:lnTo>
                  <a:lnTo>
                    <a:pt x="582930" y="8381"/>
                  </a:lnTo>
                  <a:lnTo>
                    <a:pt x="582930" y="105917"/>
                  </a:lnTo>
                  <a:lnTo>
                    <a:pt x="584453" y="105917"/>
                  </a:lnTo>
                  <a:close/>
                </a:path>
                <a:path w="584835" h="106045">
                  <a:moveTo>
                    <a:pt x="16763" y="71627"/>
                  </a:moveTo>
                  <a:lnTo>
                    <a:pt x="4571" y="71627"/>
                  </a:lnTo>
                  <a:lnTo>
                    <a:pt x="4571" y="81533"/>
                  </a:lnTo>
                  <a:lnTo>
                    <a:pt x="8381" y="81533"/>
                  </a:lnTo>
                  <a:lnTo>
                    <a:pt x="8381" y="80009"/>
                  </a:lnTo>
                  <a:lnTo>
                    <a:pt x="9906" y="76200"/>
                  </a:lnTo>
                  <a:lnTo>
                    <a:pt x="9906" y="78485"/>
                  </a:lnTo>
                  <a:lnTo>
                    <a:pt x="16763" y="71627"/>
                  </a:lnTo>
                  <a:close/>
                </a:path>
                <a:path w="584835" h="106045">
                  <a:moveTo>
                    <a:pt x="9906" y="105917"/>
                  </a:moveTo>
                  <a:lnTo>
                    <a:pt x="9906" y="81533"/>
                  </a:lnTo>
                  <a:lnTo>
                    <a:pt x="4571" y="81533"/>
                  </a:lnTo>
                  <a:lnTo>
                    <a:pt x="4571" y="105917"/>
                  </a:lnTo>
                  <a:lnTo>
                    <a:pt x="9906" y="105917"/>
                  </a:lnTo>
                  <a:close/>
                </a:path>
                <a:path w="584835" h="106045">
                  <a:moveTo>
                    <a:pt x="9906" y="78485"/>
                  </a:moveTo>
                  <a:lnTo>
                    <a:pt x="9906" y="76200"/>
                  </a:lnTo>
                  <a:lnTo>
                    <a:pt x="8381" y="80009"/>
                  </a:lnTo>
                  <a:lnTo>
                    <a:pt x="9906" y="78485"/>
                  </a:lnTo>
                  <a:close/>
                </a:path>
                <a:path w="584835" h="106045">
                  <a:moveTo>
                    <a:pt x="505968" y="71627"/>
                  </a:moveTo>
                  <a:lnTo>
                    <a:pt x="16763" y="71627"/>
                  </a:lnTo>
                  <a:lnTo>
                    <a:pt x="8381" y="80009"/>
                  </a:lnTo>
                  <a:lnTo>
                    <a:pt x="8381" y="81533"/>
                  </a:lnTo>
                  <a:lnTo>
                    <a:pt x="502920" y="81533"/>
                  </a:lnTo>
                  <a:lnTo>
                    <a:pt x="502920" y="76200"/>
                  </a:lnTo>
                  <a:lnTo>
                    <a:pt x="504444" y="76200"/>
                  </a:lnTo>
                  <a:lnTo>
                    <a:pt x="504444" y="73151"/>
                  </a:lnTo>
                  <a:lnTo>
                    <a:pt x="505968" y="71627"/>
                  </a:lnTo>
                  <a:close/>
                </a:path>
                <a:path w="584835" h="106045">
                  <a:moveTo>
                    <a:pt x="80009" y="8381"/>
                  </a:moveTo>
                  <a:lnTo>
                    <a:pt x="76961" y="9143"/>
                  </a:lnTo>
                  <a:lnTo>
                    <a:pt x="79247" y="9143"/>
                  </a:lnTo>
                  <a:lnTo>
                    <a:pt x="80009" y="8381"/>
                  </a:lnTo>
                  <a:close/>
                </a:path>
                <a:path w="584835" h="106045">
                  <a:moveTo>
                    <a:pt x="79247" y="9143"/>
                  </a:moveTo>
                  <a:lnTo>
                    <a:pt x="76961" y="9143"/>
                  </a:lnTo>
                  <a:lnTo>
                    <a:pt x="76961" y="11429"/>
                  </a:lnTo>
                  <a:lnTo>
                    <a:pt x="79247" y="9143"/>
                  </a:lnTo>
                  <a:close/>
                </a:path>
                <a:path w="584835" h="106045">
                  <a:moveTo>
                    <a:pt x="80009" y="9143"/>
                  </a:moveTo>
                  <a:lnTo>
                    <a:pt x="80009" y="8381"/>
                  </a:lnTo>
                  <a:lnTo>
                    <a:pt x="79247" y="9143"/>
                  </a:lnTo>
                  <a:lnTo>
                    <a:pt x="80009" y="9143"/>
                  </a:lnTo>
                  <a:close/>
                </a:path>
                <a:path w="584835" h="106045">
                  <a:moveTo>
                    <a:pt x="512063" y="79247"/>
                  </a:moveTo>
                  <a:lnTo>
                    <a:pt x="512063" y="76200"/>
                  </a:lnTo>
                  <a:lnTo>
                    <a:pt x="502920" y="76200"/>
                  </a:lnTo>
                  <a:lnTo>
                    <a:pt x="502920" y="81533"/>
                  </a:lnTo>
                  <a:lnTo>
                    <a:pt x="509777" y="81533"/>
                  </a:lnTo>
                  <a:lnTo>
                    <a:pt x="512063" y="79247"/>
                  </a:lnTo>
                  <a:close/>
                </a:path>
                <a:path w="584835" h="106045">
                  <a:moveTo>
                    <a:pt x="512063" y="105917"/>
                  </a:moveTo>
                  <a:lnTo>
                    <a:pt x="512063" y="79247"/>
                  </a:lnTo>
                  <a:lnTo>
                    <a:pt x="509777" y="81533"/>
                  </a:lnTo>
                  <a:lnTo>
                    <a:pt x="502920" y="81533"/>
                  </a:lnTo>
                  <a:lnTo>
                    <a:pt x="502920" y="105917"/>
                  </a:lnTo>
                  <a:lnTo>
                    <a:pt x="512063" y="105917"/>
                  </a:lnTo>
                  <a:close/>
                </a:path>
                <a:path w="584835" h="106045">
                  <a:moveTo>
                    <a:pt x="507492" y="71627"/>
                  </a:moveTo>
                  <a:lnTo>
                    <a:pt x="505968" y="71627"/>
                  </a:lnTo>
                  <a:lnTo>
                    <a:pt x="504444" y="73151"/>
                  </a:lnTo>
                  <a:lnTo>
                    <a:pt x="507492" y="71627"/>
                  </a:lnTo>
                  <a:close/>
                </a:path>
                <a:path w="584835" h="106045">
                  <a:moveTo>
                    <a:pt x="507492" y="76200"/>
                  </a:moveTo>
                  <a:lnTo>
                    <a:pt x="507492" y="71627"/>
                  </a:lnTo>
                  <a:lnTo>
                    <a:pt x="504444" y="73151"/>
                  </a:lnTo>
                  <a:lnTo>
                    <a:pt x="504444" y="76200"/>
                  </a:lnTo>
                  <a:lnTo>
                    <a:pt x="507492" y="76200"/>
                  </a:lnTo>
                  <a:close/>
                </a:path>
                <a:path w="584835" h="106045">
                  <a:moveTo>
                    <a:pt x="579119" y="12191"/>
                  </a:moveTo>
                  <a:lnTo>
                    <a:pt x="579119" y="9143"/>
                  </a:lnTo>
                  <a:lnTo>
                    <a:pt x="568451" y="9143"/>
                  </a:lnTo>
                  <a:lnTo>
                    <a:pt x="505968" y="71627"/>
                  </a:lnTo>
                  <a:lnTo>
                    <a:pt x="507492" y="71627"/>
                  </a:lnTo>
                  <a:lnTo>
                    <a:pt x="507492" y="76200"/>
                  </a:lnTo>
                  <a:lnTo>
                    <a:pt x="512063" y="76200"/>
                  </a:lnTo>
                  <a:lnTo>
                    <a:pt x="512063" y="79247"/>
                  </a:lnTo>
                  <a:lnTo>
                    <a:pt x="579119" y="12191"/>
                  </a:lnTo>
                  <a:close/>
                </a:path>
                <a:path w="584835" h="106045">
                  <a:moveTo>
                    <a:pt x="582930" y="8381"/>
                  </a:moveTo>
                  <a:lnTo>
                    <a:pt x="576071" y="1523"/>
                  </a:lnTo>
                  <a:lnTo>
                    <a:pt x="568451" y="9143"/>
                  </a:lnTo>
                  <a:lnTo>
                    <a:pt x="574547" y="9143"/>
                  </a:lnTo>
                  <a:lnTo>
                    <a:pt x="574547" y="4571"/>
                  </a:lnTo>
                  <a:lnTo>
                    <a:pt x="579119" y="9143"/>
                  </a:lnTo>
                  <a:lnTo>
                    <a:pt x="579119" y="12191"/>
                  </a:lnTo>
                  <a:lnTo>
                    <a:pt x="582930" y="8381"/>
                  </a:lnTo>
                  <a:close/>
                </a:path>
                <a:path w="584835" h="106045">
                  <a:moveTo>
                    <a:pt x="579119" y="9143"/>
                  </a:moveTo>
                  <a:lnTo>
                    <a:pt x="574547" y="4571"/>
                  </a:lnTo>
                  <a:lnTo>
                    <a:pt x="574547" y="9143"/>
                  </a:lnTo>
                  <a:lnTo>
                    <a:pt x="579119" y="9143"/>
                  </a:lnTo>
                  <a:close/>
                </a:path>
                <a:path w="584835" h="106045">
                  <a:moveTo>
                    <a:pt x="582930" y="105917"/>
                  </a:moveTo>
                  <a:lnTo>
                    <a:pt x="582930" y="8381"/>
                  </a:lnTo>
                  <a:lnTo>
                    <a:pt x="574547" y="16763"/>
                  </a:lnTo>
                  <a:lnTo>
                    <a:pt x="574547" y="105917"/>
                  </a:lnTo>
                  <a:lnTo>
                    <a:pt x="582930" y="1059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1552956" y="5124450"/>
              <a:ext cx="570865" cy="82550"/>
            </a:xfrm>
            <a:custGeom>
              <a:avLst/>
              <a:gdLst/>
              <a:ahLst/>
              <a:cxnLst/>
              <a:rect l="l" t="t" r="r" b="b"/>
              <a:pathLst>
                <a:path w="570864" h="82550">
                  <a:moveTo>
                    <a:pt x="570738" y="82296"/>
                  </a:moveTo>
                  <a:lnTo>
                    <a:pt x="570738" y="0"/>
                  </a:lnTo>
                  <a:lnTo>
                    <a:pt x="0" y="41148"/>
                  </a:lnTo>
                  <a:lnTo>
                    <a:pt x="570738" y="82296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1514856" y="5119115"/>
              <a:ext cx="614680" cy="169545"/>
            </a:xfrm>
            <a:custGeom>
              <a:avLst/>
              <a:gdLst/>
              <a:ahLst/>
              <a:cxnLst/>
              <a:rect l="l" t="t" r="r" b="b"/>
              <a:pathLst>
                <a:path w="614680" h="169545">
                  <a:moveTo>
                    <a:pt x="614172" y="0"/>
                  </a:moveTo>
                  <a:lnTo>
                    <a:pt x="604266" y="723"/>
                  </a:lnTo>
                  <a:lnTo>
                    <a:pt x="604266" y="10299"/>
                  </a:lnTo>
                  <a:lnTo>
                    <a:pt x="604266" y="82677"/>
                  </a:lnTo>
                  <a:lnTo>
                    <a:pt x="101600" y="46482"/>
                  </a:lnTo>
                  <a:lnTo>
                    <a:pt x="604266" y="10299"/>
                  </a:lnTo>
                  <a:lnTo>
                    <a:pt x="604266" y="723"/>
                  </a:lnTo>
                  <a:lnTo>
                    <a:pt x="0" y="44196"/>
                  </a:lnTo>
                  <a:lnTo>
                    <a:pt x="0" y="48768"/>
                  </a:lnTo>
                  <a:lnTo>
                    <a:pt x="33528" y="51193"/>
                  </a:lnTo>
                  <a:lnTo>
                    <a:pt x="33528" y="169176"/>
                  </a:lnTo>
                  <a:lnTo>
                    <a:pt x="42672" y="169176"/>
                  </a:lnTo>
                  <a:lnTo>
                    <a:pt x="42672" y="51841"/>
                  </a:lnTo>
                  <a:lnTo>
                    <a:pt x="604266" y="92252"/>
                  </a:lnTo>
                  <a:lnTo>
                    <a:pt x="609600" y="92646"/>
                  </a:lnTo>
                  <a:lnTo>
                    <a:pt x="614172" y="92964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75104" y="5042154"/>
              <a:ext cx="99821" cy="310896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1969770" y="5037582"/>
              <a:ext cx="110489" cy="255270"/>
            </a:xfrm>
            <a:custGeom>
              <a:avLst/>
              <a:gdLst/>
              <a:ahLst/>
              <a:cxnLst/>
              <a:rect l="l" t="t" r="r" b="b"/>
              <a:pathLst>
                <a:path w="110489" h="255270">
                  <a:moveTo>
                    <a:pt x="110490" y="255269"/>
                  </a:moveTo>
                  <a:lnTo>
                    <a:pt x="84581" y="0"/>
                  </a:lnTo>
                  <a:lnTo>
                    <a:pt x="25907" y="0"/>
                  </a:lnTo>
                  <a:lnTo>
                    <a:pt x="0" y="255269"/>
                  </a:lnTo>
                  <a:lnTo>
                    <a:pt x="5334" y="255269"/>
                  </a:lnTo>
                  <a:lnTo>
                    <a:pt x="5334" y="245363"/>
                  </a:lnTo>
                  <a:lnTo>
                    <a:pt x="10452" y="245363"/>
                  </a:lnTo>
                  <a:lnTo>
                    <a:pt x="30480" y="49945"/>
                  </a:lnTo>
                  <a:lnTo>
                    <a:pt x="30480" y="9143"/>
                  </a:lnTo>
                  <a:lnTo>
                    <a:pt x="35052" y="5333"/>
                  </a:lnTo>
                  <a:lnTo>
                    <a:pt x="35052" y="9143"/>
                  </a:lnTo>
                  <a:lnTo>
                    <a:pt x="75437" y="9143"/>
                  </a:lnTo>
                  <a:lnTo>
                    <a:pt x="75437" y="5333"/>
                  </a:lnTo>
                  <a:lnTo>
                    <a:pt x="80010" y="9143"/>
                  </a:lnTo>
                  <a:lnTo>
                    <a:pt x="80010" y="49945"/>
                  </a:lnTo>
                  <a:lnTo>
                    <a:pt x="100037" y="245363"/>
                  </a:lnTo>
                  <a:lnTo>
                    <a:pt x="105156" y="245363"/>
                  </a:lnTo>
                  <a:lnTo>
                    <a:pt x="105156" y="255269"/>
                  </a:lnTo>
                  <a:lnTo>
                    <a:pt x="110490" y="255269"/>
                  </a:lnTo>
                  <a:close/>
                </a:path>
                <a:path w="110489" h="255270">
                  <a:moveTo>
                    <a:pt x="10452" y="245363"/>
                  </a:moveTo>
                  <a:lnTo>
                    <a:pt x="5334" y="245363"/>
                  </a:lnTo>
                  <a:lnTo>
                    <a:pt x="9906" y="250697"/>
                  </a:lnTo>
                  <a:lnTo>
                    <a:pt x="10452" y="245363"/>
                  </a:lnTo>
                  <a:close/>
                </a:path>
                <a:path w="110489" h="255270">
                  <a:moveTo>
                    <a:pt x="105156" y="255269"/>
                  </a:moveTo>
                  <a:lnTo>
                    <a:pt x="105156" y="245363"/>
                  </a:lnTo>
                  <a:lnTo>
                    <a:pt x="100584" y="250697"/>
                  </a:lnTo>
                  <a:lnTo>
                    <a:pt x="100037" y="245363"/>
                  </a:lnTo>
                  <a:lnTo>
                    <a:pt x="10452" y="245363"/>
                  </a:lnTo>
                  <a:lnTo>
                    <a:pt x="9906" y="250697"/>
                  </a:lnTo>
                  <a:lnTo>
                    <a:pt x="5334" y="245363"/>
                  </a:lnTo>
                  <a:lnTo>
                    <a:pt x="5334" y="255269"/>
                  </a:lnTo>
                  <a:lnTo>
                    <a:pt x="105156" y="255269"/>
                  </a:lnTo>
                  <a:close/>
                </a:path>
                <a:path w="110489" h="255270">
                  <a:moveTo>
                    <a:pt x="35052" y="5333"/>
                  </a:moveTo>
                  <a:lnTo>
                    <a:pt x="30480" y="9143"/>
                  </a:lnTo>
                  <a:lnTo>
                    <a:pt x="34661" y="9143"/>
                  </a:lnTo>
                  <a:lnTo>
                    <a:pt x="35052" y="5333"/>
                  </a:lnTo>
                  <a:close/>
                </a:path>
                <a:path w="110489" h="255270">
                  <a:moveTo>
                    <a:pt x="34661" y="9143"/>
                  </a:moveTo>
                  <a:lnTo>
                    <a:pt x="30480" y="9143"/>
                  </a:lnTo>
                  <a:lnTo>
                    <a:pt x="30480" y="49945"/>
                  </a:lnTo>
                  <a:lnTo>
                    <a:pt x="34661" y="9143"/>
                  </a:lnTo>
                  <a:close/>
                </a:path>
                <a:path w="110489" h="255270">
                  <a:moveTo>
                    <a:pt x="35052" y="9143"/>
                  </a:moveTo>
                  <a:lnTo>
                    <a:pt x="35052" y="5333"/>
                  </a:lnTo>
                  <a:lnTo>
                    <a:pt x="34661" y="9143"/>
                  </a:lnTo>
                  <a:lnTo>
                    <a:pt x="35052" y="9143"/>
                  </a:lnTo>
                  <a:close/>
                </a:path>
                <a:path w="110489" h="255270">
                  <a:moveTo>
                    <a:pt x="80010" y="9143"/>
                  </a:moveTo>
                  <a:lnTo>
                    <a:pt x="75437" y="5333"/>
                  </a:lnTo>
                  <a:lnTo>
                    <a:pt x="75828" y="9143"/>
                  </a:lnTo>
                  <a:lnTo>
                    <a:pt x="80010" y="9143"/>
                  </a:lnTo>
                  <a:close/>
                </a:path>
                <a:path w="110489" h="255270">
                  <a:moveTo>
                    <a:pt x="75828" y="9143"/>
                  </a:moveTo>
                  <a:lnTo>
                    <a:pt x="75437" y="5333"/>
                  </a:lnTo>
                  <a:lnTo>
                    <a:pt x="75437" y="9143"/>
                  </a:lnTo>
                  <a:lnTo>
                    <a:pt x="75828" y="9143"/>
                  </a:lnTo>
                  <a:close/>
                </a:path>
                <a:path w="110489" h="255270">
                  <a:moveTo>
                    <a:pt x="80010" y="49945"/>
                  </a:moveTo>
                  <a:lnTo>
                    <a:pt x="80010" y="9143"/>
                  </a:lnTo>
                  <a:lnTo>
                    <a:pt x="75828" y="9143"/>
                  </a:lnTo>
                  <a:lnTo>
                    <a:pt x="80010" y="49945"/>
                  </a:lnTo>
                  <a:close/>
                </a:path>
                <a:path w="110489" h="255270">
                  <a:moveTo>
                    <a:pt x="105156" y="245363"/>
                  </a:moveTo>
                  <a:lnTo>
                    <a:pt x="100037" y="245363"/>
                  </a:lnTo>
                  <a:lnTo>
                    <a:pt x="100584" y="250697"/>
                  </a:lnTo>
                  <a:lnTo>
                    <a:pt x="105156" y="2453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2099310" y="5084064"/>
              <a:ext cx="100330" cy="163195"/>
            </a:xfrm>
            <a:custGeom>
              <a:avLst/>
              <a:gdLst/>
              <a:ahLst/>
              <a:cxnLst/>
              <a:rect l="l" t="t" r="r" b="b"/>
              <a:pathLst>
                <a:path w="100330" h="163195">
                  <a:moveTo>
                    <a:pt x="99822" y="163067"/>
                  </a:moveTo>
                  <a:lnTo>
                    <a:pt x="99822" y="0"/>
                  </a:lnTo>
                  <a:lnTo>
                    <a:pt x="0" y="0"/>
                  </a:lnTo>
                  <a:lnTo>
                    <a:pt x="0" y="163067"/>
                  </a:lnTo>
                  <a:lnTo>
                    <a:pt x="99822" y="163067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1467612" y="5078729"/>
              <a:ext cx="736600" cy="214629"/>
            </a:xfrm>
            <a:custGeom>
              <a:avLst/>
              <a:gdLst/>
              <a:ahLst/>
              <a:cxnLst/>
              <a:rect l="l" t="t" r="r" b="b"/>
              <a:pathLst>
                <a:path w="736600" h="214629">
                  <a:moveTo>
                    <a:pt x="170688" y="214122"/>
                  </a:moveTo>
                  <a:lnTo>
                    <a:pt x="124206" y="163830"/>
                  </a:lnTo>
                  <a:lnTo>
                    <a:pt x="45720" y="163830"/>
                  </a:lnTo>
                  <a:lnTo>
                    <a:pt x="0" y="214122"/>
                  </a:lnTo>
                  <a:lnTo>
                    <a:pt x="10668" y="214122"/>
                  </a:lnTo>
                  <a:lnTo>
                    <a:pt x="160020" y="214122"/>
                  </a:lnTo>
                  <a:lnTo>
                    <a:pt x="170688" y="214122"/>
                  </a:lnTo>
                  <a:close/>
                </a:path>
                <a:path w="736600" h="214629">
                  <a:moveTo>
                    <a:pt x="736092" y="0"/>
                  </a:moveTo>
                  <a:lnTo>
                    <a:pt x="726948" y="0"/>
                  </a:lnTo>
                  <a:lnTo>
                    <a:pt x="726948" y="9906"/>
                  </a:lnTo>
                  <a:lnTo>
                    <a:pt x="726948" y="163830"/>
                  </a:lnTo>
                  <a:lnTo>
                    <a:pt x="636270" y="163830"/>
                  </a:lnTo>
                  <a:lnTo>
                    <a:pt x="636270" y="9906"/>
                  </a:lnTo>
                  <a:lnTo>
                    <a:pt x="726948" y="9906"/>
                  </a:lnTo>
                  <a:lnTo>
                    <a:pt x="726948" y="0"/>
                  </a:lnTo>
                  <a:lnTo>
                    <a:pt x="627126" y="0"/>
                  </a:lnTo>
                  <a:lnTo>
                    <a:pt x="627126" y="172974"/>
                  </a:lnTo>
                  <a:lnTo>
                    <a:pt x="631698" y="172974"/>
                  </a:lnTo>
                  <a:lnTo>
                    <a:pt x="636270" y="172974"/>
                  </a:lnTo>
                  <a:lnTo>
                    <a:pt x="726948" y="172974"/>
                  </a:lnTo>
                  <a:lnTo>
                    <a:pt x="731520" y="172974"/>
                  </a:lnTo>
                  <a:lnTo>
                    <a:pt x="736092" y="172974"/>
                  </a:lnTo>
                  <a:lnTo>
                    <a:pt x="7360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9" name="object 109"/>
          <p:cNvSpPr txBox="1"/>
          <p:nvPr/>
        </p:nvSpPr>
        <p:spPr>
          <a:xfrm>
            <a:off x="1488439" y="4906009"/>
            <a:ext cx="485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crane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3921252" y="4959858"/>
            <a:ext cx="5051425" cy="393700"/>
            <a:chOff x="3921252" y="4959858"/>
            <a:chExt cx="5051425" cy="393700"/>
          </a:xfrm>
        </p:grpSpPr>
        <p:sp>
          <p:nvSpPr>
            <p:cNvPr id="111" name="object 111"/>
            <p:cNvSpPr/>
            <p:nvPr/>
          </p:nvSpPr>
          <p:spPr>
            <a:xfrm>
              <a:off x="3921252" y="4959858"/>
              <a:ext cx="2170430" cy="393700"/>
            </a:xfrm>
            <a:custGeom>
              <a:avLst/>
              <a:gdLst/>
              <a:ahLst/>
              <a:cxnLst/>
              <a:rect l="l" t="t" r="r" b="b"/>
              <a:pathLst>
                <a:path w="2170429" h="393700">
                  <a:moveTo>
                    <a:pt x="2170176" y="393191"/>
                  </a:moveTo>
                  <a:lnTo>
                    <a:pt x="2170176" y="0"/>
                  </a:lnTo>
                  <a:lnTo>
                    <a:pt x="0" y="0"/>
                  </a:lnTo>
                  <a:lnTo>
                    <a:pt x="0" y="393192"/>
                  </a:lnTo>
                  <a:lnTo>
                    <a:pt x="5334" y="393192"/>
                  </a:lnTo>
                  <a:lnTo>
                    <a:pt x="5334" y="9144"/>
                  </a:lnTo>
                  <a:lnTo>
                    <a:pt x="9905" y="4572"/>
                  </a:lnTo>
                  <a:lnTo>
                    <a:pt x="9905" y="9144"/>
                  </a:lnTo>
                  <a:lnTo>
                    <a:pt x="2161032" y="9143"/>
                  </a:lnTo>
                  <a:lnTo>
                    <a:pt x="2161032" y="4571"/>
                  </a:lnTo>
                  <a:lnTo>
                    <a:pt x="2165604" y="9143"/>
                  </a:lnTo>
                  <a:lnTo>
                    <a:pt x="2165604" y="393191"/>
                  </a:lnTo>
                  <a:lnTo>
                    <a:pt x="2170176" y="393191"/>
                  </a:lnTo>
                  <a:close/>
                </a:path>
                <a:path w="2170429" h="393700">
                  <a:moveTo>
                    <a:pt x="9905" y="9144"/>
                  </a:moveTo>
                  <a:lnTo>
                    <a:pt x="9905" y="4572"/>
                  </a:lnTo>
                  <a:lnTo>
                    <a:pt x="5334" y="9144"/>
                  </a:lnTo>
                  <a:lnTo>
                    <a:pt x="9905" y="9144"/>
                  </a:lnTo>
                  <a:close/>
                </a:path>
                <a:path w="2170429" h="393700">
                  <a:moveTo>
                    <a:pt x="9905" y="393192"/>
                  </a:moveTo>
                  <a:lnTo>
                    <a:pt x="9905" y="9144"/>
                  </a:lnTo>
                  <a:lnTo>
                    <a:pt x="5334" y="9144"/>
                  </a:lnTo>
                  <a:lnTo>
                    <a:pt x="5334" y="393192"/>
                  </a:lnTo>
                  <a:lnTo>
                    <a:pt x="9905" y="393192"/>
                  </a:lnTo>
                  <a:close/>
                </a:path>
                <a:path w="2170429" h="393700">
                  <a:moveTo>
                    <a:pt x="2165604" y="9143"/>
                  </a:moveTo>
                  <a:lnTo>
                    <a:pt x="2161032" y="4571"/>
                  </a:lnTo>
                  <a:lnTo>
                    <a:pt x="2161032" y="9143"/>
                  </a:lnTo>
                  <a:lnTo>
                    <a:pt x="2165604" y="9143"/>
                  </a:lnTo>
                  <a:close/>
                </a:path>
                <a:path w="2170429" h="393700">
                  <a:moveTo>
                    <a:pt x="2165604" y="393191"/>
                  </a:moveTo>
                  <a:lnTo>
                    <a:pt x="2165604" y="9143"/>
                  </a:lnTo>
                  <a:lnTo>
                    <a:pt x="2161032" y="9143"/>
                  </a:lnTo>
                  <a:lnTo>
                    <a:pt x="2161032" y="393191"/>
                  </a:lnTo>
                  <a:lnTo>
                    <a:pt x="2165604" y="393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4152900" y="5323332"/>
              <a:ext cx="502920" cy="29845"/>
            </a:xfrm>
            <a:custGeom>
              <a:avLst/>
              <a:gdLst/>
              <a:ahLst/>
              <a:cxnLst/>
              <a:rect l="l" t="t" r="r" b="b"/>
              <a:pathLst>
                <a:path w="502920" h="29845">
                  <a:moveTo>
                    <a:pt x="502920" y="29717"/>
                  </a:moveTo>
                  <a:lnTo>
                    <a:pt x="502920" y="0"/>
                  </a:lnTo>
                  <a:lnTo>
                    <a:pt x="0" y="0"/>
                  </a:lnTo>
                  <a:lnTo>
                    <a:pt x="0" y="29717"/>
                  </a:lnTo>
                  <a:lnTo>
                    <a:pt x="502920" y="29717"/>
                  </a:lnTo>
                  <a:close/>
                </a:path>
              </a:pathLst>
            </a:custGeom>
            <a:solidFill>
              <a:srgbClr val="3B81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4655820" y="5251704"/>
              <a:ext cx="72390" cy="101600"/>
            </a:xfrm>
            <a:custGeom>
              <a:avLst/>
              <a:gdLst/>
              <a:ahLst/>
              <a:cxnLst/>
              <a:rect l="l" t="t" r="r" b="b"/>
              <a:pathLst>
                <a:path w="72389" h="101600">
                  <a:moveTo>
                    <a:pt x="72389" y="101346"/>
                  </a:moveTo>
                  <a:lnTo>
                    <a:pt x="72389" y="0"/>
                  </a:lnTo>
                  <a:lnTo>
                    <a:pt x="0" y="71628"/>
                  </a:lnTo>
                  <a:lnTo>
                    <a:pt x="0" y="101346"/>
                  </a:lnTo>
                  <a:lnTo>
                    <a:pt x="72389" y="101346"/>
                  </a:lnTo>
                  <a:close/>
                </a:path>
              </a:pathLst>
            </a:custGeom>
            <a:solidFill>
              <a:srgbClr val="2F68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4152900" y="5251704"/>
              <a:ext cx="575310" cy="71755"/>
            </a:xfrm>
            <a:custGeom>
              <a:avLst/>
              <a:gdLst/>
              <a:ahLst/>
              <a:cxnLst/>
              <a:rect l="l" t="t" r="r" b="b"/>
              <a:pathLst>
                <a:path w="575310" h="71754">
                  <a:moveTo>
                    <a:pt x="575310" y="0"/>
                  </a:moveTo>
                  <a:lnTo>
                    <a:pt x="72389" y="0"/>
                  </a:lnTo>
                  <a:lnTo>
                    <a:pt x="0" y="71628"/>
                  </a:lnTo>
                  <a:lnTo>
                    <a:pt x="502920" y="71628"/>
                  </a:lnTo>
                  <a:lnTo>
                    <a:pt x="575310" y="0"/>
                  </a:lnTo>
                  <a:close/>
                </a:path>
              </a:pathLst>
            </a:custGeom>
            <a:solidFill>
              <a:srgbClr val="619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4148328" y="5247132"/>
              <a:ext cx="584835" cy="106045"/>
            </a:xfrm>
            <a:custGeom>
              <a:avLst/>
              <a:gdLst/>
              <a:ahLst/>
              <a:cxnLst/>
              <a:rect l="l" t="t" r="r" b="b"/>
              <a:pathLst>
                <a:path w="584835" h="106045">
                  <a:moveTo>
                    <a:pt x="584454" y="105917"/>
                  </a:moveTo>
                  <a:lnTo>
                    <a:pt x="584454" y="0"/>
                  </a:lnTo>
                  <a:lnTo>
                    <a:pt x="74675" y="0"/>
                  </a:lnTo>
                  <a:lnTo>
                    <a:pt x="0" y="74675"/>
                  </a:lnTo>
                  <a:lnTo>
                    <a:pt x="0" y="105917"/>
                  </a:lnTo>
                  <a:lnTo>
                    <a:pt x="4572" y="105917"/>
                  </a:lnTo>
                  <a:lnTo>
                    <a:pt x="4572" y="71627"/>
                  </a:lnTo>
                  <a:lnTo>
                    <a:pt x="16763" y="71627"/>
                  </a:lnTo>
                  <a:lnTo>
                    <a:pt x="76962" y="11429"/>
                  </a:lnTo>
                  <a:lnTo>
                    <a:pt x="76962" y="9143"/>
                  </a:lnTo>
                  <a:lnTo>
                    <a:pt x="80010" y="8381"/>
                  </a:lnTo>
                  <a:lnTo>
                    <a:pt x="80010" y="9143"/>
                  </a:lnTo>
                  <a:lnTo>
                    <a:pt x="568451" y="9143"/>
                  </a:lnTo>
                  <a:lnTo>
                    <a:pt x="576072" y="1523"/>
                  </a:lnTo>
                  <a:lnTo>
                    <a:pt x="582930" y="8381"/>
                  </a:lnTo>
                  <a:lnTo>
                    <a:pt x="582930" y="105917"/>
                  </a:lnTo>
                  <a:lnTo>
                    <a:pt x="584454" y="105917"/>
                  </a:lnTo>
                  <a:close/>
                </a:path>
                <a:path w="584835" h="106045">
                  <a:moveTo>
                    <a:pt x="16763" y="71627"/>
                  </a:moveTo>
                  <a:lnTo>
                    <a:pt x="4572" y="71627"/>
                  </a:lnTo>
                  <a:lnTo>
                    <a:pt x="4572" y="81533"/>
                  </a:lnTo>
                  <a:lnTo>
                    <a:pt x="8382" y="81533"/>
                  </a:lnTo>
                  <a:lnTo>
                    <a:pt x="8382" y="80009"/>
                  </a:lnTo>
                  <a:lnTo>
                    <a:pt x="9906" y="76200"/>
                  </a:lnTo>
                  <a:lnTo>
                    <a:pt x="9906" y="78485"/>
                  </a:lnTo>
                  <a:lnTo>
                    <a:pt x="16763" y="71627"/>
                  </a:lnTo>
                  <a:close/>
                </a:path>
                <a:path w="584835" h="106045">
                  <a:moveTo>
                    <a:pt x="9906" y="105917"/>
                  </a:moveTo>
                  <a:lnTo>
                    <a:pt x="9906" y="81533"/>
                  </a:lnTo>
                  <a:lnTo>
                    <a:pt x="4572" y="81533"/>
                  </a:lnTo>
                  <a:lnTo>
                    <a:pt x="4572" y="105917"/>
                  </a:lnTo>
                  <a:lnTo>
                    <a:pt x="9906" y="105917"/>
                  </a:lnTo>
                  <a:close/>
                </a:path>
                <a:path w="584835" h="106045">
                  <a:moveTo>
                    <a:pt x="9906" y="78485"/>
                  </a:moveTo>
                  <a:lnTo>
                    <a:pt x="9906" y="76200"/>
                  </a:lnTo>
                  <a:lnTo>
                    <a:pt x="8382" y="80009"/>
                  </a:lnTo>
                  <a:lnTo>
                    <a:pt x="9906" y="78485"/>
                  </a:lnTo>
                  <a:close/>
                </a:path>
                <a:path w="584835" h="106045">
                  <a:moveTo>
                    <a:pt x="505968" y="71627"/>
                  </a:moveTo>
                  <a:lnTo>
                    <a:pt x="16763" y="71627"/>
                  </a:lnTo>
                  <a:lnTo>
                    <a:pt x="8382" y="80009"/>
                  </a:lnTo>
                  <a:lnTo>
                    <a:pt x="8382" y="81533"/>
                  </a:lnTo>
                  <a:lnTo>
                    <a:pt x="502920" y="81533"/>
                  </a:lnTo>
                  <a:lnTo>
                    <a:pt x="502920" y="76200"/>
                  </a:lnTo>
                  <a:lnTo>
                    <a:pt x="504444" y="76200"/>
                  </a:lnTo>
                  <a:lnTo>
                    <a:pt x="504444" y="73151"/>
                  </a:lnTo>
                  <a:lnTo>
                    <a:pt x="505968" y="71627"/>
                  </a:lnTo>
                  <a:close/>
                </a:path>
                <a:path w="584835" h="106045">
                  <a:moveTo>
                    <a:pt x="80010" y="8381"/>
                  </a:moveTo>
                  <a:lnTo>
                    <a:pt x="76962" y="9143"/>
                  </a:lnTo>
                  <a:lnTo>
                    <a:pt x="79248" y="9143"/>
                  </a:lnTo>
                  <a:lnTo>
                    <a:pt x="80010" y="8381"/>
                  </a:lnTo>
                  <a:close/>
                </a:path>
                <a:path w="584835" h="106045">
                  <a:moveTo>
                    <a:pt x="79248" y="9143"/>
                  </a:moveTo>
                  <a:lnTo>
                    <a:pt x="76962" y="9143"/>
                  </a:lnTo>
                  <a:lnTo>
                    <a:pt x="76962" y="11429"/>
                  </a:lnTo>
                  <a:lnTo>
                    <a:pt x="79248" y="9143"/>
                  </a:lnTo>
                  <a:close/>
                </a:path>
                <a:path w="584835" h="106045">
                  <a:moveTo>
                    <a:pt x="80010" y="9143"/>
                  </a:moveTo>
                  <a:lnTo>
                    <a:pt x="80010" y="8381"/>
                  </a:lnTo>
                  <a:lnTo>
                    <a:pt x="79248" y="9143"/>
                  </a:lnTo>
                  <a:lnTo>
                    <a:pt x="80010" y="9143"/>
                  </a:lnTo>
                  <a:close/>
                </a:path>
                <a:path w="584835" h="106045">
                  <a:moveTo>
                    <a:pt x="512825" y="78485"/>
                  </a:moveTo>
                  <a:lnTo>
                    <a:pt x="512825" y="76200"/>
                  </a:lnTo>
                  <a:lnTo>
                    <a:pt x="502920" y="76200"/>
                  </a:lnTo>
                  <a:lnTo>
                    <a:pt x="502920" y="81533"/>
                  </a:lnTo>
                  <a:lnTo>
                    <a:pt x="509777" y="81533"/>
                  </a:lnTo>
                  <a:lnTo>
                    <a:pt x="512825" y="78485"/>
                  </a:lnTo>
                  <a:close/>
                </a:path>
                <a:path w="584835" h="106045">
                  <a:moveTo>
                    <a:pt x="512825" y="105917"/>
                  </a:moveTo>
                  <a:lnTo>
                    <a:pt x="512825" y="78485"/>
                  </a:lnTo>
                  <a:lnTo>
                    <a:pt x="509777" y="81533"/>
                  </a:lnTo>
                  <a:lnTo>
                    <a:pt x="502920" y="81533"/>
                  </a:lnTo>
                  <a:lnTo>
                    <a:pt x="502920" y="105917"/>
                  </a:lnTo>
                  <a:lnTo>
                    <a:pt x="512825" y="105917"/>
                  </a:lnTo>
                  <a:close/>
                </a:path>
                <a:path w="584835" h="106045">
                  <a:moveTo>
                    <a:pt x="507492" y="71627"/>
                  </a:moveTo>
                  <a:lnTo>
                    <a:pt x="505968" y="71627"/>
                  </a:lnTo>
                  <a:lnTo>
                    <a:pt x="504444" y="73151"/>
                  </a:lnTo>
                  <a:lnTo>
                    <a:pt x="507492" y="71627"/>
                  </a:lnTo>
                  <a:close/>
                </a:path>
                <a:path w="584835" h="106045">
                  <a:moveTo>
                    <a:pt x="507492" y="76200"/>
                  </a:moveTo>
                  <a:lnTo>
                    <a:pt x="507492" y="71627"/>
                  </a:lnTo>
                  <a:lnTo>
                    <a:pt x="504444" y="73151"/>
                  </a:lnTo>
                  <a:lnTo>
                    <a:pt x="504444" y="76200"/>
                  </a:lnTo>
                  <a:lnTo>
                    <a:pt x="507492" y="76200"/>
                  </a:lnTo>
                  <a:close/>
                </a:path>
                <a:path w="584835" h="106045">
                  <a:moveTo>
                    <a:pt x="579882" y="11429"/>
                  </a:moveTo>
                  <a:lnTo>
                    <a:pt x="579882" y="9143"/>
                  </a:lnTo>
                  <a:lnTo>
                    <a:pt x="568451" y="9143"/>
                  </a:lnTo>
                  <a:lnTo>
                    <a:pt x="505968" y="71627"/>
                  </a:lnTo>
                  <a:lnTo>
                    <a:pt x="507492" y="71627"/>
                  </a:lnTo>
                  <a:lnTo>
                    <a:pt x="507492" y="76200"/>
                  </a:lnTo>
                  <a:lnTo>
                    <a:pt x="512825" y="76200"/>
                  </a:lnTo>
                  <a:lnTo>
                    <a:pt x="512825" y="78485"/>
                  </a:lnTo>
                  <a:lnTo>
                    <a:pt x="579882" y="11429"/>
                  </a:lnTo>
                  <a:close/>
                </a:path>
                <a:path w="584835" h="106045">
                  <a:moveTo>
                    <a:pt x="582930" y="8381"/>
                  </a:moveTo>
                  <a:lnTo>
                    <a:pt x="576072" y="1523"/>
                  </a:lnTo>
                  <a:lnTo>
                    <a:pt x="568451" y="9143"/>
                  </a:lnTo>
                  <a:lnTo>
                    <a:pt x="574548" y="9143"/>
                  </a:lnTo>
                  <a:lnTo>
                    <a:pt x="574548" y="4571"/>
                  </a:lnTo>
                  <a:lnTo>
                    <a:pt x="579882" y="9143"/>
                  </a:lnTo>
                  <a:lnTo>
                    <a:pt x="579882" y="11429"/>
                  </a:lnTo>
                  <a:lnTo>
                    <a:pt x="582930" y="8381"/>
                  </a:lnTo>
                  <a:close/>
                </a:path>
                <a:path w="584835" h="106045">
                  <a:moveTo>
                    <a:pt x="579882" y="9143"/>
                  </a:moveTo>
                  <a:lnTo>
                    <a:pt x="574548" y="4571"/>
                  </a:lnTo>
                  <a:lnTo>
                    <a:pt x="574548" y="9143"/>
                  </a:lnTo>
                  <a:lnTo>
                    <a:pt x="579882" y="9143"/>
                  </a:lnTo>
                  <a:close/>
                </a:path>
                <a:path w="584835" h="106045">
                  <a:moveTo>
                    <a:pt x="582930" y="105917"/>
                  </a:moveTo>
                  <a:lnTo>
                    <a:pt x="582930" y="8381"/>
                  </a:lnTo>
                  <a:lnTo>
                    <a:pt x="574548" y="16763"/>
                  </a:lnTo>
                  <a:lnTo>
                    <a:pt x="574548" y="105917"/>
                  </a:lnTo>
                  <a:lnTo>
                    <a:pt x="582930" y="1059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4432554" y="5124450"/>
              <a:ext cx="571500" cy="82550"/>
            </a:xfrm>
            <a:custGeom>
              <a:avLst/>
              <a:gdLst/>
              <a:ahLst/>
              <a:cxnLst/>
              <a:rect l="l" t="t" r="r" b="b"/>
              <a:pathLst>
                <a:path w="571500" h="82550">
                  <a:moveTo>
                    <a:pt x="571500" y="82296"/>
                  </a:moveTo>
                  <a:lnTo>
                    <a:pt x="571500" y="0"/>
                  </a:lnTo>
                  <a:lnTo>
                    <a:pt x="0" y="41148"/>
                  </a:lnTo>
                  <a:lnTo>
                    <a:pt x="571500" y="82296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4394454" y="5119115"/>
              <a:ext cx="614680" cy="169545"/>
            </a:xfrm>
            <a:custGeom>
              <a:avLst/>
              <a:gdLst/>
              <a:ahLst/>
              <a:cxnLst/>
              <a:rect l="l" t="t" r="r" b="b"/>
              <a:pathLst>
                <a:path w="614679" h="169545">
                  <a:moveTo>
                    <a:pt x="614172" y="0"/>
                  </a:moveTo>
                  <a:lnTo>
                    <a:pt x="604266" y="723"/>
                  </a:lnTo>
                  <a:lnTo>
                    <a:pt x="604266" y="10299"/>
                  </a:lnTo>
                  <a:lnTo>
                    <a:pt x="604266" y="82677"/>
                  </a:lnTo>
                  <a:lnTo>
                    <a:pt x="101600" y="46482"/>
                  </a:lnTo>
                  <a:lnTo>
                    <a:pt x="604266" y="10299"/>
                  </a:lnTo>
                  <a:lnTo>
                    <a:pt x="604266" y="723"/>
                  </a:lnTo>
                  <a:lnTo>
                    <a:pt x="0" y="44196"/>
                  </a:lnTo>
                  <a:lnTo>
                    <a:pt x="0" y="48768"/>
                  </a:lnTo>
                  <a:lnTo>
                    <a:pt x="33528" y="51193"/>
                  </a:lnTo>
                  <a:lnTo>
                    <a:pt x="33528" y="169176"/>
                  </a:lnTo>
                  <a:lnTo>
                    <a:pt x="42672" y="169176"/>
                  </a:lnTo>
                  <a:lnTo>
                    <a:pt x="42672" y="51841"/>
                  </a:lnTo>
                  <a:lnTo>
                    <a:pt x="604266" y="92252"/>
                  </a:lnTo>
                  <a:lnTo>
                    <a:pt x="609600" y="92646"/>
                  </a:lnTo>
                  <a:lnTo>
                    <a:pt x="614172" y="92964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8" name="object 1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54702" y="5042154"/>
              <a:ext cx="99822" cy="310896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4849368" y="5037582"/>
              <a:ext cx="110489" cy="255270"/>
            </a:xfrm>
            <a:custGeom>
              <a:avLst/>
              <a:gdLst/>
              <a:ahLst/>
              <a:cxnLst/>
              <a:rect l="l" t="t" r="r" b="b"/>
              <a:pathLst>
                <a:path w="110489" h="255270">
                  <a:moveTo>
                    <a:pt x="110490" y="255269"/>
                  </a:moveTo>
                  <a:lnTo>
                    <a:pt x="84582" y="0"/>
                  </a:lnTo>
                  <a:lnTo>
                    <a:pt x="25908" y="0"/>
                  </a:lnTo>
                  <a:lnTo>
                    <a:pt x="0" y="255269"/>
                  </a:lnTo>
                  <a:lnTo>
                    <a:pt x="5334" y="255269"/>
                  </a:lnTo>
                  <a:lnTo>
                    <a:pt x="5334" y="245363"/>
                  </a:lnTo>
                  <a:lnTo>
                    <a:pt x="10452" y="245363"/>
                  </a:lnTo>
                  <a:lnTo>
                    <a:pt x="30480" y="49945"/>
                  </a:lnTo>
                  <a:lnTo>
                    <a:pt x="30480" y="9143"/>
                  </a:lnTo>
                  <a:lnTo>
                    <a:pt x="35052" y="5333"/>
                  </a:lnTo>
                  <a:lnTo>
                    <a:pt x="35052" y="9143"/>
                  </a:lnTo>
                  <a:lnTo>
                    <a:pt x="75437" y="9143"/>
                  </a:lnTo>
                  <a:lnTo>
                    <a:pt x="75437" y="5333"/>
                  </a:lnTo>
                  <a:lnTo>
                    <a:pt x="80010" y="9143"/>
                  </a:lnTo>
                  <a:lnTo>
                    <a:pt x="80010" y="49945"/>
                  </a:lnTo>
                  <a:lnTo>
                    <a:pt x="100037" y="245363"/>
                  </a:lnTo>
                  <a:lnTo>
                    <a:pt x="105156" y="245363"/>
                  </a:lnTo>
                  <a:lnTo>
                    <a:pt x="105156" y="255269"/>
                  </a:lnTo>
                  <a:lnTo>
                    <a:pt x="110490" y="255269"/>
                  </a:lnTo>
                  <a:close/>
                </a:path>
                <a:path w="110489" h="255270">
                  <a:moveTo>
                    <a:pt x="10452" y="245363"/>
                  </a:moveTo>
                  <a:lnTo>
                    <a:pt x="5334" y="245363"/>
                  </a:lnTo>
                  <a:lnTo>
                    <a:pt x="9906" y="250697"/>
                  </a:lnTo>
                  <a:lnTo>
                    <a:pt x="10452" y="245363"/>
                  </a:lnTo>
                  <a:close/>
                </a:path>
                <a:path w="110489" h="255270">
                  <a:moveTo>
                    <a:pt x="105156" y="255269"/>
                  </a:moveTo>
                  <a:lnTo>
                    <a:pt x="105156" y="245363"/>
                  </a:lnTo>
                  <a:lnTo>
                    <a:pt x="100584" y="250697"/>
                  </a:lnTo>
                  <a:lnTo>
                    <a:pt x="100037" y="245363"/>
                  </a:lnTo>
                  <a:lnTo>
                    <a:pt x="10452" y="245363"/>
                  </a:lnTo>
                  <a:lnTo>
                    <a:pt x="9906" y="250697"/>
                  </a:lnTo>
                  <a:lnTo>
                    <a:pt x="5334" y="245363"/>
                  </a:lnTo>
                  <a:lnTo>
                    <a:pt x="5334" y="255269"/>
                  </a:lnTo>
                  <a:lnTo>
                    <a:pt x="105156" y="255269"/>
                  </a:lnTo>
                  <a:close/>
                </a:path>
                <a:path w="110489" h="255270">
                  <a:moveTo>
                    <a:pt x="35052" y="5333"/>
                  </a:moveTo>
                  <a:lnTo>
                    <a:pt x="30480" y="9143"/>
                  </a:lnTo>
                  <a:lnTo>
                    <a:pt x="34661" y="9143"/>
                  </a:lnTo>
                  <a:lnTo>
                    <a:pt x="35052" y="5333"/>
                  </a:lnTo>
                  <a:close/>
                </a:path>
                <a:path w="110489" h="255270">
                  <a:moveTo>
                    <a:pt x="34661" y="9143"/>
                  </a:moveTo>
                  <a:lnTo>
                    <a:pt x="30480" y="9143"/>
                  </a:lnTo>
                  <a:lnTo>
                    <a:pt x="30480" y="49945"/>
                  </a:lnTo>
                  <a:lnTo>
                    <a:pt x="34661" y="9143"/>
                  </a:lnTo>
                  <a:close/>
                </a:path>
                <a:path w="110489" h="255270">
                  <a:moveTo>
                    <a:pt x="35052" y="9143"/>
                  </a:moveTo>
                  <a:lnTo>
                    <a:pt x="35052" y="5333"/>
                  </a:lnTo>
                  <a:lnTo>
                    <a:pt x="34661" y="9143"/>
                  </a:lnTo>
                  <a:lnTo>
                    <a:pt x="35052" y="9143"/>
                  </a:lnTo>
                  <a:close/>
                </a:path>
                <a:path w="110489" h="255270">
                  <a:moveTo>
                    <a:pt x="80010" y="9143"/>
                  </a:moveTo>
                  <a:lnTo>
                    <a:pt x="75437" y="5333"/>
                  </a:lnTo>
                  <a:lnTo>
                    <a:pt x="75828" y="9143"/>
                  </a:lnTo>
                  <a:lnTo>
                    <a:pt x="80010" y="9143"/>
                  </a:lnTo>
                  <a:close/>
                </a:path>
                <a:path w="110489" h="255270">
                  <a:moveTo>
                    <a:pt x="75828" y="9143"/>
                  </a:moveTo>
                  <a:lnTo>
                    <a:pt x="75437" y="5333"/>
                  </a:lnTo>
                  <a:lnTo>
                    <a:pt x="75437" y="9143"/>
                  </a:lnTo>
                  <a:lnTo>
                    <a:pt x="75828" y="9143"/>
                  </a:lnTo>
                  <a:close/>
                </a:path>
                <a:path w="110489" h="255270">
                  <a:moveTo>
                    <a:pt x="80010" y="49945"/>
                  </a:moveTo>
                  <a:lnTo>
                    <a:pt x="80010" y="9143"/>
                  </a:lnTo>
                  <a:lnTo>
                    <a:pt x="75828" y="9143"/>
                  </a:lnTo>
                  <a:lnTo>
                    <a:pt x="80010" y="49945"/>
                  </a:lnTo>
                  <a:close/>
                </a:path>
                <a:path w="110489" h="255270">
                  <a:moveTo>
                    <a:pt x="105156" y="245363"/>
                  </a:moveTo>
                  <a:lnTo>
                    <a:pt x="100037" y="245363"/>
                  </a:lnTo>
                  <a:lnTo>
                    <a:pt x="100584" y="250697"/>
                  </a:lnTo>
                  <a:lnTo>
                    <a:pt x="105156" y="2453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4978908" y="5084064"/>
              <a:ext cx="100330" cy="163195"/>
            </a:xfrm>
            <a:custGeom>
              <a:avLst/>
              <a:gdLst/>
              <a:ahLst/>
              <a:cxnLst/>
              <a:rect l="l" t="t" r="r" b="b"/>
              <a:pathLst>
                <a:path w="100329" h="163195">
                  <a:moveTo>
                    <a:pt x="99822" y="163067"/>
                  </a:moveTo>
                  <a:lnTo>
                    <a:pt x="99822" y="0"/>
                  </a:lnTo>
                  <a:lnTo>
                    <a:pt x="0" y="0"/>
                  </a:lnTo>
                  <a:lnTo>
                    <a:pt x="0" y="163067"/>
                  </a:lnTo>
                  <a:lnTo>
                    <a:pt x="99822" y="163067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4347210" y="5078729"/>
              <a:ext cx="736600" cy="214629"/>
            </a:xfrm>
            <a:custGeom>
              <a:avLst/>
              <a:gdLst/>
              <a:ahLst/>
              <a:cxnLst/>
              <a:rect l="l" t="t" r="r" b="b"/>
              <a:pathLst>
                <a:path w="736600" h="214629">
                  <a:moveTo>
                    <a:pt x="170688" y="214122"/>
                  </a:moveTo>
                  <a:lnTo>
                    <a:pt x="124968" y="163830"/>
                  </a:lnTo>
                  <a:lnTo>
                    <a:pt x="45720" y="163830"/>
                  </a:lnTo>
                  <a:lnTo>
                    <a:pt x="0" y="214122"/>
                  </a:lnTo>
                  <a:lnTo>
                    <a:pt x="10668" y="214122"/>
                  </a:lnTo>
                  <a:lnTo>
                    <a:pt x="160020" y="214122"/>
                  </a:lnTo>
                  <a:lnTo>
                    <a:pt x="170688" y="214122"/>
                  </a:lnTo>
                  <a:close/>
                </a:path>
                <a:path w="736600" h="214629">
                  <a:moveTo>
                    <a:pt x="736092" y="0"/>
                  </a:moveTo>
                  <a:lnTo>
                    <a:pt x="726948" y="0"/>
                  </a:lnTo>
                  <a:lnTo>
                    <a:pt x="726948" y="9906"/>
                  </a:lnTo>
                  <a:lnTo>
                    <a:pt x="726948" y="163830"/>
                  </a:lnTo>
                  <a:lnTo>
                    <a:pt x="636270" y="163830"/>
                  </a:lnTo>
                  <a:lnTo>
                    <a:pt x="636270" y="9906"/>
                  </a:lnTo>
                  <a:lnTo>
                    <a:pt x="726948" y="9906"/>
                  </a:lnTo>
                  <a:lnTo>
                    <a:pt x="726948" y="0"/>
                  </a:lnTo>
                  <a:lnTo>
                    <a:pt x="627126" y="0"/>
                  </a:lnTo>
                  <a:lnTo>
                    <a:pt x="627126" y="172974"/>
                  </a:lnTo>
                  <a:lnTo>
                    <a:pt x="631698" y="172974"/>
                  </a:lnTo>
                  <a:lnTo>
                    <a:pt x="636270" y="172974"/>
                  </a:lnTo>
                  <a:lnTo>
                    <a:pt x="726948" y="172974"/>
                  </a:lnTo>
                  <a:lnTo>
                    <a:pt x="731520" y="172974"/>
                  </a:lnTo>
                  <a:lnTo>
                    <a:pt x="736092" y="172974"/>
                  </a:lnTo>
                  <a:lnTo>
                    <a:pt x="7360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6807708" y="4964430"/>
              <a:ext cx="2160270" cy="388620"/>
            </a:xfrm>
            <a:custGeom>
              <a:avLst/>
              <a:gdLst/>
              <a:ahLst/>
              <a:cxnLst/>
              <a:rect l="l" t="t" r="r" b="b"/>
              <a:pathLst>
                <a:path w="2160270" h="388620">
                  <a:moveTo>
                    <a:pt x="2160270" y="388620"/>
                  </a:moveTo>
                  <a:lnTo>
                    <a:pt x="2160270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2160270" y="38862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6803136" y="4959858"/>
              <a:ext cx="2169795" cy="393700"/>
            </a:xfrm>
            <a:custGeom>
              <a:avLst/>
              <a:gdLst/>
              <a:ahLst/>
              <a:cxnLst/>
              <a:rect l="l" t="t" r="r" b="b"/>
              <a:pathLst>
                <a:path w="2169795" h="393700">
                  <a:moveTo>
                    <a:pt x="2169414" y="393191"/>
                  </a:moveTo>
                  <a:lnTo>
                    <a:pt x="2169414" y="0"/>
                  </a:lnTo>
                  <a:lnTo>
                    <a:pt x="0" y="0"/>
                  </a:lnTo>
                  <a:lnTo>
                    <a:pt x="0" y="393191"/>
                  </a:lnTo>
                  <a:lnTo>
                    <a:pt x="4572" y="393191"/>
                  </a:lnTo>
                  <a:lnTo>
                    <a:pt x="4572" y="9143"/>
                  </a:lnTo>
                  <a:lnTo>
                    <a:pt x="9144" y="4571"/>
                  </a:lnTo>
                  <a:lnTo>
                    <a:pt x="9144" y="9143"/>
                  </a:lnTo>
                  <a:lnTo>
                    <a:pt x="2160270" y="9143"/>
                  </a:lnTo>
                  <a:lnTo>
                    <a:pt x="2160270" y="4571"/>
                  </a:lnTo>
                  <a:lnTo>
                    <a:pt x="2164842" y="9143"/>
                  </a:lnTo>
                  <a:lnTo>
                    <a:pt x="2164842" y="393191"/>
                  </a:lnTo>
                  <a:lnTo>
                    <a:pt x="2169414" y="393191"/>
                  </a:lnTo>
                  <a:close/>
                </a:path>
                <a:path w="2169795" h="393700">
                  <a:moveTo>
                    <a:pt x="9144" y="9143"/>
                  </a:moveTo>
                  <a:lnTo>
                    <a:pt x="9144" y="4571"/>
                  </a:lnTo>
                  <a:lnTo>
                    <a:pt x="4572" y="9143"/>
                  </a:lnTo>
                  <a:lnTo>
                    <a:pt x="9144" y="9143"/>
                  </a:lnTo>
                  <a:close/>
                </a:path>
                <a:path w="2169795" h="393700">
                  <a:moveTo>
                    <a:pt x="9144" y="393191"/>
                  </a:moveTo>
                  <a:lnTo>
                    <a:pt x="9144" y="9143"/>
                  </a:lnTo>
                  <a:lnTo>
                    <a:pt x="4572" y="9143"/>
                  </a:lnTo>
                  <a:lnTo>
                    <a:pt x="4572" y="393191"/>
                  </a:lnTo>
                  <a:lnTo>
                    <a:pt x="9144" y="393191"/>
                  </a:lnTo>
                  <a:close/>
                </a:path>
                <a:path w="2169795" h="393700">
                  <a:moveTo>
                    <a:pt x="2164842" y="9143"/>
                  </a:moveTo>
                  <a:lnTo>
                    <a:pt x="2160270" y="4571"/>
                  </a:lnTo>
                  <a:lnTo>
                    <a:pt x="2160270" y="9143"/>
                  </a:lnTo>
                  <a:lnTo>
                    <a:pt x="2164842" y="9143"/>
                  </a:lnTo>
                  <a:close/>
                </a:path>
                <a:path w="2169795" h="393700">
                  <a:moveTo>
                    <a:pt x="2164842" y="393191"/>
                  </a:moveTo>
                  <a:lnTo>
                    <a:pt x="2164842" y="9143"/>
                  </a:lnTo>
                  <a:lnTo>
                    <a:pt x="2160270" y="9143"/>
                  </a:lnTo>
                  <a:lnTo>
                    <a:pt x="2160270" y="393191"/>
                  </a:lnTo>
                  <a:lnTo>
                    <a:pt x="2164842" y="393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4" name="object 124"/>
          <p:cNvSpPr txBox="1"/>
          <p:nvPr/>
        </p:nvSpPr>
        <p:spPr>
          <a:xfrm>
            <a:off x="8673592" y="4918202"/>
            <a:ext cx="262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s</a:t>
            </a:r>
            <a:r>
              <a:rPr dirty="0" baseline="-20833" sz="1800">
                <a:latin typeface="Arial MT"/>
                <a:cs typeface="Arial MT"/>
              </a:rPr>
              <a:t>4</a:t>
            </a:r>
            <a:endParaRPr baseline="-20833" sz="1800">
              <a:latin typeface="Arial MT"/>
              <a:cs typeface="Arial MT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7228331" y="5037582"/>
            <a:ext cx="737235" cy="315595"/>
            <a:chOff x="7228331" y="5037582"/>
            <a:chExt cx="737235" cy="315595"/>
          </a:xfrm>
        </p:grpSpPr>
        <p:sp>
          <p:nvSpPr>
            <p:cNvPr id="126" name="object 126"/>
            <p:cNvSpPr/>
            <p:nvPr/>
          </p:nvSpPr>
          <p:spPr>
            <a:xfrm>
              <a:off x="7313675" y="5124450"/>
              <a:ext cx="571500" cy="82550"/>
            </a:xfrm>
            <a:custGeom>
              <a:avLst/>
              <a:gdLst/>
              <a:ahLst/>
              <a:cxnLst/>
              <a:rect l="l" t="t" r="r" b="b"/>
              <a:pathLst>
                <a:path w="571500" h="82550">
                  <a:moveTo>
                    <a:pt x="571500" y="82296"/>
                  </a:moveTo>
                  <a:lnTo>
                    <a:pt x="571500" y="0"/>
                  </a:lnTo>
                  <a:lnTo>
                    <a:pt x="0" y="41148"/>
                  </a:lnTo>
                  <a:lnTo>
                    <a:pt x="571500" y="82296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7275576" y="5119115"/>
              <a:ext cx="614680" cy="169545"/>
            </a:xfrm>
            <a:custGeom>
              <a:avLst/>
              <a:gdLst/>
              <a:ahLst/>
              <a:cxnLst/>
              <a:rect l="l" t="t" r="r" b="b"/>
              <a:pathLst>
                <a:path w="614679" h="169545">
                  <a:moveTo>
                    <a:pt x="614172" y="0"/>
                  </a:moveTo>
                  <a:lnTo>
                    <a:pt x="605028" y="660"/>
                  </a:lnTo>
                  <a:lnTo>
                    <a:pt x="605028" y="10236"/>
                  </a:lnTo>
                  <a:lnTo>
                    <a:pt x="605028" y="82740"/>
                  </a:lnTo>
                  <a:lnTo>
                    <a:pt x="102273" y="46482"/>
                  </a:lnTo>
                  <a:lnTo>
                    <a:pt x="605028" y="10236"/>
                  </a:lnTo>
                  <a:lnTo>
                    <a:pt x="605028" y="660"/>
                  </a:lnTo>
                  <a:lnTo>
                    <a:pt x="0" y="44196"/>
                  </a:lnTo>
                  <a:lnTo>
                    <a:pt x="0" y="48768"/>
                  </a:lnTo>
                  <a:lnTo>
                    <a:pt x="33528" y="51193"/>
                  </a:lnTo>
                  <a:lnTo>
                    <a:pt x="33528" y="169164"/>
                  </a:lnTo>
                  <a:lnTo>
                    <a:pt x="42672" y="169164"/>
                  </a:lnTo>
                  <a:lnTo>
                    <a:pt x="42672" y="51854"/>
                  </a:lnTo>
                  <a:lnTo>
                    <a:pt x="605028" y="92316"/>
                  </a:lnTo>
                  <a:lnTo>
                    <a:pt x="609600" y="92646"/>
                  </a:lnTo>
                  <a:lnTo>
                    <a:pt x="614172" y="92964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8" name="object 1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35823" y="5042154"/>
              <a:ext cx="99822" cy="310896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7730489" y="5037582"/>
              <a:ext cx="110489" cy="255270"/>
            </a:xfrm>
            <a:custGeom>
              <a:avLst/>
              <a:gdLst/>
              <a:ahLst/>
              <a:cxnLst/>
              <a:rect l="l" t="t" r="r" b="b"/>
              <a:pathLst>
                <a:path w="110490" h="255270">
                  <a:moveTo>
                    <a:pt x="110489" y="255269"/>
                  </a:moveTo>
                  <a:lnTo>
                    <a:pt x="84581" y="0"/>
                  </a:lnTo>
                  <a:lnTo>
                    <a:pt x="25907" y="0"/>
                  </a:lnTo>
                  <a:lnTo>
                    <a:pt x="0" y="255269"/>
                  </a:lnTo>
                  <a:lnTo>
                    <a:pt x="5333" y="255269"/>
                  </a:lnTo>
                  <a:lnTo>
                    <a:pt x="5333" y="245363"/>
                  </a:lnTo>
                  <a:lnTo>
                    <a:pt x="11198" y="245363"/>
                  </a:lnTo>
                  <a:lnTo>
                    <a:pt x="30479" y="51339"/>
                  </a:lnTo>
                  <a:lnTo>
                    <a:pt x="30479" y="9143"/>
                  </a:lnTo>
                  <a:lnTo>
                    <a:pt x="35051" y="5333"/>
                  </a:lnTo>
                  <a:lnTo>
                    <a:pt x="35051" y="9143"/>
                  </a:lnTo>
                  <a:lnTo>
                    <a:pt x="75437" y="9143"/>
                  </a:lnTo>
                  <a:lnTo>
                    <a:pt x="75437" y="5333"/>
                  </a:lnTo>
                  <a:lnTo>
                    <a:pt x="80009" y="9143"/>
                  </a:lnTo>
                  <a:lnTo>
                    <a:pt x="80009" y="49945"/>
                  </a:lnTo>
                  <a:lnTo>
                    <a:pt x="100037" y="245363"/>
                  </a:lnTo>
                  <a:lnTo>
                    <a:pt x="105155" y="245363"/>
                  </a:lnTo>
                  <a:lnTo>
                    <a:pt x="105155" y="255269"/>
                  </a:lnTo>
                  <a:lnTo>
                    <a:pt x="110489" y="255269"/>
                  </a:lnTo>
                  <a:close/>
                </a:path>
                <a:path w="110490" h="255270">
                  <a:moveTo>
                    <a:pt x="11198" y="245363"/>
                  </a:moveTo>
                  <a:lnTo>
                    <a:pt x="5333" y="245363"/>
                  </a:lnTo>
                  <a:lnTo>
                    <a:pt x="10667" y="250697"/>
                  </a:lnTo>
                  <a:lnTo>
                    <a:pt x="11198" y="245363"/>
                  </a:lnTo>
                  <a:close/>
                </a:path>
                <a:path w="110490" h="255270">
                  <a:moveTo>
                    <a:pt x="105155" y="255269"/>
                  </a:moveTo>
                  <a:lnTo>
                    <a:pt x="105155" y="245363"/>
                  </a:lnTo>
                  <a:lnTo>
                    <a:pt x="100583" y="250697"/>
                  </a:lnTo>
                  <a:lnTo>
                    <a:pt x="100037" y="245363"/>
                  </a:lnTo>
                  <a:lnTo>
                    <a:pt x="11198" y="245363"/>
                  </a:lnTo>
                  <a:lnTo>
                    <a:pt x="10667" y="250697"/>
                  </a:lnTo>
                  <a:lnTo>
                    <a:pt x="5333" y="245363"/>
                  </a:lnTo>
                  <a:lnTo>
                    <a:pt x="5333" y="255269"/>
                  </a:lnTo>
                  <a:lnTo>
                    <a:pt x="105155" y="255269"/>
                  </a:lnTo>
                  <a:close/>
                </a:path>
                <a:path w="110490" h="255270">
                  <a:moveTo>
                    <a:pt x="35051" y="5333"/>
                  </a:moveTo>
                  <a:lnTo>
                    <a:pt x="30479" y="9143"/>
                  </a:lnTo>
                  <a:lnTo>
                    <a:pt x="34673" y="9143"/>
                  </a:lnTo>
                  <a:lnTo>
                    <a:pt x="35051" y="5333"/>
                  </a:lnTo>
                  <a:close/>
                </a:path>
                <a:path w="110490" h="255270">
                  <a:moveTo>
                    <a:pt x="34673" y="9143"/>
                  </a:moveTo>
                  <a:lnTo>
                    <a:pt x="30479" y="9143"/>
                  </a:lnTo>
                  <a:lnTo>
                    <a:pt x="30479" y="51339"/>
                  </a:lnTo>
                  <a:lnTo>
                    <a:pt x="34673" y="9143"/>
                  </a:lnTo>
                  <a:close/>
                </a:path>
                <a:path w="110490" h="255270">
                  <a:moveTo>
                    <a:pt x="35051" y="9143"/>
                  </a:moveTo>
                  <a:lnTo>
                    <a:pt x="35051" y="5333"/>
                  </a:lnTo>
                  <a:lnTo>
                    <a:pt x="34673" y="9143"/>
                  </a:lnTo>
                  <a:lnTo>
                    <a:pt x="35051" y="9143"/>
                  </a:lnTo>
                  <a:close/>
                </a:path>
                <a:path w="110490" h="255270">
                  <a:moveTo>
                    <a:pt x="80009" y="9143"/>
                  </a:moveTo>
                  <a:lnTo>
                    <a:pt x="75437" y="5333"/>
                  </a:lnTo>
                  <a:lnTo>
                    <a:pt x="75828" y="9143"/>
                  </a:lnTo>
                  <a:lnTo>
                    <a:pt x="80009" y="9143"/>
                  </a:lnTo>
                  <a:close/>
                </a:path>
                <a:path w="110490" h="255270">
                  <a:moveTo>
                    <a:pt x="75828" y="9143"/>
                  </a:moveTo>
                  <a:lnTo>
                    <a:pt x="75437" y="5333"/>
                  </a:lnTo>
                  <a:lnTo>
                    <a:pt x="75437" y="9143"/>
                  </a:lnTo>
                  <a:lnTo>
                    <a:pt x="75828" y="9143"/>
                  </a:lnTo>
                  <a:close/>
                </a:path>
                <a:path w="110490" h="255270">
                  <a:moveTo>
                    <a:pt x="80009" y="49945"/>
                  </a:moveTo>
                  <a:lnTo>
                    <a:pt x="80009" y="9143"/>
                  </a:lnTo>
                  <a:lnTo>
                    <a:pt x="75828" y="9143"/>
                  </a:lnTo>
                  <a:lnTo>
                    <a:pt x="80009" y="49945"/>
                  </a:lnTo>
                  <a:close/>
                </a:path>
                <a:path w="110490" h="255270">
                  <a:moveTo>
                    <a:pt x="105155" y="245363"/>
                  </a:moveTo>
                  <a:lnTo>
                    <a:pt x="100037" y="245363"/>
                  </a:lnTo>
                  <a:lnTo>
                    <a:pt x="100583" y="250697"/>
                  </a:lnTo>
                  <a:lnTo>
                    <a:pt x="105155" y="2453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7860029" y="5084064"/>
              <a:ext cx="100330" cy="163195"/>
            </a:xfrm>
            <a:custGeom>
              <a:avLst/>
              <a:gdLst/>
              <a:ahLst/>
              <a:cxnLst/>
              <a:rect l="l" t="t" r="r" b="b"/>
              <a:pathLst>
                <a:path w="100329" h="163195">
                  <a:moveTo>
                    <a:pt x="99822" y="163067"/>
                  </a:moveTo>
                  <a:lnTo>
                    <a:pt x="99822" y="0"/>
                  </a:lnTo>
                  <a:lnTo>
                    <a:pt x="0" y="0"/>
                  </a:lnTo>
                  <a:lnTo>
                    <a:pt x="0" y="163067"/>
                  </a:lnTo>
                  <a:lnTo>
                    <a:pt x="99822" y="163067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7228332" y="5078729"/>
              <a:ext cx="737235" cy="214629"/>
            </a:xfrm>
            <a:custGeom>
              <a:avLst/>
              <a:gdLst/>
              <a:ahLst/>
              <a:cxnLst/>
              <a:rect l="l" t="t" r="r" b="b"/>
              <a:pathLst>
                <a:path w="737234" h="214629">
                  <a:moveTo>
                    <a:pt x="170688" y="214122"/>
                  </a:moveTo>
                  <a:lnTo>
                    <a:pt x="124968" y="163830"/>
                  </a:lnTo>
                  <a:lnTo>
                    <a:pt x="46482" y="163830"/>
                  </a:lnTo>
                  <a:lnTo>
                    <a:pt x="0" y="214122"/>
                  </a:lnTo>
                  <a:lnTo>
                    <a:pt x="10668" y="214122"/>
                  </a:lnTo>
                  <a:lnTo>
                    <a:pt x="160020" y="214122"/>
                  </a:lnTo>
                  <a:lnTo>
                    <a:pt x="170688" y="214122"/>
                  </a:lnTo>
                  <a:close/>
                </a:path>
                <a:path w="737234" h="214629">
                  <a:moveTo>
                    <a:pt x="736854" y="0"/>
                  </a:moveTo>
                  <a:lnTo>
                    <a:pt x="726948" y="0"/>
                  </a:lnTo>
                  <a:lnTo>
                    <a:pt x="726948" y="9906"/>
                  </a:lnTo>
                  <a:lnTo>
                    <a:pt x="726948" y="163830"/>
                  </a:lnTo>
                  <a:lnTo>
                    <a:pt x="637032" y="163830"/>
                  </a:lnTo>
                  <a:lnTo>
                    <a:pt x="637032" y="9906"/>
                  </a:lnTo>
                  <a:lnTo>
                    <a:pt x="726948" y="9906"/>
                  </a:lnTo>
                  <a:lnTo>
                    <a:pt x="726948" y="0"/>
                  </a:lnTo>
                  <a:lnTo>
                    <a:pt x="627126" y="0"/>
                  </a:lnTo>
                  <a:lnTo>
                    <a:pt x="627126" y="172974"/>
                  </a:lnTo>
                  <a:lnTo>
                    <a:pt x="631698" y="172974"/>
                  </a:lnTo>
                  <a:lnTo>
                    <a:pt x="637032" y="172974"/>
                  </a:lnTo>
                  <a:lnTo>
                    <a:pt x="726948" y="172974"/>
                  </a:lnTo>
                  <a:lnTo>
                    <a:pt x="731520" y="172974"/>
                  </a:lnTo>
                  <a:lnTo>
                    <a:pt x="736854" y="172974"/>
                  </a:lnTo>
                  <a:lnTo>
                    <a:pt x="7368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2" name="object 132"/>
          <p:cNvSpPr txBox="1"/>
          <p:nvPr/>
        </p:nvSpPr>
        <p:spPr>
          <a:xfrm>
            <a:off x="7261859" y="4906009"/>
            <a:ext cx="4730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crane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751076" y="4373879"/>
            <a:ext cx="6525259" cy="979169"/>
          </a:xfrm>
          <a:custGeom>
            <a:avLst/>
            <a:gdLst/>
            <a:ahLst/>
            <a:cxnLst/>
            <a:rect l="l" t="t" r="r" b="b"/>
            <a:pathLst>
              <a:path w="6525259" h="979170">
                <a:moveTo>
                  <a:pt x="76200" y="514350"/>
                </a:moveTo>
                <a:lnTo>
                  <a:pt x="44958" y="514350"/>
                </a:lnTo>
                <a:lnTo>
                  <a:pt x="44958" y="0"/>
                </a:lnTo>
                <a:lnTo>
                  <a:pt x="32004" y="0"/>
                </a:lnTo>
                <a:lnTo>
                  <a:pt x="32004" y="514350"/>
                </a:lnTo>
                <a:lnTo>
                  <a:pt x="0" y="514350"/>
                </a:lnTo>
                <a:lnTo>
                  <a:pt x="32004" y="578358"/>
                </a:lnTo>
                <a:lnTo>
                  <a:pt x="38100" y="590550"/>
                </a:lnTo>
                <a:lnTo>
                  <a:pt x="44958" y="576834"/>
                </a:lnTo>
                <a:lnTo>
                  <a:pt x="76200" y="514350"/>
                </a:lnTo>
                <a:close/>
              </a:path>
              <a:path w="6525259" h="979170">
                <a:moveTo>
                  <a:pt x="763511" y="0"/>
                </a:moveTo>
                <a:lnTo>
                  <a:pt x="751332" y="0"/>
                </a:lnTo>
                <a:lnTo>
                  <a:pt x="751332" y="590550"/>
                </a:lnTo>
                <a:lnTo>
                  <a:pt x="763511" y="590550"/>
                </a:lnTo>
                <a:lnTo>
                  <a:pt x="763511" y="0"/>
                </a:lnTo>
                <a:close/>
              </a:path>
              <a:path w="6525259" h="979170">
                <a:moveTo>
                  <a:pt x="2141982" y="949452"/>
                </a:moveTo>
                <a:lnTo>
                  <a:pt x="2065782" y="911352"/>
                </a:lnTo>
                <a:lnTo>
                  <a:pt x="2065782" y="943368"/>
                </a:lnTo>
                <a:lnTo>
                  <a:pt x="1494282" y="943368"/>
                </a:lnTo>
                <a:lnTo>
                  <a:pt x="1494282" y="955548"/>
                </a:lnTo>
                <a:lnTo>
                  <a:pt x="2065782" y="955548"/>
                </a:lnTo>
                <a:lnTo>
                  <a:pt x="2065782" y="979170"/>
                </a:lnTo>
                <a:lnTo>
                  <a:pt x="2077974" y="979170"/>
                </a:lnTo>
                <a:lnTo>
                  <a:pt x="2082546" y="979170"/>
                </a:lnTo>
                <a:lnTo>
                  <a:pt x="2141982" y="949452"/>
                </a:lnTo>
                <a:close/>
              </a:path>
              <a:path w="6525259" h="979170">
                <a:moveTo>
                  <a:pt x="2956560" y="514350"/>
                </a:moveTo>
                <a:lnTo>
                  <a:pt x="2924556" y="514350"/>
                </a:lnTo>
                <a:lnTo>
                  <a:pt x="2924556" y="0"/>
                </a:lnTo>
                <a:lnTo>
                  <a:pt x="2911602" y="0"/>
                </a:lnTo>
                <a:lnTo>
                  <a:pt x="2911602" y="514350"/>
                </a:lnTo>
                <a:lnTo>
                  <a:pt x="2880360" y="514350"/>
                </a:lnTo>
                <a:lnTo>
                  <a:pt x="2911602" y="576846"/>
                </a:lnTo>
                <a:lnTo>
                  <a:pt x="2918460" y="590550"/>
                </a:lnTo>
                <a:lnTo>
                  <a:pt x="2924556" y="578358"/>
                </a:lnTo>
                <a:lnTo>
                  <a:pt x="2956560" y="514350"/>
                </a:lnTo>
                <a:close/>
              </a:path>
              <a:path w="6525259" h="979170">
                <a:moveTo>
                  <a:pt x="5837682" y="514350"/>
                </a:moveTo>
                <a:lnTo>
                  <a:pt x="5805678" y="514350"/>
                </a:lnTo>
                <a:lnTo>
                  <a:pt x="5805678" y="0"/>
                </a:lnTo>
                <a:lnTo>
                  <a:pt x="5792724" y="0"/>
                </a:lnTo>
                <a:lnTo>
                  <a:pt x="5792724" y="514350"/>
                </a:lnTo>
                <a:lnTo>
                  <a:pt x="5761482" y="514350"/>
                </a:lnTo>
                <a:lnTo>
                  <a:pt x="5792724" y="576834"/>
                </a:lnTo>
                <a:lnTo>
                  <a:pt x="5799582" y="590550"/>
                </a:lnTo>
                <a:lnTo>
                  <a:pt x="5805678" y="578358"/>
                </a:lnTo>
                <a:lnTo>
                  <a:pt x="5837682" y="514350"/>
                </a:lnTo>
                <a:close/>
              </a:path>
              <a:path w="6525259" h="979170">
                <a:moveTo>
                  <a:pt x="6525006" y="0"/>
                </a:moveTo>
                <a:lnTo>
                  <a:pt x="6512052" y="0"/>
                </a:lnTo>
                <a:lnTo>
                  <a:pt x="6512052" y="590550"/>
                </a:lnTo>
                <a:lnTo>
                  <a:pt x="6525006" y="590550"/>
                </a:lnTo>
                <a:lnTo>
                  <a:pt x="65250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1362710" y="4473955"/>
            <a:ext cx="393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take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2560147" y="4473955"/>
            <a:ext cx="3016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put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3324859" y="4979161"/>
            <a:ext cx="485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move1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6246367" y="5050028"/>
            <a:ext cx="393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load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8347964" y="4473955"/>
            <a:ext cx="485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move2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6979411" y="4473955"/>
            <a:ext cx="485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move1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40" name="object 140"/>
          <p:cNvGrpSpPr/>
          <p:nvPr/>
        </p:nvGrpSpPr>
        <p:grpSpPr>
          <a:xfrm>
            <a:off x="1041653" y="5353050"/>
            <a:ext cx="2170430" cy="979169"/>
            <a:chOff x="1041653" y="5353050"/>
            <a:chExt cx="2170430" cy="979169"/>
          </a:xfrm>
        </p:grpSpPr>
        <p:sp>
          <p:nvSpPr>
            <p:cNvPr id="141" name="object 141"/>
            <p:cNvSpPr/>
            <p:nvPr/>
          </p:nvSpPr>
          <p:spPr>
            <a:xfrm>
              <a:off x="1046225" y="5353050"/>
              <a:ext cx="2161540" cy="979169"/>
            </a:xfrm>
            <a:custGeom>
              <a:avLst/>
              <a:gdLst/>
              <a:ahLst/>
              <a:cxnLst/>
              <a:rect l="l" t="t" r="r" b="b"/>
              <a:pathLst>
                <a:path w="2161540" h="979170">
                  <a:moveTo>
                    <a:pt x="2161032" y="979170"/>
                  </a:moveTo>
                  <a:lnTo>
                    <a:pt x="2161032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2161032" y="97917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1041654" y="5353049"/>
              <a:ext cx="2170430" cy="979169"/>
            </a:xfrm>
            <a:custGeom>
              <a:avLst/>
              <a:gdLst/>
              <a:ahLst/>
              <a:cxnLst/>
              <a:rect l="l" t="t" r="r" b="b"/>
              <a:pathLst>
                <a:path w="2170430" h="979170">
                  <a:moveTo>
                    <a:pt x="9906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9906" y="979170"/>
                  </a:lnTo>
                  <a:lnTo>
                    <a:pt x="9906" y="0"/>
                  </a:lnTo>
                  <a:close/>
                </a:path>
                <a:path w="2170430" h="979170">
                  <a:moveTo>
                    <a:pt x="2170176" y="0"/>
                  </a:moveTo>
                  <a:lnTo>
                    <a:pt x="2161032" y="0"/>
                  </a:lnTo>
                  <a:lnTo>
                    <a:pt x="2161032" y="979170"/>
                  </a:lnTo>
                  <a:lnTo>
                    <a:pt x="2170176" y="979170"/>
                  </a:lnTo>
                  <a:lnTo>
                    <a:pt x="21701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1117854" y="5755385"/>
              <a:ext cx="1943100" cy="445770"/>
            </a:xfrm>
            <a:custGeom>
              <a:avLst/>
              <a:gdLst/>
              <a:ahLst/>
              <a:cxnLst/>
              <a:rect l="l" t="t" r="r" b="b"/>
              <a:pathLst>
                <a:path w="1943100" h="445770">
                  <a:moveTo>
                    <a:pt x="792480" y="0"/>
                  </a:moveTo>
                  <a:lnTo>
                    <a:pt x="198120" y="0"/>
                  </a:lnTo>
                  <a:lnTo>
                    <a:pt x="0" y="217170"/>
                  </a:lnTo>
                  <a:lnTo>
                    <a:pt x="594360" y="217170"/>
                  </a:lnTo>
                  <a:lnTo>
                    <a:pt x="792480" y="0"/>
                  </a:lnTo>
                  <a:close/>
                </a:path>
                <a:path w="1943100" h="445770">
                  <a:moveTo>
                    <a:pt x="1943100" y="264414"/>
                  </a:moveTo>
                  <a:lnTo>
                    <a:pt x="1403604" y="264414"/>
                  </a:lnTo>
                  <a:lnTo>
                    <a:pt x="1331061" y="337566"/>
                  </a:lnTo>
                  <a:lnTo>
                    <a:pt x="724509" y="337566"/>
                  </a:lnTo>
                  <a:lnTo>
                    <a:pt x="797052" y="264414"/>
                  </a:lnTo>
                  <a:lnTo>
                    <a:pt x="256794" y="264414"/>
                  </a:lnTo>
                  <a:lnTo>
                    <a:pt x="76200" y="445770"/>
                  </a:lnTo>
                  <a:lnTo>
                    <a:pt x="617220" y="445770"/>
                  </a:lnTo>
                  <a:lnTo>
                    <a:pt x="689749" y="372618"/>
                  </a:lnTo>
                  <a:lnTo>
                    <a:pt x="1296301" y="372618"/>
                  </a:lnTo>
                  <a:lnTo>
                    <a:pt x="1223772" y="445770"/>
                  </a:lnTo>
                  <a:lnTo>
                    <a:pt x="1763268" y="445770"/>
                  </a:lnTo>
                  <a:lnTo>
                    <a:pt x="1943100" y="2644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1107185" y="5750052"/>
              <a:ext cx="814069" cy="227329"/>
            </a:xfrm>
            <a:custGeom>
              <a:avLst/>
              <a:gdLst/>
              <a:ahLst/>
              <a:cxnLst/>
              <a:rect l="l" t="t" r="r" b="b"/>
              <a:pathLst>
                <a:path w="814069" h="227329">
                  <a:moveTo>
                    <a:pt x="813815" y="0"/>
                  </a:moveTo>
                  <a:lnTo>
                    <a:pt x="206501" y="0"/>
                  </a:lnTo>
                  <a:lnTo>
                    <a:pt x="0" y="227075"/>
                  </a:lnTo>
                  <a:lnTo>
                    <a:pt x="10667" y="227075"/>
                  </a:lnTo>
                  <a:lnTo>
                    <a:pt x="10667" y="217932"/>
                  </a:lnTo>
                  <a:lnTo>
                    <a:pt x="21429" y="217932"/>
                  </a:lnTo>
                  <a:lnTo>
                    <a:pt x="208787" y="12558"/>
                  </a:lnTo>
                  <a:lnTo>
                    <a:pt x="208787" y="9906"/>
                  </a:lnTo>
                  <a:lnTo>
                    <a:pt x="212597" y="8382"/>
                  </a:lnTo>
                  <a:lnTo>
                    <a:pt x="212597" y="9906"/>
                  </a:lnTo>
                  <a:lnTo>
                    <a:pt x="791717" y="9906"/>
                  </a:lnTo>
                  <a:lnTo>
                    <a:pt x="799338" y="1524"/>
                  </a:lnTo>
                  <a:lnTo>
                    <a:pt x="803147" y="9906"/>
                  </a:lnTo>
                  <a:lnTo>
                    <a:pt x="803147" y="11730"/>
                  </a:lnTo>
                  <a:lnTo>
                    <a:pt x="813815" y="0"/>
                  </a:lnTo>
                  <a:close/>
                </a:path>
                <a:path w="814069" h="227329">
                  <a:moveTo>
                    <a:pt x="21429" y="217932"/>
                  </a:moveTo>
                  <a:lnTo>
                    <a:pt x="10667" y="217932"/>
                  </a:lnTo>
                  <a:lnTo>
                    <a:pt x="14477" y="225551"/>
                  </a:lnTo>
                  <a:lnTo>
                    <a:pt x="21429" y="217932"/>
                  </a:lnTo>
                  <a:close/>
                </a:path>
                <a:path w="814069" h="227329">
                  <a:moveTo>
                    <a:pt x="602603" y="217932"/>
                  </a:moveTo>
                  <a:lnTo>
                    <a:pt x="21429" y="217932"/>
                  </a:lnTo>
                  <a:lnTo>
                    <a:pt x="14477" y="225551"/>
                  </a:lnTo>
                  <a:lnTo>
                    <a:pt x="10667" y="217932"/>
                  </a:lnTo>
                  <a:lnTo>
                    <a:pt x="10667" y="227075"/>
                  </a:lnTo>
                  <a:lnTo>
                    <a:pt x="601218" y="227075"/>
                  </a:lnTo>
                  <a:lnTo>
                    <a:pt x="601218" y="219456"/>
                  </a:lnTo>
                  <a:lnTo>
                    <a:pt x="602603" y="217932"/>
                  </a:lnTo>
                  <a:close/>
                </a:path>
                <a:path w="814069" h="227329">
                  <a:moveTo>
                    <a:pt x="212597" y="8382"/>
                  </a:moveTo>
                  <a:lnTo>
                    <a:pt x="208787" y="9906"/>
                  </a:lnTo>
                  <a:lnTo>
                    <a:pt x="211207" y="9906"/>
                  </a:lnTo>
                  <a:lnTo>
                    <a:pt x="212597" y="8382"/>
                  </a:lnTo>
                  <a:close/>
                </a:path>
                <a:path w="814069" h="227329">
                  <a:moveTo>
                    <a:pt x="211207" y="9906"/>
                  </a:moveTo>
                  <a:lnTo>
                    <a:pt x="208787" y="9906"/>
                  </a:lnTo>
                  <a:lnTo>
                    <a:pt x="208787" y="12558"/>
                  </a:lnTo>
                  <a:lnTo>
                    <a:pt x="211207" y="9906"/>
                  </a:lnTo>
                  <a:close/>
                </a:path>
                <a:path w="814069" h="227329">
                  <a:moveTo>
                    <a:pt x="212597" y="9906"/>
                  </a:moveTo>
                  <a:lnTo>
                    <a:pt x="212597" y="8382"/>
                  </a:lnTo>
                  <a:lnTo>
                    <a:pt x="211207" y="9906"/>
                  </a:lnTo>
                  <a:lnTo>
                    <a:pt x="212597" y="9906"/>
                  </a:lnTo>
                  <a:close/>
                </a:path>
                <a:path w="814069" h="227329">
                  <a:moveTo>
                    <a:pt x="605027" y="217932"/>
                  </a:moveTo>
                  <a:lnTo>
                    <a:pt x="602603" y="217932"/>
                  </a:lnTo>
                  <a:lnTo>
                    <a:pt x="601218" y="219456"/>
                  </a:lnTo>
                  <a:lnTo>
                    <a:pt x="605027" y="217932"/>
                  </a:lnTo>
                  <a:close/>
                </a:path>
                <a:path w="814069" h="227329">
                  <a:moveTo>
                    <a:pt x="605027" y="227075"/>
                  </a:moveTo>
                  <a:lnTo>
                    <a:pt x="605027" y="217932"/>
                  </a:lnTo>
                  <a:lnTo>
                    <a:pt x="601218" y="219456"/>
                  </a:lnTo>
                  <a:lnTo>
                    <a:pt x="601218" y="227075"/>
                  </a:lnTo>
                  <a:lnTo>
                    <a:pt x="605027" y="227075"/>
                  </a:lnTo>
                  <a:close/>
                </a:path>
                <a:path w="814069" h="227329">
                  <a:moveTo>
                    <a:pt x="803147" y="11730"/>
                  </a:moveTo>
                  <a:lnTo>
                    <a:pt x="803147" y="9906"/>
                  </a:lnTo>
                  <a:lnTo>
                    <a:pt x="791717" y="9906"/>
                  </a:lnTo>
                  <a:lnTo>
                    <a:pt x="602603" y="217932"/>
                  </a:lnTo>
                  <a:lnTo>
                    <a:pt x="605027" y="217932"/>
                  </a:lnTo>
                  <a:lnTo>
                    <a:pt x="605027" y="227075"/>
                  </a:lnTo>
                  <a:lnTo>
                    <a:pt x="607313" y="227075"/>
                  </a:lnTo>
                  <a:lnTo>
                    <a:pt x="803147" y="11730"/>
                  </a:lnTo>
                  <a:close/>
                </a:path>
                <a:path w="814069" h="227329">
                  <a:moveTo>
                    <a:pt x="803147" y="9906"/>
                  </a:moveTo>
                  <a:lnTo>
                    <a:pt x="799338" y="1524"/>
                  </a:lnTo>
                  <a:lnTo>
                    <a:pt x="791717" y="9906"/>
                  </a:lnTo>
                  <a:lnTo>
                    <a:pt x="803147" y="9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5" name="object 145"/>
          <p:cNvSpPr txBox="1"/>
          <p:nvPr/>
        </p:nvSpPr>
        <p:spPr>
          <a:xfrm>
            <a:off x="1224788" y="5741161"/>
            <a:ext cx="5778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pallet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46" name="object 146"/>
          <p:cNvGrpSpPr/>
          <p:nvPr/>
        </p:nvGrpSpPr>
        <p:grpSpPr>
          <a:xfrm>
            <a:off x="1268730" y="5353050"/>
            <a:ext cx="584835" cy="190500"/>
            <a:chOff x="1268730" y="5353050"/>
            <a:chExt cx="584835" cy="190500"/>
          </a:xfrm>
        </p:grpSpPr>
        <p:sp>
          <p:nvSpPr>
            <p:cNvPr id="147" name="object 147"/>
            <p:cNvSpPr/>
            <p:nvPr/>
          </p:nvSpPr>
          <p:spPr>
            <a:xfrm>
              <a:off x="1273302" y="5353050"/>
              <a:ext cx="502920" cy="186055"/>
            </a:xfrm>
            <a:custGeom>
              <a:avLst/>
              <a:gdLst/>
              <a:ahLst/>
              <a:cxnLst/>
              <a:rect l="l" t="t" r="r" b="b"/>
              <a:pathLst>
                <a:path w="502919" h="186054">
                  <a:moveTo>
                    <a:pt x="502920" y="185927"/>
                  </a:moveTo>
                  <a:lnTo>
                    <a:pt x="502920" y="0"/>
                  </a:lnTo>
                  <a:lnTo>
                    <a:pt x="0" y="0"/>
                  </a:lnTo>
                  <a:lnTo>
                    <a:pt x="0" y="185927"/>
                  </a:lnTo>
                  <a:lnTo>
                    <a:pt x="502920" y="185927"/>
                  </a:lnTo>
                  <a:close/>
                </a:path>
              </a:pathLst>
            </a:custGeom>
            <a:solidFill>
              <a:srgbClr val="3B81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1776222" y="5353050"/>
              <a:ext cx="71755" cy="186055"/>
            </a:xfrm>
            <a:custGeom>
              <a:avLst/>
              <a:gdLst/>
              <a:ahLst/>
              <a:cxnLst/>
              <a:rect l="l" t="t" r="r" b="b"/>
              <a:pathLst>
                <a:path w="71755" h="186054">
                  <a:moveTo>
                    <a:pt x="71627" y="114300"/>
                  </a:moveTo>
                  <a:lnTo>
                    <a:pt x="71627" y="0"/>
                  </a:lnTo>
                  <a:lnTo>
                    <a:pt x="0" y="0"/>
                  </a:lnTo>
                  <a:lnTo>
                    <a:pt x="0" y="185927"/>
                  </a:lnTo>
                  <a:lnTo>
                    <a:pt x="71627" y="114300"/>
                  </a:lnTo>
                  <a:close/>
                </a:path>
              </a:pathLst>
            </a:custGeom>
            <a:solidFill>
              <a:srgbClr val="2F68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1268730" y="5353050"/>
              <a:ext cx="584835" cy="190500"/>
            </a:xfrm>
            <a:custGeom>
              <a:avLst/>
              <a:gdLst/>
              <a:ahLst/>
              <a:cxnLst/>
              <a:rect l="l" t="t" r="r" b="b"/>
              <a:pathLst>
                <a:path w="584835" h="190500">
                  <a:moveTo>
                    <a:pt x="9906" y="181355"/>
                  </a:moveTo>
                  <a:lnTo>
                    <a:pt x="9906" y="0"/>
                  </a:lnTo>
                  <a:lnTo>
                    <a:pt x="0" y="0"/>
                  </a:lnTo>
                  <a:lnTo>
                    <a:pt x="0" y="190500"/>
                  </a:lnTo>
                  <a:lnTo>
                    <a:pt x="4571" y="190500"/>
                  </a:lnTo>
                  <a:lnTo>
                    <a:pt x="4571" y="181355"/>
                  </a:lnTo>
                  <a:lnTo>
                    <a:pt x="9906" y="181355"/>
                  </a:lnTo>
                  <a:close/>
                </a:path>
                <a:path w="584835" h="190500">
                  <a:moveTo>
                    <a:pt x="505968" y="181355"/>
                  </a:moveTo>
                  <a:lnTo>
                    <a:pt x="4571" y="181355"/>
                  </a:lnTo>
                  <a:lnTo>
                    <a:pt x="9906" y="185927"/>
                  </a:lnTo>
                  <a:lnTo>
                    <a:pt x="9906" y="190500"/>
                  </a:lnTo>
                  <a:lnTo>
                    <a:pt x="502920" y="190500"/>
                  </a:lnTo>
                  <a:lnTo>
                    <a:pt x="502920" y="185928"/>
                  </a:lnTo>
                  <a:lnTo>
                    <a:pt x="504444" y="185928"/>
                  </a:lnTo>
                  <a:lnTo>
                    <a:pt x="504444" y="182879"/>
                  </a:lnTo>
                  <a:lnTo>
                    <a:pt x="505968" y="181355"/>
                  </a:lnTo>
                  <a:close/>
                </a:path>
                <a:path w="584835" h="190500">
                  <a:moveTo>
                    <a:pt x="9906" y="190500"/>
                  </a:moveTo>
                  <a:lnTo>
                    <a:pt x="9906" y="185927"/>
                  </a:lnTo>
                  <a:lnTo>
                    <a:pt x="4571" y="181355"/>
                  </a:lnTo>
                  <a:lnTo>
                    <a:pt x="4571" y="190500"/>
                  </a:lnTo>
                  <a:lnTo>
                    <a:pt x="9906" y="190500"/>
                  </a:lnTo>
                  <a:close/>
                </a:path>
                <a:path w="584835" h="190500">
                  <a:moveTo>
                    <a:pt x="512063" y="175260"/>
                  </a:moveTo>
                  <a:lnTo>
                    <a:pt x="512063" y="0"/>
                  </a:lnTo>
                  <a:lnTo>
                    <a:pt x="502920" y="0"/>
                  </a:lnTo>
                  <a:lnTo>
                    <a:pt x="502920" y="181355"/>
                  </a:lnTo>
                  <a:lnTo>
                    <a:pt x="505968" y="181355"/>
                  </a:lnTo>
                  <a:lnTo>
                    <a:pt x="512063" y="175260"/>
                  </a:lnTo>
                  <a:close/>
                </a:path>
                <a:path w="584835" h="190500">
                  <a:moveTo>
                    <a:pt x="512063" y="188237"/>
                  </a:moveTo>
                  <a:lnTo>
                    <a:pt x="512063" y="185928"/>
                  </a:lnTo>
                  <a:lnTo>
                    <a:pt x="502920" y="185928"/>
                  </a:lnTo>
                  <a:lnTo>
                    <a:pt x="502920" y="190500"/>
                  </a:lnTo>
                  <a:lnTo>
                    <a:pt x="509777" y="190500"/>
                  </a:lnTo>
                  <a:lnTo>
                    <a:pt x="512063" y="188237"/>
                  </a:lnTo>
                  <a:close/>
                </a:path>
                <a:path w="584835" h="190500">
                  <a:moveTo>
                    <a:pt x="507492" y="181355"/>
                  </a:moveTo>
                  <a:lnTo>
                    <a:pt x="505968" y="181355"/>
                  </a:lnTo>
                  <a:lnTo>
                    <a:pt x="504444" y="182879"/>
                  </a:lnTo>
                  <a:lnTo>
                    <a:pt x="507492" y="181355"/>
                  </a:lnTo>
                  <a:close/>
                </a:path>
                <a:path w="584835" h="190500">
                  <a:moveTo>
                    <a:pt x="507492" y="185928"/>
                  </a:moveTo>
                  <a:lnTo>
                    <a:pt x="507492" y="181355"/>
                  </a:lnTo>
                  <a:lnTo>
                    <a:pt x="504444" y="182879"/>
                  </a:lnTo>
                  <a:lnTo>
                    <a:pt x="504444" y="185928"/>
                  </a:lnTo>
                  <a:lnTo>
                    <a:pt x="507492" y="185928"/>
                  </a:lnTo>
                  <a:close/>
                </a:path>
                <a:path w="584835" h="190500">
                  <a:moveTo>
                    <a:pt x="576071" y="111251"/>
                  </a:moveTo>
                  <a:lnTo>
                    <a:pt x="505968" y="181355"/>
                  </a:lnTo>
                  <a:lnTo>
                    <a:pt x="507492" y="181355"/>
                  </a:lnTo>
                  <a:lnTo>
                    <a:pt x="507492" y="185928"/>
                  </a:lnTo>
                  <a:lnTo>
                    <a:pt x="512063" y="185928"/>
                  </a:lnTo>
                  <a:lnTo>
                    <a:pt x="512063" y="188237"/>
                  </a:lnTo>
                  <a:lnTo>
                    <a:pt x="574547" y="126390"/>
                  </a:lnTo>
                  <a:lnTo>
                    <a:pt x="574547" y="114300"/>
                  </a:lnTo>
                  <a:lnTo>
                    <a:pt x="576071" y="111251"/>
                  </a:lnTo>
                  <a:close/>
                </a:path>
                <a:path w="584835" h="190500">
                  <a:moveTo>
                    <a:pt x="584453" y="116586"/>
                  </a:moveTo>
                  <a:lnTo>
                    <a:pt x="584453" y="0"/>
                  </a:lnTo>
                  <a:lnTo>
                    <a:pt x="574547" y="0"/>
                  </a:lnTo>
                  <a:lnTo>
                    <a:pt x="574547" y="112775"/>
                  </a:lnTo>
                  <a:lnTo>
                    <a:pt x="576071" y="111251"/>
                  </a:lnTo>
                  <a:lnTo>
                    <a:pt x="576071" y="124882"/>
                  </a:lnTo>
                  <a:lnTo>
                    <a:pt x="584453" y="116586"/>
                  </a:lnTo>
                  <a:close/>
                </a:path>
                <a:path w="584835" h="190500">
                  <a:moveTo>
                    <a:pt x="576071" y="124882"/>
                  </a:moveTo>
                  <a:lnTo>
                    <a:pt x="576071" y="111251"/>
                  </a:lnTo>
                  <a:lnTo>
                    <a:pt x="574547" y="114300"/>
                  </a:lnTo>
                  <a:lnTo>
                    <a:pt x="574547" y="126390"/>
                  </a:lnTo>
                  <a:lnTo>
                    <a:pt x="576071" y="1248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0" name="object 150"/>
          <p:cNvSpPr txBox="1"/>
          <p:nvPr/>
        </p:nvSpPr>
        <p:spPr>
          <a:xfrm>
            <a:off x="1273302" y="5308345"/>
            <a:ext cx="5029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cont.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51" name="object 151"/>
          <p:cNvGrpSpPr/>
          <p:nvPr/>
        </p:nvGrpSpPr>
        <p:grpSpPr>
          <a:xfrm>
            <a:off x="4148328" y="5353050"/>
            <a:ext cx="584835" cy="190500"/>
            <a:chOff x="4148328" y="5353050"/>
            <a:chExt cx="584835" cy="190500"/>
          </a:xfrm>
        </p:grpSpPr>
        <p:sp>
          <p:nvSpPr>
            <p:cNvPr id="152" name="object 152"/>
            <p:cNvSpPr/>
            <p:nvPr/>
          </p:nvSpPr>
          <p:spPr>
            <a:xfrm>
              <a:off x="4152900" y="5353050"/>
              <a:ext cx="502920" cy="186055"/>
            </a:xfrm>
            <a:custGeom>
              <a:avLst/>
              <a:gdLst/>
              <a:ahLst/>
              <a:cxnLst/>
              <a:rect l="l" t="t" r="r" b="b"/>
              <a:pathLst>
                <a:path w="502920" h="186054">
                  <a:moveTo>
                    <a:pt x="502920" y="185927"/>
                  </a:moveTo>
                  <a:lnTo>
                    <a:pt x="502920" y="0"/>
                  </a:lnTo>
                  <a:lnTo>
                    <a:pt x="0" y="0"/>
                  </a:lnTo>
                  <a:lnTo>
                    <a:pt x="0" y="185927"/>
                  </a:lnTo>
                  <a:lnTo>
                    <a:pt x="502920" y="185927"/>
                  </a:lnTo>
                  <a:close/>
                </a:path>
              </a:pathLst>
            </a:custGeom>
            <a:solidFill>
              <a:srgbClr val="3B81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4655820" y="5353050"/>
              <a:ext cx="72390" cy="186055"/>
            </a:xfrm>
            <a:custGeom>
              <a:avLst/>
              <a:gdLst/>
              <a:ahLst/>
              <a:cxnLst/>
              <a:rect l="l" t="t" r="r" b="b"/>
              <a:pathLst>
                <a:path w="72389" h="186054">
                  <a:moveTo>
                    <a:pt x="72389" y="114300"/>
                  </a:moveTo>
                  <a:lnTo>
                    <a:pt x="72389" y="0"/>
                  </a:lnTo>
                  <a:lnTo>
                    <a:pt x="0" y="0"/>
                  </a:lnTo>
                  <a:lnTo>
                    <a:pt x="0" y="185927"/>
                  </a:lnTo>
                  <a:lnTo>
                    <a:pt x="72389" y="114300"/>
                  </a:lnTo>
                  <a:close/>
                </a:path>
              </a:pathLst>
            </a:custGeom>
            <a:solidFill>
              <a:srgbClr val="2F68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4148328" y="5353050"/>
              <a:ext cx="584835" cy="190500"/>
            </a:xfrm>
            <a:custGeom>
              <a:avLst/>
              <a:gdLst/>
              <a:ahLst/>
              <a:cxnLst/>
              <a:rect l="l" t="t" r="r" b="b"/>
              <a:pathLst>
                <a:path w="584835" h="190500">
                  <a:moveTo>
                    <a:pt x="9906" y="181355"/>
                  </a:moveTo>
                  <a:lnTo>
                    <a:pt x="9906" y="0"/>
                  </a:lnTo>
                  <a:lnTo>
                    <a:pt x="0" y="0"/>
                  </a:lnTo>
                  <a:lnTo>
                    <a:pt x="0" y="190500"/>
                  </a:lnTo>
                  <a:lnTo>
                    <a:pt x="4572" y="190500"/>
                  </a:lnTo>
                  <a:lnTo>
                    <a:pt x="4572" y="181355"/>
                  </a:lnTo>
                  <a:lnTo>
                    <a:pt x="9906" y="181355"/>
                  </a:lnTo>
                  <a:close/>
                </a:path>
                <a:path w="584835" h="190500">
                  <a:moveTo>
                    <a:pt x="505968" y="181355"/>
                  </a:moveTo>
                  <a:lnTo>
                    <a:pt x="4572" y="181355"/>
                  </a:lnTo>
                  <a:lnTo>
                    <a:pt x="9906" y="185927"/>
                  </a:lnTo>
                  <a:lnTo>
                    <a:pt x="9906" y="190500"/>
                  </a:lnTo>
                  <a:lnTo>
                    <a:pt x="502920" y="190500"/>
                  </a:lnTo>
                  <a:lnTo>
                    <a:pt x="502920" y="185928"/>
                  </a:lnTo>
                  <a:lnTo>
                    <a:pt x="504444" y="185928"/>
                  </a:lnTo>
                  <a:lnTo>
                    <a:pt x="504444" y="182879"/>
                  </a:lnTo>
                  <a:lnTo>
                    <a:pt x="505968" y="181355"/>
                  </a:lnTo>
                  <a:close/>
                </a:path>
                <a:path w="584835" h="190500">
                  <a:moveTo>
                    <a:pt x="9906" y="190500"/>
                  </a:moveTo>
                  <a:lnTo>
                    <a:pt x="9906" y="185927"/>
                  </a:lnTo>
                  <a:lnTo>
                    <a:pt x="4572" y="181355"/>
                  </a:lnTo>
                  <a:lnTo>
                    <a:pt x="4572" y="190500"/>
                  </a:lnTo>
                  <a:lnTo>
                    <a:pt x="9906" y="190500"/>
                  </a:lnTo>
                  <a:close/>
                </a:path>
                <a:path w="584835" h="190500">
                  <a:moveTo>
                    <a:pt x="512825" y="174498"/>
                  </a:moveTo>
                  <a:lnTo>
                    <a:pt x="512825" y="0"/>
                  </a:lnTo>
                  <a:lnTo>
                    <a:pt x="502920" y="0"/>
                  </a:lnTo>
                  <a:lnTo>
                    <a:pt x="502920" y="181355"/>
                  </a:lnTo>
                  <a:lnTo>
                    <a:pt x="505968" y="181355"/>
                  </a:lnTo>
                  <a:lnTo>
                    <a:pt x="512825" y="174498"/>
                  </a:lnTo>
                  <a:close/>
                </a:path>
                <a:path w="584835" h="190500">
                  <a:moveTo>
                    <a:pt x="512825" y="187483"/>
                  </a:moveTo>
                  <a:lnTo>
                    <a:pt x="512825" y="185928"/>
                  </a:lnTo>
                  <a:lnTo>
                    <a:pt x="502920" y="185928"/>
                  </a:lnTo>
                  <a:lnTo>
                    <a:pt x="502920" y="190500"/>
                  </a:lnTo>
                  <a:lnTo>
                    <a:pt x="509777" y="190500"/>
                  </a:lnTo>
                  <a:lnTo>
                    <a:pt x="512825" y="187483"/>
                  </a:lnTo>
                  <a:close/>
                </a:path>
                <a:path w="584835" h="190500">
                  <a:moveTo>
                    <a:pt x="507492" y="181355"/>
                  </a:moveTo>
                  <a:lnTo>
                    <a:pt x="505968" y="181355"/>
                  </a:lnTo>
                  <a:lnTo>
                    <a:pt x="504444" y="182879"/>
                  </a:lnTo>
                  <a:lnTo>
                    <a:pt x="507492" y="181355"/>
                  </a:lnTo>
                  <a:close/>
                </a:path>
                <a:path w="584835" h="190500">
                  <a:moveTo>
                    <a:pt x="507492" y="185928"/>
                  </a:moveTo>
                  <a:lnTo>
                    <a:pt x="507492" y="181355"/>
                  </a:lnTo>
                  <a:lnTo>
                    <a:pt x="504444" y="182879"/>
                  </a:lnTo>
                  <a:lnTo>
                    <a:pt x="504444" y="185928"/>
                  </a:lnTo>
                  <a:lnTo>
                    <a:pt x="507492" y="185928"/>
                  </a:lnTo>
                  <a:close/>
                </a:path>
                <a:path w="584835" h="190500">
                  <a:moveTo>
                    <a:pt x="576072" y="111251"/>
                  </a:moveTo>
                  <a:lnTo>
                    <a:pt x="505968" y="181355"/>
                  </a:lnTo>
                  <a:lnTo>
                    <a:pt x="507492" y="181355"/>
                  </a:lnTo>
                  <a:lnTo>
                    <a:pt x="507492" y="185928"/>
                  </a:lnTo>
                  <a:lnTo>
                    <a:pt x="512825" y="185928"/>
                  </a:lnTo>
                  <a:lnTo>
                    <a:pt x="512825" y="187483"/>
                  </a:lnTo>
                  <a:lnTo>
                    <a:pt x="574548" y="126390"/>
                  </a:lnTo>
                  <a:lnTo>
                    <a:pt x="574548" y="114300"/>
                  </a:lnTo>
                  <a:lnTo>
                    <a:pt x="576072" y="111251"/>
                  </a:lnTo>
                  <a:close/>
                </a:path>
                <a:path w="584835" h="190500">
                  <a:moveTo>
                    <a:pt x="584454" y="116586"/>
                  </a:moveTo>
                  <a:lnTo>
                    <a:pt x="584454" y="0"/>
                  </a:lnTo>
                  <a:lnTo>
                    <a:pt x="574548" y="0"/>
                  </a:lnTo>
                  <a:lnTo>
                    <a:pt x="574548" y="112775"/>
                  </a:lnTo>
                  <a:lnTo>
                    <a:pt x="576072" y="111251"/>
                  </a:lnTo>
                  <a:lnTo>
                    <a:pt x="576072" y="124882"/>
                  </a:lnTo>
                  <a:lnTo>
                    <a:pt x="584454" y="116586"/>
                  </a:lnTo>
                  <a:close/>
                </a:path>
                <a:path w="584835" h="190500">
                  <a:moveTo>
                    <a:pt x="576072" y="124882"/>
                  </a:moveTo>
                  <a:lnTo>
                    <a:pt x="576072" y="111251"/>
                  </a:lnTo>
                  <a:lnTo>
                    <a:pt x="574548" y="114300"/>
                  </a:lnTo>
                  <a:lnTo>
                    <a:pt x="574548" y="126390"/>
                  </a:lnTo>
                  <a:lnTo>
                    <a:pt x="576072" y="1248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5" name="object 155"/>
          <p:cNvGrpSpPr/>
          <p:nvPr/>
        </p:nvGrpSpPr>
        <p:grpSpPr>
          <a:xfrm>
            <a:off x="1995677" y="5353050"/>
            <a:ext cx="6977380" cy="979169"/>
            <a:chOff x="1995677" y="5353050"/>
            <a:chExt cx="6977380" cy="979169"/>
          </a:xfrm>
        </p:grpSpPr>
        <p:sp>
          <p:nvSpPr>
            <p:cNvPr id="156" name="object 156"/>
            <p:cNvSpPr/>
            <p:nvPr/>
          </p:nvSpPr>
          <p:spPr>
            <a:xfrm>
              <a:off x="2000249" y="5353050"/>
              <a:ext cx="49530" cy="632460"/>
            </a:xfrm>
            <a:custGeom>
              <a:avLst/>
              <a:gdLst/>
              <a:ahLst/>
              <a:cxnLst/>
              <a:rect l="l" t="t" r="r" b="b"/>
              <a:pathLst>
                <a:path w="49530" h="632460">
                  <a:moveTo>
                    <a:pt x="49530" y="632460"/>
                  </a:moveTo>
                  <a:lnTo>
                    <a:pt x="49530" y="0"/>
                  </a:lnTo>
                  <a:lnTo>
                    <a:pt x="0" y="0"/>
                  </a:lnTo>
                  <a:lnTo>
                    <a:pt x="0" y="632460"/>
                  </a:lnTo>
                  <a:lnTo>
                    <a:pt x="49530" y="63246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1995677" y="5353050"/>
              <a:ext cx="59690" cy="637540"/>
            </a:xfrm>
            <a:custGeom>
              <a:avLst/>
              <a:gdLst/>
              <a:ahLst/>
              <a:cxnLst/>
              <a:rect l="l" t="t" r="r" b="b"/>
              <a:pathLst>
                <a:path w="59689" h="637539">
                  <a:moveTo>
                    <a:pt x="9144" y="627126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637032"/>
                  </a:lnTo>
                  <a:lnTo>
                    <a:pt x="4572" y="637032"/>
                  </a:lnTo>
                  <a:lnTo>
                    <a:pt x="4572" y="627126"/>
                  </a:lnTo>
                  <a:lnTo>
                    <a:pt x="9144" y="627126"/>
                  </a:lnTo>
                  <a:close/>
                </a:path>
                <a:path w="59689" h="637539">
                  <a:moveTo>
                    <a:pt x="54102" y="627126"/>
                  </a:moveTo>
                  <a:lnTo>
                    <a:pt x="4572" y="627126"/>
                  </a:lnTo>
                  <a:lnTo>
                    <a:pt x="9144" y="632460"/>
                  </a:lnTo>
                  <a:lnTo>
                    <a:pt x="9144" y="637032"/>
                  </a:lnTo>
                  <a:lnTo>
                    <a:pt x="49530" y="637032"/>
                  </a:lnTo>
                  <a:lnTo>
                    <a:pt x="49530" y="632460"/>
                  </a:lnTo>
                  <a:lnTo>
                    <a:pt x="54102" y="627126"/>
                  </a:lnTo>
                  <a:close/>
                </a:path>
                <a:path w="59689" h="637539">
                  <a:moveTo>
                    <a:pt x="9144" y="637032"/>
                  </a:moveTo>
                  <a:lnTo>
                    <a:pt x="9144" y="632460"/>
                  </a:lnTo>
                  <a:lnTo>
                    <a:pt x="4572" y="627126"/>
                  </a:lnTo>
                  <a:lnTo>
                    <a:pt x="4572" y="637032"/>
                  </a:lnTo>
                  <a:lnTo>
                    <a:pt x="9144" y="637032"/>
                  </a:lnTo>
                  <a:close/>
                </a:path>
                <a:path w="59689" h="637539">
                  <a:moveTo>
                    <a:pt x="59436" y="637032"/>
                  </a:moveTo>
                  <a:lnTo>
                    <a:pt x="59436" y="0"/>
                  </a:lnTo>
                  <a:lnTo>
                    <a:pt x="49530" y="0"/>
                  </a:lnTo>
                  <a:lnTo>
                    <a:pt x="49530" y="627126"/>
                  </a:lnTo>
                  <a:lnTo>
                    <a:pt x="54102" y="627126"/>
                  </a:lnTo>
                  <a:lnTo>
                    <a:pt x="54102" y="637032"/>
                  </a:lnTo>
                  <a:lnTo>
                    <a:pt x="59436" y="637032"/>
                  </a:lnTo>
                  <a:close/>
                </a:path>
                <a:path w="59689" h="637539">
                  <a:moveTo>
                    <a:pt x="54102" y="637032"/>
                  </a:moveTo>
                  <a:lnTo>
                    <a:pt x="54102" y="627126"/>
                  </a:lnTo>
                  <a:lnTo>
                    <a:pt x="49530" y="632460"/>
                  </a:lnTo>
                  <a:lnTo>
                    <a:pt x="49530" y="637032"/>
                  </a:lnTo>
                  <a:lnTo>
                    <a:pt x="54102" y="6370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6807707" y="5353050"/>
              <a:ext cx="2160270" cy="979169"/>
            </a:xfrm>
            <a:custGeom>
              <a:avLst/>
              <a:gdLst/>
              <a:ahLst/>
              <a:cxnLst/>
              <a:rect l="l" t="t" r="r" b="b"/>
              <a:pathLst>
                <a:path w="2160270" h="979170">
                  <a:moveTo>
                    <a:pt x="2160270" y="979170"/>
                  </a:moveTo>
                  <a:lnTo>
                    <a:pt x="216027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2160270" y="97917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6803136" y="5353049"/>
              <a:ext cx="2169795" cy="979169"/>
            </a:xfrm>
            <a:custGeom>
              <a:avLst/>
              <a:gdLst/>
              <a:ahLst/>
              <a:cxnLst/>
              <a:rect l="l" t="t" r="r" b="b"/>
              <a:pathLst>
                <a:path w="2169795" h="979170">
                  <a:moveTo>
                    <a:pt x="9144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9144" y="979170"/>
                  </a:lnTo>
                  <a:lnTo>
                    <a:pt x="9144" y="0"/>
                  </a:lnTo>
                  <a:close/>
                </a:path>
                <a:path w="2169795" h="979170">
                  <a:moveTo>
                    <a:pt x="2169414" y="0"/>
                  </a:moveTo>
                  <a:lnTo>
                    <a:pt x="2160270" y="0"/>
                  </a:lnTo>
                  <a:lnTo>
                    <a:pt x="2160270" y="979170"/>
                  </a:lnTo>
                  <a:lnTo>
                    <a:pt x="2169414" y="979170"/>
                  </a:lnTo>
                  <a:lnTo>
                    <a:pt x="21694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0" name="object 16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67906" y="5353050"/>
              <a:ext cx="1954529" cy="848105"/>
            </a:xfrm>
            <a:prstGeom prst="rect">
              <a:avLst/>
            </a:prstGeom>
          </p:spPr>
        </p:pic>
      </p:grpSp>
      <p:sp>
        <p:nvSpPr>
          <p:cNvPr id="161" name="object 161"/>
          <p:cNvSpPr txBox="1"/>
          <p:nvPr/>
        </p:nvSpPr>
        <p:spPr>
          <a:xfrm>
            <a:off x="7091034" y="5779385"/>
            <a:ext cx="460375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40"/>
              </a:lnSpc>
            </a:pPr>
            <a:r>
              <a:rPr dirty="0" sz="1200" spc="-5" b="1">
                <a:latin typeface="Courier New"/>
                <a:cs typeface="Courier New"/>
              </a:rPr>
              <a:t>allet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62" name="object 162"/>
          <p:cNvGrpSpPr/>
          <p:nvPr/>
        </p:nvGrpSpPr>
        <p:grpSpPr>
          <a:xfrm>
            <a:off x="2288285" y="5823203"/>
            <a:ext cx="728980" cy="299085"/>
            <a:chOff x="2288285" y="5823203"/>
            <a:chExt cx="728980" cy="299085"/>
          </a:xfrm>
        </p:grpSpPr>
        <p:pic>
          <p:nvPicPr>
            <p:cNvPr id="163" name="object 16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36291" y="5823203"/>
              <a:ext cx="163068" cy="123444"/>
            </a:xfrm>
            <a:prstGeom prst="rect">
              <a:avLst/>
            </a:prstGeom>
          </p:spPr>
        </p:pic>
        <p:sp>
          <p:nvSpPr>
            <p:cNvPr id="164" name="object 164"/>
            <p:cNvSpPr/>
            <p:nvPr/>
          </p:nvSpPr>
          <p:spPr>
            <a:xfrm>
              <a:off x="2292857" y="5984747"/>
              <a:ext cx="675640" cy="132715"/>
            </a:xfrm>
            <a:custGeom>
              <a:avLst/>
              <a:gdLst/>
              <a:ahLst/>
              <a:cxnLst/>
              <a:rect l="l" t="t" r="r" b="b"/>
              <a:pathLst>
                <a:path w="675639" h="132714">
                  <a:moveTo>
                    <a:pt x="675132" y="132587"/>
                  </a:moveTo>
                  <a:lnTo>
                    <a:pt x="675132" y="0"/>
                  </a:lnTo>
                  <a:lnTo>
                    <a:pt x="0" y="0"/>
                  </a:lnTo>
                  <a:lnTo>
                    <a:pt x="0" y="132587"/>
                  </a:lnTo>
                  <a:lnTo>
                    <a:pt x="675132" y="132587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2967989" y="5940551"/>
              <a:ext cx="44450" cy="177165"/>
            </a:xfrm>
            <a:custGeom>
              <a:avLst/>
              <a:gdLst/>
              <a:ahLst/>
              <a:cxnLst/>
              <a:rect l="l" t="t" r="r" b="b"/>
              <a:pathLst>
                <a:path w="44450" h="177164">
                  <a:moveTo>
                    <a:pt x="44196" y="132587"/>
                  </a:moveTo>
                  <a:lnTo>
                    <a:pt x="44196" y="0"/>
                  </a:lnTo>
                  <a:lnTo>
                    <a:pt x="0" y="44196"/>
                  </a:lnTo>
                  <a:lnTo>
                    <a:pt x="0" y="176784"/>
                  </a:lnTo>
                  <a:lnTo>
                    <a:pt x="44196" y="132587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2292857" y="5940551"/>
              <a:ext cx="719455" cy="44450"/>
            </a:xfrm>
            <a:custGeom>
              <a:avLst/>
              <a:gdLst/>
              <a:ahLst/>
              <a:cxnLst/>
              <a:rect l="l" t="t" r="r" b="b"/>
              <a:pathLst>
                <a:path w="719455" h="44450">
                  <a:moveTo>
                    <a:pt x="719328" y="0"/>
                  </a:moveTo>
                  <a:lnTo>
                    <a:pt x="44196" y="0"/>
                  </a:lnTo>
                  <a:lnTo>
                    <a:pt x="0" y="44196"/>
                  </a:lnTo>
                  <a:lnTo>
                    <a:pt x="675132" y="44196"/>
                  </a:lnTo>
                  <a:lnTo>
                    <a:pt x="719328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2288285" y="5935979"/>
              <a:ext cx="728980" cy="186055"/>
            </a:xfrm>
            <a:custGeom>
              <a:avLst/>
              <a:gdLst/>
              <a:ahLst/>
              <a:cxnLst/>
              <a:rect l="l" t="t" r="r" b="b"/>
              <a:pathLst>
                <a:path w="728980" h="186054">
                  <a:moveTo>
                    <a:pt x="728471" y="138684"/>
                  </a:moveTo>
                  <a:lnTo>
                    <a:pt x="728471" y="0"/>
                  </a:lnTo>
                  <a:lnTo>
                    <a:pt x="46481" y="0"/>
                  </a:lnTo>
                  <a:lnTo>
                    <a:pt x="0" y="47244"/>
                  </a:lnTo>
                  <a:lnTo>
                    <a:pt x="0" y="185928"/>
                  </a:lnTo>
                  <a:lnTo>
                    <a:pt x="4571" y="185928"/>
                  </a:lnTo>
                  <a:lnTo>
                    <a:pt x="4571" y="44196"/>
                  </a:lnTo>
                  <a:lnTo>
                    <a:pt x="16002" y="44196"/>
                  </a:lnTo>
                  <a:lnTo>
                    <a:pt x="48768" y="11430"/>
                  </a:lnTo>
                  <a:lnTo>
                    <a:pt x="48768" y="9906"/>
                  </a:lnTo>
                  <a:lnTo>
                    <a:pt x="51815" y="8382"/>
                  </a:lnTo>
                  <a:lnTo>
                    <a:pt x="51815" y="9906"/>
                  </a:lnTo>
                  <a:lnTo>
                    <a:pt x="711707" y="9906"/>
                  </a:lnTo>
                  <a:lnTo>
                    <a:pt x="720089" y="1524"/>
                  </a:lnTo>
                  <a:lnTo>
                    <a:pt x="726947" y="8382"/>
                  </a:lnTo>
                  <a:lnTo>
                    <a:pt x="726947" y="140208"/>
                  </a:lnTo>
                  <a:lnTo>
                    <a:pt x="728471" y="138684"/>
                  </a:lnTo>
                  <a:close/>
                </a:path>
                <a:path w="728980" h="186054">
                  <a:moveTo>
                    <a:pt x="16002" y="44196"/>
                  </a:moveTo>
                  <a:lnTo>
                    <a:pt x="4571" y="44196"/>
                  </a:lnTo>
                  <a:lnTo>
                    <a:pt x="4571" y="53340"/>
                  </a:lnTo>
                  <a:lnTo>
                    <a:pt x="7619" y="53340"/>
                  </a:lnTo>
                  <a:lnTo>
                    <a:pt x="7619" y="52578"/>
                  </a:lnTo>
                  <a:lnTo>
                    <a:pt x="9143" y="48768"/>
                  </a:lnTo>
                  <a:lnTo>
                    <a:pt x="9143" y="51054"/>
                  </a:lnTo>
                  <a:lnTo>
                    <a:pt x="16002" y="44196"/>
                  </a:lnTo>
                  <a:close/>
                </a:path>
                <a:path w="728980" h="186054">
                  <a:moveTo>
                    <a:pt x="9143" y="176022"/>
                  </a:moveTo>
                  <a:lnTo>
                    <a:pt x="9143" y="53340"/>
                  </a:lnTo>
                  <a:lnTo>
                    <a:pt x="4571" y="53340"/>
                  </a:lnTo>
                  <a:lnTo>
                    <a:pt x="4571" y="176022"/>
                  </a:lnTo>
                  <a:lnTo>
                    <a:pt x="9143" y="176022"/>
                  </a:lnTo>
                  <a:close/>
                </a:path>
                <a:path w="728980" h="186054">
                  <a:moveTo>
                    <a:pt x="677418" y="176022"/>
                  </a:moveTo>
                  <a:lnTo>
                    <a:pt x="4571" y="176022"/>
                  </a:lnTo>
                  <a:lnTo>
                    <a:pt x="9143" y="181356"/>
                  </a:lnTo>
                  <a:lnTo>
                    <a:pt x="9143" y="185928"/>
                  </a:lnTo>
                  <a:lnTo>
                    <a:pt x="674369" y="185928"/>
                  </a:lnTo>
                  <a:lnTo>
                    <a:pt x="674369" y="181356"/>
                  </a:lnTo>
                  <a:lnTo>
                    <a:pt x="675894" y="181356"/>
                  </a:lnTo>
                  <a:lnTo>
                    <a:pt x="675894" y="177546"/>
                  </a:lnTo>
                  <a:lnTo>
                    <a:pt x="677418" y="176022"/>
                  </a:lnTo>
                  <a:close/>
                </a:path>
                <a:path w="728980" h="186054">
                  <a:moveTo>
                    <a:pt x="9143" y="185928"/>
                  </a:moveTo>
                  <a:lnTo>
                    <a:pt x="9143" y="181356"/>
                  </a:lnTo>
                  <a:lnTo>
                    <a:pt x="4571" y="176022"/>
                  </a:lnTo>
                  <a:lnTo>
                    <a:pt x="4571" y="185928"/>
                  </a:lnTo>
                  <a:lnTo>
                    <a:pt x="9143" y="185928"/>
                  </a:lnTo>
                  <a:close/>
                </a:path>
                <a:path w="728980" h="186054">
                  <a:moveTo>
                    <a:pt x="9143" y="51054"/>
                  </a:moveTo>
                  <a:lnTo>
                    <a:pt x="9143" y="48768"/>
                  </a:lnTo>
                  <a:lnTo>
                    <a:pt x="7619" y="52578"/>
                  </a:lnTo>
                  <a:lnTo>
                    <a:pt x="9143" y="51054"/>
                  </a:lnTo>
                  <a:close/>
                </a:path>
                <a:path w="728980" h="186054">
                  <a:moveTo>
                    <a:pt x="677418" y="44196"/>
                  </a:moveTo>
                  <a:lnTo>
                    <a:pt x="16002" y="44196"/>
                  </a:lnTo>
                  <a:lnTo>
                    <a:pt x="7619" y="52578"/>
                  </a:lnTo>
                  <a:lnTo>
                    <a:pt x="7619" y="53340"/>
                  </a:lnTo>
                  <a:lnTo>
                    <a:pt x="674369" y="53340"/>
                  </a:lnTo>
                  <a:lnTo>
                    <a:pt x="674369" y="48768"/>
                  </a:lnTo>
                  <a:lnTo>
                    <a:pt x="675894" y="48768"/>
                  </a:lnTo>
                  <a:lnTo>
                    <a:pt x="675894" y="45720"/>
                  </a:lnTo>
                  <a:lnTo>
                    <a:pt x="677418" y="44196"/>
                  </a:lnTo>
                  <a:close/>
                </a:path>
                <a:path w="728980" h="186054">
                  <a:moveTo>
                    <a:pt x="51815" y="8382"/>
                  </a:moveTo>
                  <a:lnTo>
                    <a:pt x="48768" y="9906"/>
                  </a:lnTo>
                  <a:lnTo>
                    <a:pt x="50291" y="9906"/>
                  </a:lnTo>
                  <a:lnTo>
                    <a:pt x="51815" y="8382"/>
                  </a:lnTo>
                  <a:close/>
                </a:path>
                <a:path w="728980" h="186054">
                  <a:moveTo>
                    <a:pt x="50291" y="9906"/>
                  </a:moveTo>
                  <a:lnTo>
                    <a:pt x="48768" y="9906"/>
                  </a:lnTo>
                  <a:lnTo>
                    <a:pt x="48768" y="11430"/>
                  </a:lnTo>
                  <a:lnTo>
                    <a:pt x="50291" y="9906"/>
                  </a:lnTo>
                  <a:close/>
                </a:path>
                <a:path w="728980" h="186054">
                  <a:moveTo>
                    <a:pt x="51815" y="9906"/>
                  </a:moveTo>
                  <a:lnTo>
                    <a:pt x="51815" y="8382"/>
                  </a:lnTo>
                  <a:lnTo>
                    <a:pt x="50291" y="9906"/>
                  </a:lnTo>
                  <a:lnTo>
                    <a:pt x="51815" y="9906"/>
                  </a:lnTo>
                  <a:close/>
                </a:path>
                <a:path w="728980" h="186054">
                  <a:moveTo>
                    <a:pt x="684276" y="50342"/>
                  </a:moveTo>
                  <a:lnTo>
                    <a:pt x="684276" y="48768"/>
                  </a:lnTo>
                  <a:lnTo>
                    <a:pt x="674369" y="48768"/>
                  </a:lnTo>
                  <a:lnTo>
                    <a:pt x="674369" y="53340"/>
                  </a:lnTo>
                  <a:lnTo>
                    <a:pt x="681227" y="53340"/>
                  </a:lnTo>
                  <a:lnTo>
                    <a:pt x="684276" y="50342"/>
                  </a:lnTo>
                  <a:close/>
                </a:path>
                <a:path w="728980" h="186054">
                  <a:moveTo>
                    <a:pt x="684276" y="169163"/>
                  </a:moveTo>
                  <a:lnTo>
                    <a:pt x="684276" y="50342"/>
                  </a:lnTo>
                  <a:lnTo>
                    <a:pt x="681227" y="53340"/>
                  </a:lnTo>
                  <a:lnTo>
                    <a:pt x="674369" y="53340"/>
                  </a:lnTo>
                  <a:lnTo>
                    <a:pt x="674369" y="176022"/>
                  </a:lnTo>
                  <a:lnTo>
                    <a:pt x="677418" y="176022"/>
                  </a:lnTo>
                  <a:lnTo>
                    <a:pt x="684276" y="169163"/>
                  </a:lnTo>
                  <a:close/>
                </a:path>
                <a:path w="728980" h="186054">
                  <a:moveTo>
                    <a:pt x="684276" y="182880"/>
                  </a:moveTo>
                  <a:lnTo>
                    <a:pt x="684276" y="181356"/>
                  </a:lnTo>
                  <a:lnTo>
                    <a:pt x="674369" y="181356"/>
                  </a:lnTo>
                  <a:lnTo>
                    <a:pt x="674369" y="185928"/>
                  </a:lnTo>
                  <a:lnTo>
                    <a:pt x="681227" y="185928"/>
                  </a:lnTo>
                  <a:lnTo>
                    <a:pt x="684276" y="182880"/>
                  </a:lnTo>
                  <a:close/>
                </a:path>
                <a:path w="728980" h="186054">
                  <a:moveTo>
                    <a:pt x="679703" y="44196"/>
                  </a:moveTo>
                  <a:lnTo>
                    <a:pt x="677418" y="44196"/>
                  </a:lnTo>
                  <a:lnTo>
                    <a:pt x="675894" y="45720"/>
                  </a:lnTo>
                  <a:lnTo>
                    <a:pt x="679703" y="44196"/>
                  </a:lnTo>
                  <a:close/>
                </a:path>
                <a:path w="728980" h="186054">
                  <a:moveTo>
                    <a:pt x="679703" y="48768"/>
                  </a:moveTo>
                  <a:lnTo>
                    <a:pt x="679703" y="44196"/>
                  </a:lnTo>
                  <a:lnTo>
                    <a:pt x="675894" y="45720"/>
                  </a:lnTo>
                  <a:lnTo>
                    <a:pt x="675894" y="48768"/>
                  </a:lnTo>
                  <a:lnTo>
                    <a:pt x="679703" y="48768"/>
                  </a:lnTo>
                  <a:close/>
                </a:path>
                <a:path w="728980" h="186054">
                  <a:moveTo>
                    <a:pt x="679703" y="176022"/>
                  </a:moveTo>
                  <a:lnTo>
                    <a:pt x="677418" y="176022"/>
                  </a:lnTo>
                  <a:lnTo>
                    <a:pt x="675894" y="177546"/>
                  </a:lnTo>
                  <a:lnTo>
                    <a:pt x="679703" y="176022"/>
                  </a:lnTo>
                  <a:close/>
                </a:path>
                <a:path w="728980" h="186054">
                  <a:moveTo>
                    <a:pt x="679703" y="181356"/>
                  </a:moveTo>
                  <a:lnTo>
                    <a:pt x="679703" y="176022"/>
                  </a:lnTo>
                  <a:lnTo>
                    <a:pt x="675894" y="177546"/>
                  </a:lnTo>
                  <a:lnTo>
                    <a:pt x="675894" y="181356"/>
                  </a:lnTo>
                  <a:lnTo>
                    <a:pt x="679703" y="181356"/>
                  </a:lnTo>
                  <a:close/>
                </a:path>
                <a:path w="728980" h="186054">
                  <a:moveTo>
                    <a:pt x="723900" y="11379"/>
                  </a:moveTo>
                  <a:lnTo>
                    <a:pt x="723900" y="9906"/>
                  </a:lnTo>
                  <a:lnTo>
                    <a:pt x="711707" y="9906"/>
                  </a:lnTo>
                  <a:lnTo>
                    <a:pt x="677418" y="44196"/>
                  </a:lnTo>
                  <a:lnTo>
                    <a:pt x="679703" y="44196"/>
                  </a:lnTo>
                  <a:lnTo>
                    <a:pt x="679703" y="48768"/>
                  </a:lnTo>
                  <a:lnTo>
                    <a:pt x="684276" y="48768"/>
                  </a:lnTo>
                  <a:lnTo>
                    <a:pt x="684276" y="50342"/>
                  </a:lnTo>
                  <a:lnTo>
                    <a:pt x="723900" y="11379"/>
                  </a:lnTo>
                  <a:close/>
                </a:path>
                <a:path w="728980" h="186054">
                  <a:moveTo>
                    <a:pt x="720089" y="133350"/>
                  </a:moveTo>
                  <a:lnTo>
                    <a:pt x="677418" y="176022"/>
                  </a:lnTo>
                  <a:lnTo>
                    <a:pt x="679703" y="176022"/>
                  </a:lnTo>
                  <a:lnTo>
                    <a:pt x="679703" y="181356"/>
                  </a:lnTo>
                  <a:lnTo>
                    <a:pt x="684276" y="181356"/>
                  </a:lnTo>
                  <a:lnTo>
                    <a:pt x="684276" y="182880"/>
                  </a:lnTo>
                  <a:lnTo>
                    <a:pt x="718565" y="148590"/>
                  </a:lnTo>
                  <a:lnTo>
                    <a:pt x="718565" y="137160"/>
                  </a:lnTo>
                  <a:lnTo>
                    <a:pt x="720089" y="133350"/>
                  </a:lnTo>
                  <a:close/>
                </a:path>
                <a:path w="728980" h="186054">
                  <a:moveTo>
                    <a:pt x="726947" y="8382"/>
                  </a:moveTo>
                  <a:lnTo>
                    <a:pt x="720089" y="1524"/>
                  </a:lnTo>
                  <a:lnTo>
                    <a:pt x="711707" y="9906"/>
                  </a:lnTo>
                  <a:lnTo>
                    <a:pt x="718565" y="9906"/>
                  </a:lnTo>
                  <a:lnTo>
                    <a:pt x="718565" y="4572"/>
                  </a:lnTo>
                  <a:lnTo>
                    <a:pt x="723900" y="9906"/>
                  </a:lnTo>
                  <a:lnTo>
                    <a:pt x="723900" y="11379"/>
                  </a:lnTo>
                  <a:lnTo>
                    <a:pt x="726947" y="8382"/>
                  </a:lnTo>
                  <a:close/>
                </a:path>
                <a:path w="728980" h="186054">
                  <a:moveTo>
                    <a:pt x="723900" y="9906"/>
                  </a:moveTo>
                  <a:lnTo>
                    <a:pt x="718565" y="4572"/>
                  </a:lnTo>
                  <a:lnTo>
                    <a:pt x="718565" y="9906"/>
                  </a:lnTo>
                  <a:lnTo>
                    <a:pt x="723900" y="9906"/>
                  </a:lnTo>
                  <a:close/>
                </a:path>
                <a:path w="728980" h="186054">
                  <a:moveTo>
                    <a:pt x="726947" y="140208"/>
                  </a:moveTo>
                  <a:lnTo>
                    <a:pt x="726947" y="8382"/>
                  </a:lnTo>
                  <a:lnTo>
                    <a:pt x="718565" y="16624"/>
                  </a:lnTo>
                  <a:lnTo>
                    <a:pt x="718565" y="134874"/>
                  </a:lnTo>
                  <a:lnTo>
                    <a:pt x="720089" y="133350"/>
                  </a:lnTo>
                  <a:lnTo>
                    <a:pt x="720089" y="147066"/>
                  </a:lnTo>
                  <a:lnTo>
                    <a:pt x="726947" y="140208"/>
                  </a:lnTo>
                  <a:close/>
                </a:path>
                <a:path w="728980" h="186054">
                  <a:moveTo>
                    <a:pt x="720089" y="147066"/>
                  </a:moveTo>
                  <a:lnTo>
                    <a:pt x="720089" y="133350"/>
                  </a:lnTo>
                  <a:lnTo>
                    <a:pt x="718565" y="137160"/>
                  </a:lnTo>
                  <a:lnTo>
                    <a:pt x="718565" y="148590"/>
                  </a:lnTo>
                  <a:lnTo>
                    <a:pt x="720089" y="1470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8" name="object 168"/>
          <p:cNvGrpSpPr/>
          <p:nvPr/>
        </p:nvGrpSpPr>
        <p:grpSpPr>
          <a:xfrm>
            <a:off x="3986784" y="5353050"/>
            <a:ext cx="1953895" cy="848360"/>
            <a:chOff x="3986784" y="5353050"/>
            <a:chExt cx="1953895" cy="848360"/>
          </a:xfrm>
        </p:grpSpPr>
        <p:sp>
          <p:nvSpPr>
            <p:cNvPr id="169" name="object 169"/>
            <p:cNvSpPr/>
            <p:nvPr/>
          </p:nvSpPr>
          <p:spPr>
            <a:xfrm>
              <a:off x="3997452" y="5755385"/>
              <a:ext cx="1943100" cy="445770"/>
            </a:xfrm>
            <a:custGeom>
              <a:avLst/>
              <a:gdLst/>
              <a:ahLst/>
              <a:cxnLst/>
              <a:rect l="l" t="t" r="r" b="b"/>
              <a:pathLst>
                <a:path w="1943100" h="445770">
                  <a:moveTo>
                    <a:pt x="792480" y="0"/>
                  </a:moveTo>
                  <a:lnTo>
                    <a:pt x="198120" y="0"/>
                  </a:lnTo>
                  <a:lnTo>
                    <a:pt x="0" y="217170"/>
                  </a:lnTo>
                  <a:lnTo>
                    <a:pt x="594360" y="217170"/>
                  </a:lnTo>
                  <a:lnTo>
                    <a:pt x="792480" y="0"/>
                  </a:lnTo>
                  <a:close/>
                </a:path>
                <a:path w="1943100" h="445770">
                  <a:moveTo>
                    <a:pt x="1943100" y="264414"/>
                  </a:moveTo>
                  <a:lnTo>
                    <a:pt x="1403604" y="264414"/>
                  </a:lnTo>
                  <a:lnTo>
                    <a:pt x="1331366" y="337566"/>
                  </a:lnTo>
                  <a:lnTo>
                    <a:pt x="724509" y="337566"/>
                  </a:lnTo>
                  <a:lnTo>
                    <a:pt x="797052" y="264414"/>
                  </a:lnTo>
                  <a:lnTo>
                    <a:pt x="256794" y="264414"/>
                  </a:lnTo>
                  <a:lnTo>
                    <a:pt x="76200" y="445770"/>
                  </a:lnTo>
                  <a:lnTo>
                    <a:pt x="617220" y="445770"/>
                  </a:lnTo>
                  <a:lnTo>
                    <a:pt x="689749" y="372618"/>
                  </a:lnTo>
                  <a:lnTo>
                    <a:pt x="1296746" y="372618"/>
                  </a:lnTo>
                  <a:lnTo>
                    <a:pt x="1224534" y="445770"/>
                  </a:lnTo>
                  <a:lnTo>
                    <a:pt x="1763268" y="445770"/>
                  </a:lnTo>
                  <a:lnTo>
                    <a:pt x="1943100" y="2644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3986784" y="5750052"/>
              <a:ext cx="814069" cy="227329"/>
            </a:xfrm>
            <a:custGeom>
              <a:avLst/>
              <a:gdLst/>
              <a:ahLst/>
              <a:cxnLst/>
              <a:rect l="l" t="t" r="r" b="b"/>
              <a:pathLst>
                <a:path w="814070" h="227329">
                  <a:moveTo>
                    <a:pt x="813815" y="0"/>
                  </a:moveTo>
                  <a:lnTo>
                    <a:pt x="206501" y="0"/>
                  </a:lnTo>
                  <a:lnTo>
                    <a:pt x="0" y="227075"/>
                  </a:lnTo>
                  <a:lnTo>
                    <a:pt x="10667" y="227075"/>
                  </a:lnTo>
                  <a:lnTo>
                    <a:pt x="10667" y="217932"/>
                  </a:lnTo>
                  <a:lnTo>
                    <a:pt x="21429" y="217932"/>
                  </a:lnTo>
                  <a:lnTo>
                    <a:pt x="208787" y="12558"/>
                  </a:lnTo>
                  <a:lnTo>
                    <a:pt x="208787" y="9906"/>
                  </a:lnTo>
                  <a:lnTo>
                    <a:pt x="212597" y="8382"/>
                  </a:lnTo>
                  <a:lnTo>
                    <a:pt x="212597" y="9906"/>
                  </a:lnTo>
                  <a:lnTo>
                    <a:pt x="791717" y="9906"/>
                  </a:lnTo>
                  <a:lnTo>
                    <a:pt x="799337" y="1524"/>
                  </a:lnTo>
                  <a:lnTo>
                    <a:pt x="803147" y="9906"/>
                  </a:lnTo>
                  <a:lnTo>
                    <a:pt x="803147" y="11730"/>
                  </a:lnTo>
                  <a:lnTo>
                    <a:pt x="813815" y="0"/>
                  </a:lnTo>
                  <a:close/>
                </a:path>
                <a:path w="814070" h="227329">
                  <a:moveTo>
                    <a:pt x="21429" y="217932"/>
                  </a:moveTo>
                  <a:lnTo>
                    <a:pt x="10667" y="217932"/>
                  </a:lnTo>
                  <a:lnTo>
                    <a:pt x="14477" y="225551"/>
                  </a:lnTo>
                  <a:lnTo>
                    <a:pt x="21429" y="217932"/>
                  </a:lnTo>
                  <a:close/>
                </a:path>
                <a:path w="814070" h="227329">
                  <a:moveTo>
                    <a:pt x="602603" y="217932"/>
                  </a:moveTo>
                  <a:lnTo>
                    <a:pt x="21429" y="217932"/>
                  </a:lnTo>
                  <a:lnTo>
                    <a:pt x="14477" y="225551"/>
                  </a:lnTo>
                  <a:lnTo>
                    <a:pt x="10667" y="217932"/>
                  </a:lnTo>
                  <a:lnTo>
                    <a:pt x="10667" y="227075"/>
                  </a:lnTo>
                  <a:lnTo>
                    <a:pt x="601217" y="227075"/>
                  </a:lnTo>
                  <a:lnTo>
                    <a:pt x="601217" y="219456"/>
                  </a:lnTo>
                  <a:lnTo>
                    <a:pt x="602603" y="217932"/>
                  </a:lnTo>
                  <a:close/>
                </a:path>
                <a:path w="814070" h="227329">
                  <a:moveTo>
                    <a:pt x="212597" y="8382"/>
                  </a:moveTo>
                  <a:lnTo>
                    <a:pt x="208787" y="9906"/>
                  </a:lnTo>
                  <a:lnTo>
                    <a:pt x="211207" y="9906"/>
                  </a:lnTo>
                  <a:lnTo>
                    <a:pt x="212597" y="8382"/>
                  </a:lnTo>
                  <a:close/>
                </a:path>
                <a:path w="814070" h="227329">
                  <a:moveTo>
                    <a:pt x="211207" y="9906"/>
                  </a:moveTo>
                  <a:lnTo>
                    <a:pt x="208787" y="9906"/>
                  </a:lnTo>
                  <a:lnTo>
                    <a:pt x="208787" y="12558"/>
                  </a:lnTo>
                  <a:lnTo>
                    <a:pt x="211207" y="9906"/>
                  </a:lnTo>
                  <a:close/>
                </a:path>
                <a:path w="814070" h="227329">
                  <a:moveTo>
                    <a:pt x="212597" y="9906"/>
                  </a:moveTo>
                  <a:lnTo>
                    <a:pt x="212597" y="8382"/>
                  </a:lnTo>
                  <a:lnTo>
                    <a:pt x="211207" y="9906"/>
                  </a:lnTo>
                  <a:lnTo>
                    <a:pt x="212597" y="9906"/>
                  </a:lnTo>
                  <a:close/>
                </a:path>
                <a:path w="814070" h="227329">
                  <a:moveTo>
                    <a:pt x="605027" y="217932"/>
                  </a:moveTo>
                  <a:lnTo>
                    <a:pt x="602603" y="217932"/>
                  </a:lnTo>
                  <a:lnTo>
                    <a:pt x="601217" y="219456"/>
                  </a:lnTo>
                  <a:lnTo>
                    <a:pt x="605027" y="217932"/>
                  </a:lnTo>
                  <a:close/>
                </a:path>
                <a:path w="814070" h="227329">
                  <a:moveTo>
                    <a:pt x="605027" y="227075"/>
                  </a:moveTo>
                  <a:lnTo>
                    <a:pt x="605027" y="217932"/>
                  </a:lnTo>
                  <a:lnTo>
                    <a:pt x="601217" y="219456"/>
                  </a:lnTo>
                  <a:lnTo>
                    <a:pt x="601217" y="227075"/>
                  </a:lnTo>
                  <a:lnTo>
                    <a:pt x="605027" y="227075"/>
                  </a:lnTo>
                  <a:close/>
                </a:path>
                <a:path w="814070" h="227329">
                  <a:moveTo>
                    <a:pt x="803147" y="11730"/>
                  </a:moveTo>
                  <a:lnTo>
                    <a:pt x="803147" y="9906"/>
                  </a:lnTo>
                  <a:lnTo>
                    <a:pt x="791717" y="9906"/>
                  </a:lnTo>
                  <a:lnTo>
                    <a:pt x="602603" y="217932"/>
                  </a:lnTo>
                  <a:lnTo>
                    <a:pt x="605027" y="217932"/>
                  </a:lnTo>
                  <a:lnTo>
                    <a:pt x="605027" y="227075"/>
                  </a:lnTo>
                  <a:lnTo>
                    <a:pt x="607313" y="227075"/>
                  </a:lnTo>
                  <a:lnTo>
                    <a:pt x="803147" y="11730"/>
                  </a:lnTo>
                  <a:close/>
                </a:path>
                <a:path w="814070" h="227329">
                  <a:moveTo>
                    <a:pt x="803147" y="9906"/>
                  </a:moveTo>
                  <a:lnTo>
                    <a:pt x="799337" y="1524"/>
                  </a:lnTo>
                  <a:lnTo>
                    <a:pt x="791717" y="9906"/>
                  </a:lnTo>
                  <a:lnTo>
                    <a:pt x="803147" y="9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4879848" y="5353050"/>
              <a:ext cx="50800" cy="632460"/>
            </a:xfrm>
            <a:custGeom>
              <a:avLst/>
              <a:gdLst/>
              <a:ahLst/>
              <a:cxnLst/>
              <a:rect l="l" t="t" r="r" b="b"/>
              <a:pathLst>
                <a:path w="50800" h="632460">
                  <a:moveTo>
                    <a:pt x="50292" y="632460"/>
                  </a:moveTo>
                  <a:lnTo>
                    <a:pt x="50291" y="0"/>
                  </a:lnTo>
                  <a:lnTo>
                    <a:pt x="0" y="0"/>
                  </a:lnTo>
                  <a:lnTo>
                    <a:pt x="0" y="632460"/>
                  </a:lnTo>
                  <a:lnTo>
                    <a:pt x="50292" y="63246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4875276" y="5353050"/>
              <a:ext cx="59690" cy="637540"/>
            </a:xfrm>
            <a:custGeom>
              <a:avLst/>
              <a:gdLst/>
              <a:ahLst/>
              <a:cxnLst/>
              <a:rect l="l" t="t" r="r" b="b"/>
              <a:pathLst>
                <a:path w="59689" h="637539">
                  <a:moveTo>
                    <a:pt x="9144" y="627126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637032"/>
                  </a:lnTo>
                  <a:lnTo>
                    <a:pt x="4572" y="637032"/>
                  </a:lnTo>
                  <a:lnTo>
                    <a:pt x="4572" y="627126"/>
                  </a:lnTo>
                  <a:lnTo>
                    <a:pt x="9144" y="627126"/>
                  </a:lnTo>
                  <a:close/>
                </a:path>
                <a:path w="59689" h="637539">
                  <a:moveTo>
                    <a:pt x="54864" y="627126"/>
                  </a:moveTo>
                  <a:lnTo>
                    <a:pt x="4572" y="627126"/>
                  </a:lnTo>
                  <a:lnTo>
                    <a:pt x="9144" y="632460"/>
                  </a:lnTo>
                  <a:lnTo>
                    <a:pt x="9144" y="637032"/>
                  </a:lnTo>
                  <a:lnTo>
                    <a:pt x="49530" y="637032"/>
                  </a:lnTo>
                  <a:lnTo>
                    <a:pt x="49530" y="632460"/>
                  </a:lnTo>
                  <a:lnTo>
                    <a:pt x="54864" y="627126"/>
                  </a:lnTo>
                  <a:close/>
                </a:path>
                <a:path w="59689" h="637539">
                  <a:moveTo>
                    <a:pt x="9144" y="637032"/>
                  </a:moveTo>
                  <a:lnTo>
                    <a:pt x="9144" y="632460"/>
                  </a:lnTo>
                  <a:lnTo>
                    <a:pt x="4572" y="627126"/>
                  </a:lnTo>
                  <a:lnTo>
                    <a:pt x="4572" y="637032"/>
                  </a:lnTo>
                  <a:lnTo>
                    <a:pt x="9144" y="637032"/>
                  </a:lnTo>
                  <a:close/>
                </a:path>
                <a:path w="59689" h="637539">
                  <a:moveTo>
                    <a:pt x="59436" y="637032"/>
                  </a:moveTo>
                  <a:lnTo>
                    <a:pt x="59436" y="0"/>
                  </a:lnTo>
                  <a:lnTo>
                    <a:pt x="49529" y="0"/>
                  </a:lnTo>
                  <a:lnTo>
                    <a:pt x="49530" y="627126"/>
                  </a:lnTo>
                  <a:lnTo>
                    <a:pt x="54864" y="627126"/>
                  </a:lnTo>
                  <a:lnTo>
                    <a:pt x="54864" y="637032"/>
                  </a:lnTo>
                  <a:lnTo>
                    <a:pt x="59436" y="637032"/>
                  </a:lnTo>
                  <a:close/>
                </a:path>
                <a:path w="59689" h="637539">
                  <a:moveTo>
                    <a:pt x="54864" y="637032"/>
                  </a:moveTo>
                  <a:lnTo>
                    <a:pt x="54864" y="627126"/>
                  </a:lnTo>
                  <a:lnTo>
                    <a:pt x="49530" y="632460"/>
                  </a:lnTo>
                  <a:lnTo>
                    <a:pt x="49530" y="637032"/>
                  </a:lnTo>
                  <a:lnTo>
                    <a:pt x="54864" y="6370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3" name="object 17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65270" y="5823204"/>
              <a:ext cx="162305" cy="123444"/>
            </a:xfrm>
            <a:prstGeom prst="rect">
              <a:avLst/>
            </a:prstGeom>
          </p:spPr>
        </p:pic>
        <p:sp>
          <p:nvSpPr>
            <p:cNvPr id="174" name="object 174"/>
            <p:cNvSpPr/>
            <p:nvPr/>
          </p:nvSpPr>
          <p:spPr>
            <a:xfrm>
              <a:off x="4021836" y="5984748"/>
              <a:ext cx="674370" cy="132715"/>
            </a:xfrm>
            <a:custGeom>
              <a:avLst/>
              <a:gdLst/>
              <a:ahLst/>
              <a:cxnLst/>
              <a:rect l="l" t="t" r="r" b="b"/>
              <a:pathLst>
                <a:path w="674370" h="132714">
                  <a:moveTo>
                    <a:pt x="674370" y="132587"/>
                  </a:moveTo>
                  <a:lnTo>
                    <a:pt x="674370" y="0"/>
                  </a:lnTo>
                  <a:lnTo>
                    <a:pt x="0" y="0"/>
                  </a:lnTo>
                  <a:lnTo>
                    <a:pt x="0" y="132587"/>
                  </a:lnTo>
                  <a:lnTo>
                    <a:pt x="674370" y="132587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4696206" y="5940551"/>
              <a:ext cx="44450" cy="177165"/>
            </a:xfrm>
            <a:custGeom>
              <a:avLst/>
              <a:gdLst/>
              <a:ahLst/>
              <a:cxnLst/>
              <a:rect l="l" t="t" r="r" b="b"/>
              <a:pathLst>
                <a:path w="44450" h="177164">
                  <a:moveTo>
                    <a:pt x="44196" y="132587"/>
                  </a:moveTo>
                  <a:lnTo>
                    <a:pt x="44196" y="0"/>
                  </a:lnTo>
                  <a:lnTo>
                    <a:pt x="0" y="44196"/>
                  </a:lnTo>
                  <a:lnTo>
                    <a:pt x="0" y="176784"/>
                  </a:lnTo>
                  <a:lnTo>
                    <a:pt x="44196" y="132587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4021836" y="5940551"/>
              <a:ext cx="718820" cy="44450"/>
            </a:xfrm>
            <a:custGeom>
              <a:avLst/>
              <a:gdLst/>
              <a:ahLst/>
              <a:cxnLst/>
              <a:rect l="l" t="t" r="r" b="b"/>
              <a:pathLst>
                <a:path w="718820" h="44450">
                  <a:moveTo>
                    <a:pt x="718565" y="0"/>
                  </a:moveTo>
                  <a:lnTo>
                    <a:pt x="43434" y="0"/>
                  </a:lnTo>
                  <a:lnTo>
                    <a:pt x="0" y="44196"/>
                  </a:lnTo>
                  <a:lnTo>
                    <a:pt x="674369" y="44196"/>
                  </a:lnTo>
                  <a:lnTo>
                    <a:pt x="718565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4016502" y="5935980"/>
              <a:ext cx="729615" cy="186055"/>
            </a:xfrm>
            <a:custGeom>
              <a:avLst/>
              <a:gdLst/>
              <a:ahLst/>
              <a:cxnLst/>
              <a:rect l="l" t="t" r="r" b="b"/>
              <a:pathLst>
                <a:path w="729614" h="186054">
                  <a:moveTo>
                    <a:pt x="729234" y="138684"/>
                  </a:moveTo>
                  <a:lnTo>
                    <a:pt x="729234" y="0"/>
                  </a:lnTo>
                  <a:lnTo>
                    <a:pt x="47244" y="0"/>
                  </a:lnTo>
                  <a:lnTo>
                    <a:pt x="0" y="47244"/>
                  </a:lnTo>
                  <a:lnTo>
                    <a:pt x="0" y="185928"/>
                  </a:lnTo>
                  <a:lnTo>
                    <a:pt x="5334" y="185928"/>
                  </a:lnTo>
                  <a:lnTo>
                    <a:pt x="5334" y="44196"/>
                  </a:lnTo>
                  <a:lnTo>
                    <a:pt x="16764" y="44196"/>
                  </a:lnTo>
                  <a:lnTo>
                    <a:pt x="48768" y="12191"/>
                  </a:lnTo>
                  <a:lnTo>
                    <a:pt x="48768" y="9906"/>
                  </a:lnTo>
                  <a:lnTo>
                    <a:pt x="52577" y="8382"/>
                  </a:lnTo>
                  <a:lnTo>
                    <a:pt x="52577" y="9906"/>
                  </a:lnTo>
                  <a:lnTo>
                    <a:pt x="712469" y="9906"/>
                  </a:lnTo>
                  <a:lnTo>
                    <a:pt x="720851" y="1524"/>
                  </a:lnTo>
                  <a:lnTo>
                    <a:pt x="727710" y="8382"/>
                  </a:lnTo>
                  <a:lnTo>
                    <a:pt x="727710" y="140208"/>
                  </a:lnTo>
                  <a:lnTo>
                    <a:pt x="729234" y="138684"/>
                  </a:lnTo>
                  <a:close/>
                </a:path>
                <a:path w="729614" h="186054">
                  <a:moveTo>
                    <a:pt x="16764" y="44196"/>
                  </a:moveTo>
                  <a:lnTo>
                    <a:pt x="5334" y="44196"/>
                  </a:lnTo>
                  <a:lnTo>
                    <a:pt x="5334" y="53340"/>
                  </a:lnTo>
                  <a:lnTo>
                    <a:pt x="8382" y="53340"/>
                  </a:lnTo>
                  <a:lnTo>
                    <a:pt x="8382" y="52578"/>
                  </a:lnTo>
                  <a:lnTo>
                    <a:pt x="9906" y="48768"/>
                  </a:lnTo>
                  <a:lnTo>
                    <a:pt x="9906" y="51054"/>
                  </a:lnTo>
                  <a:lnTo>
                    <a:pt x="16764" y="44196"/>
                  </a:lnTo>
                  <a:close/>
                </a:path>
                <a:path w="729614" h="186054">
                  <a:moveTo>
                    <a:pt x="9906" y="176022"/>
                  </a:moveTo>
                  <a:lnTo>
                    <a:pt x="9906" y="53340"/>
                  </a:lnTo>
                  <a:lnTo>
                    <a:pt x="5334" y="53340"/>
                  </a:lnTo>
                  <a:lnTo>
                    <a:pt x="5334" y="176022"/>
                  </a:lnTo>
                  <a:lnTo>
                    <a:pt x="9906" y="176022"/>
                  </a:lnTo>
                  <a:close/>
                </a:path>
                <a:path w="729614" h="186054">
                  <a:moveTo>
                    <a:pt x="678180" y="176022"/>
                  </a:moveTo>
                  <a:lnTo>
                    <a:pt x="5334" y="176022"/>
                  </a:lnTo>
                  <a:lnTo>
                    <a:pt x="9906" y="181356"/>
                  </a:lnTo>
                  <a:lnTo>
                    <a:pt x="9906" y="185928"/>
                  </a:lnTo>
                  <a:lnTo>
                    <a:pt x="675131" y="185928"/>
                  </a:lnTo>
                  <a:lnTo>
                    <a:pt x="675131" y="181356"/>
                  </a:lnTo>
                  <a:lnTo>
                    <a:pt x="676656" y="181356"/>
                  </a:lnTo>
                  <a:lnTo>
                    <a:pt x="676656" y="177546"/>
                  </a:lnTo>
                  <a:lnTo>
                    <a:pt x="678180" y="176022"/>
                  </a:lnTo>
                  <a:close/>
                </a:path>
                <a:path w="729614" h="186054">
                  <a:moveTo>
                    <a:pt x="9906" y="185928"/>
                  </a:moveTo>
                  <a:lnTo>
                    <a:pt x="9906" y="181356"/>
                  </a:lnTo>
                  <a:lnTo>
                    <a:pt x="5334" y="176022"/>
                  </a:lnTo>
                  <a:lnTo>
                    <a:pt x="5334" y="185928"/>
                  </a:lnTo>
                  <a:lnTo>
                    <a:pt x="9906" y="185928"/>
                  </a:lnTo>
                  <a:close/>
                </a:path>
                <a:path w="729614" h="186054">
                  <a:moveTo>
                    <a:pt x="9906" y="51054"/>
                  </a:moveTo>
                  <a:lnTo>
                    <a:pt x="9906" y="48768"/>
                  </a:lnTo>
                  <a:lnTo>
                    <a:pt x="8382" y="52578"/>
                  </a:lnTo>
                  <a:lnTo>
                    <a:pt x="9906" y="51054"/>
                  </a:lnTo>
                  <a:close/>
                </a:path>
                <a:path w="729614" h="186054">
                  <a:moveTo>
                    <a:pt x="678180" y="44196"/>
                  </a:moveTo>
                  <a:lnTo>
                    <a:pt x="16764" y="44196"/>
                  </a:lnTo>
                  <a:lnTo>
                    <a:pt x="8382" y="52578"/>
                  </a:lnTo>
                  <a:lnTo>
                    <a:pt x="8382" y="53340"/>
                  </a:lnTo>
                  <a:lnTo>
                    <a:pt x="675131" y="53340"/>
                  </a:lnTo>
                  <a:lnTo>
                    <a:pt x="675131" y="48768"/>
                  </a:lnTo>
                  <a:lnTo>
                    <a:pt x="676656" y="48768"/>
                  </a:lnTo>
                  <a:lnTo>
                    <a:pt x="676656" y="45720"/>
                  </a:lnTo>
                  <a:lnTo>
                    <a:pt x="678180" y="44196"/>
                  </a:lnTo>
                  <a:close/>
                </a:path>
                <a:path w="729614" h="186054">
                  <a:moveTo>
                    <a:pt x="52577" y="8382"/>
                  </a:moveTo>
                  <a:lnTo>
                    <a:pt x="48768" y="9906"/>
                  </a:lnTo>
                  <a:lnTo>
                    <a:pt x="51053" y="9906"/>
                  </a:lnTo>
                  <a:lnTo>
                    <a:pt x="52577" y="8382"/>
                  </a:lnTo>
                  <a:close/>
                </a:path>
                <a:path w="729614" h="186054">
                  <a:moveTo>
                    <a:pt x="51053" y="9906"/>
                  </a:moveTo>
                  <a:lnTo>
                    <a:pt x="48768" y="9906"/>
                  </a:lnTo>
                  <a:lnTo>
                    <a:pt x="48768" y="12191"/>
                  </a:lnTo>
                  <a:lnTo>
                    <a:pt x="51053" y="9906"/>
                  </a:lnTo>
                  <a:close/>
                </a:path>
                <a:path w="729614" h="186054">
                  <a:moveTo>
                    <a:pt x="52577" y="9906"/>
                  </a:moveTo>
                  <a:lnTo>
                    <a:pt x="52577" y="8382"/>
                  </a:lnTo>
                  <a:lnTo>
                    <a:pt x="51053" y="9906"/>
                  </a:lnTo>
                  <a:lnTo>
                    <a:pt x="52577" y="9906"/>
                  </a:lnTo>
                  <a:close/>
                </a:path>
                <a:path w="729614" h="186054">
                  <a:moveTo>
                    <a:pt x="685038" y="50342"/>
                  </a:moveTo>
                  <a:lnTo>
                    <a:pt x="685038" y="48768"/>
                  </a:lnTo>
                  <a:lnTo>
                    <a:pt x="675131" y="48768"/>
                  </a:lnTo>
                  <a:lnTo>
                    <a:pt x="675131" y="53340"/>
                  </a:lnTo>
                  <a:lnTo>
                    <a:pt x="681989" y="53340"/>
                  </a:lnTo>
                  <a:lnTo>
                    <a:pt x="685038" y="50342"/>
                  </a:lnTo>
                  <a:close/>
                </a:path>
                <a:path w="729614" h="186054">
                  <a:moveTo>
                    <a:pt x="685038" y="169164"/>
                  </a:moveTo>
                  <a:lnTo>
                    <a:pt x="685038" y="50342"/>
                  </a:lnTo>
                  <a:lnTo>
                    <a:pt x="681989" y="53340"/>
                  </a:lnTo>
                  <a:lnTo>
                    <a:pt x="675131" y="53340"/>
                  </a:lnTo>
                  <a:lnTo>
                    <a:pt x="675131" y="176022"/>
                  </a:lnTo>
                  <a:lnTo>
                    <a:pt x="678180" y="176022"/>
                  </a:lnTo>
                  <a:lnTo>
                    <a:pt x="685038" y="169164"/>
                  </a:lnTo>
                  <a:close/>
                </a:path>
                <a:path w="729614" h="186054">
                  <a:moveTo>
                    <a:pt x="685038" y="182880"/>
                  </a:moveTo>
                  <a:lnTo>
                    <a:pt x="685038" y="181356"/>
                  </a:lnTo>
                  <a:lnTo>
                    <a:pt x="675131" y="181356"/>
                  </a:lnTo>
                  <a:lnTo>
                    <a:pt x="675131" y="185928"/>
                  </a:lnTo>
                  <a:lnTo>
                    <a:pt x="681989" y="185928"/>
                  </a:lnTo>
                  <a:lnTo>
                    <a:pt x="685038" y="182880"/>
                  </a:lnTo>
                  <a:close/>
                </a:path>
                <a:path w="729614" h="186054">
                  <a:moveTo>
                    <a:pt x="679703" y="44196"/>
                  </a:moveTo>
                  <a:lnTo>
                    <a:pt x="678180" y="44196"/>
                  </a:lnTo>
                  <a:lnTo>
                    <a:pt x="676656" y="45720"/>
                  </a:lnTo>
                  <a:lnTo>
                    <a:pt x="679703" y="44196"/>
                  </a:lnTo>
                  <a:close/>
                </a:path>
                <a:path w="729614" h="186054">
                  <a:moveTo>
                    <a:pt x="679703" y="48768"/>
                  </a:moveTo>
                  <a:lnTo>
                    <a:pt x="679703" y="44196"/>
                  </a:lnTo>
                  <a:lnTo>
                    <a:pt x="676656" y="45720"/>
                  </a:lnTo>
                  <a:lnTo>
                    <a:pt x="676656" y="48768"/>
                  </a:lnTo>
                  <a:lnTo>
                    <a:pt x="679703" y="48768"/>
                  </a:lnTo>
                  <a:close/>
                </a:path>
                <a:path w="729614" h="186054">
                  <a:moveTo>
                    <a:pt x="679703" y="176022"/>
                  </a:moveTo>
                  <a:lnTo>
                    <a:pt x="678180" y="176022"/>
                  </a:lnTo>
                  <a:lnTo>
                    <a:pt x="676656" y="177546"/>
                  </a:lnTo>
                  <a:lnTo>
                    <a:pt x="679703" y="176022"/>
                  </a:lnTo>
                  <a:close/>
                </a:path>
                <a:path w="729614" h="186054">
                  <a:moveTo>
                    <a:pt x="679703" y="181356"/>
                  </a:moveTo>
                  <a:lnTo>
                    <a:pt x="679703" y="176022"/>
                  </a:lnTo>
                  <a:lnTo>
                    <a:pt x="676656" y="177546"/>
                  </a:lnTo>
                  <a:lnTo>
                    <a:pt x="676656" y="181356"/>
                  </a:lnTo>
                  <a:lnTo>
                    <a:pt x="679703" y="181356"/>
                  </a:lnTo>
                  <a:close/>
                </a:path>
                <a:path w="729614" h="186054">
                  <a:moveTo>
                    <a:pt x="723900" y="12128"/>
                  </a:moveTo>
                  <a:lnTo>
                    <a:pt x="723900" y="9906"/>
                  </a:lnTo>
                  <a:lnTo>
                    <a:pt x="712469" y="9906"/>
                  </a:lnTo>
                  <a:lnTo>
                    <a:pt x="678180" y="44196"/>
                  </a:lnTo>
                  <a:lnTo>
                    <a:pt x="679703" y="44196"/>
                  </a:lnTo>
                  <a:lnTo>
                    <a:pt x="679703" y="48768"/>
                  </a:lnTo>
                  <a:lnTo>
                    <a:pt x="685038" y="48768"/>
                  </a:lnTo>
                  <a:lnTo>
                    <a:pt x="685038" y="50342"/>
                  </a:lnTo>
                  <a:lnTo>
                    <a:pt x="723900" y="12128"/>
                  </a:lnTo>
                  <a:close/>
                </a:path>
                <a:path w="729614" h="186054">
                  <a:moveTo>
                    <a:pt x="720851" y="133350"/>
                  </a:moveTo>
                  <a:lnTo>
                    <a:pt x="678180" y="176022"/>
                  </a:lnTo>
                  <a:lnTo>
                    <a:pt x="679703" y="176022"/>
                  </a:lnTo>
                  <a:lnTo>
                    <a:pt x="679703" y="181356"/>
                  </a:lnTo>
                  <a:lnTo>
                    <a:pt x="685038" y="181356"/>
                  </a:lnTo>
                  <a:lnTo>
                    <a:pt x="685038" y="182880"/>
                  </a:lnTo>
                  <a:lnTo>
                    <a:pt x="719327" y="148590"/>
                  </a:lnTo>
                  <a:lnTo>
                    <a:pt x="719327" y="137160"/>
                  </a:lnTo>
                  <a:lnTo>
                    <a:pt x="720851" y="133350"/>
                  </a:lnTo>
                  <a:close/>
                </a:path>
                <a:path w="729614" h="186054">
                  <a:moveTo>
                    <a:pt x="727710" y="8382"/>
                  </a:moveTo>
                  <a:lnTo>
                    <a:pt x="720851" y="1524"/>
                  </a:lnTo>
                  <a:lnTo>
                    <a:pt x="712469" y="9906"/>
                  </a:lnTo>
                  <a:lnTo>
                    <a:pt x="719327" y="9906"/>
                  </a:lnTo>
                  <a:lnTo>
                    <a:pt x="719327" y="4572"/>
                  </a:lnTo>
                  <a:lnTo>
                    <a:pt x="723900" y="9906"/>
                  </a:lnTo>
                  <a:lnTo>
                    <a:pt x="723900" y="12128"/>
                  </a:lnTo>
                  <a:lnTo>
                    <a:pt x="727710" y="8382"/>
                  </a:lnTo>
                  <a:close/>
                </a:path>
                <a:path w="729614" h="186054">
                  <a:moveTo>
                    <a:pt x="723900" y="9906"/>
                  </a:moveTo>
                  <a:lnTo>
                    <a:pt x="719327" y="4572"/>
                  </a:lnTo>
                  <a:lnTo>
                    <a:pt x="719327" y="9906"/>
                  </a:lnTo>
                  <a:lnTo>
                    <a:pt x="723900" y="9906"/>
                  </a:lnTo>
                  <a:close/>
                </a:path>
                <a:path w="729614" h="186054">
                  <a:moveTo>
                    <a:pt x="727710" y="140208"/>
                  </a:moveTo>
                  <a:lnTo>
                    <a:pt x="727710" y="8382"/>
                  </a:lnTo>
                  <a:lnTo>
                    <a:pt x="719327" y="16624"/>
                  </a:lnTo>
                  <a:lnTo>
                    <a:pt x="719327" y="134874"/>
                  </a:lnTo>
                  <a:lnTo>
                    <a:pt x="720851" y="133350"/>
                  </a:lnTo>
                  <a:lnTo>
                    <a:pt x="720851" y="147066"/>
                  </a:lnTo>
                  <a:lnTo>
                    <a:pt x="727710" y="140208"/>
                  </a:lnTo>
                  <a:close/>
                </a:path>
                <a:path w="729614" h="186054">
                  <a:moveTo>
                    <a:pt x="720851" y="147066"/>
                  </a:moveTo>
                  <a:lnTo>
                    <a:pt x="720851" y="133350"/>
                  </a:lnTo>
                  <a:lnTo>
                    <a:pt x="719327" y="137160"/>
                  </a:lnTo>
                  <a:lnTo>
                    <a:pt x="719327" y="148590"/>
                  </a:lnTo>
                  <a:lnTo>
                    <a:pt x="720851" y="1470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8" name="object 17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17264" y="5823204"/>
              <a:ext cx="219455" cy="169925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88130" y="6096517"/>
              <a:ext cx="80772" cy="80577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70476" y="6096551"/>
              <a:ext cx="82219" cy="79939"/>
            </a:xfrm>
            <a:prstGeom prst="rect">
              <a:avLst/>
            </a:prstGeom>
          </p:spPr>
        </p:pic>
      </p:grpSp>
      <p:sp>
        <p:nvSpPr>
          <p:cNvPr id="181" name="object 181"/>
          <p:cNvSpPr txBox="1"/>
          <p:nvPr/>
        </p:nvSpPr>
        <p:spPr>
          <a:xfrm>
            <a:off x="2292857" y="5927852"/>
            <a:ext cx="6756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68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robot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82" name="object 182"/>
          <p:cNvGrpSpPr/>
          <p:nvPr/>
        </p:nvGrpSpPr>
        <p:grpSpPr>
          <a:xfrm>
            <a:off x="1041653" y="5353050"/>
            <a:ext cx="5726430" cy="1056640"/>
            <a:chOff x="1041653" y="5353050"/>
            <a:chExt cx="5726430" cy="1056640"/>
          </a:xfrm>
        </p:grpSpPr>
        <p:pic>
          <p:nvPicPr>
            <p:cNvPr id="183" name="object 18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89047" y="5823204"/>
              <a:ext cx="218694" cy="169925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59151" y="6096300"/>
              <a:ext cx="82296" cy="80862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841713" y="6096607"/>
              <a:ext cx="79929" cy="80273"/>
            </a:xfrm>
            <a:prstGeom prst="rect">
              <a:avLst/>
            </a:prstGeom>
          </p:spPr>
        </p:pic>
        <p:sp>
          <p:nvSpPr>
            <p:cNvPr id="186" name="object 186"/>
            <p:cNvSpPr/>
            <p:nvPr/>
          </p:nvSpPr>
          <p:spPr>
            <a:xfrm>
              <a:off x="3245358" y="5353049"/>
              <a:ext cx="3522979" cy="657860"/>
            </a:xfrm>
            <a:custGeom>
              <a:avLst/>
              <a:gdLst/>
              <a:ahLst/>
              <a:cxnLst/>
              <a:rect l="l" t="t" r="r" b="b"/>
              <a:pathLst>
                <a:path w="3522979" h="657860">
                  <a:moveTo>
                    <a:pt x="588264" y="0"/>
                  </a:moveTo>
                  <a:lnTo>
                    <a:pt x="571500" y="0"/>
                  </a:lnTo>
                  <a:lnTo>
                    <a:pt x="571500" y="8382"/>
                  </a:lnTo>
                  <a:lnTo>
                    <a:pt x="588264" y="0"/>
                  </a:lnTo>
                  <a:close/>
                </a:path>
                <a:path w="3522979" h="657860">
                  <a:moveTo>
                    <a:pt x="647700" y="613410"/>
                  </a:moveTo>
                  <a:lnTo>
                    <a:pt x="76200" y="613410"/>
                  </a:lnTo>
                  <a:lnTo>
                    <a:pt x="76200" y="581406"/>
                  </a:lnTo>
                  <a:lnTo>
                    <a:pt x="0" y="619506"/>
                  </a:lnTo>
                  <a:lnTo>
                    <a:pt x="63246" y="651129"/>
                  </a:lnTo>
                  <a:lnTo>
                    <a:pt x="76200" y="657606"/>
                  </a:lnTo>
                  <a:lnTo>
                    <a:pt x="76200" y="625602"/>
                  </a:lnTo>
                  <a:lnTo>
                    <a:pt x="647700" y="625602"/>
                  </a:lnTo>
                  <a:lnTo>
                    <a:pt x="647700" y="613410"/>
                  </a:lnTo>
                  <a:close/>
                </a:path>
                <a:path w="3522979" h="657860">
                  <a:moveTo>
                    <a:pt x="3522726" y="613410"/>
                  </a:moveTo>
                  <a:lnTo>
                    <a:pt x="2951226" y="613410"/>
                  </a:lnTo>
                  <a:lnTo>
                    <a:pt x="2951226" y="581406"/>
                  </a:lnTo>
                  <a:lnTo>
                    <a:pt x="2875026" y="619506"/>
                  </a:lnTo>
                  <a:lnTo>
                    <a:pt x="2938272" y="651129"/>
                  </a:lnTo>
                  <a:lnTo>
                    <a:pt x="2951226" y="657606"/>
                  </a:lnTo>
                  <a:lnTo>
                    <a:pt x="2951226" y="625602"/>
                  </a:lnTo>
                  <a:lnTo>
                    <a:pt x="3522726" y="625602"/>
                  </a:lnTo>
                  <a:lnTo>
                    <a:pt x="3522726" y="613410"/>
                  </a:lnTo>
                  <a:close/>
                </a:path>
                <a:path w="3522979" h="657860">
                  <a:moveTo>
                    <a:pt x="3522726" y="43434"/>
                  </a:moveTo>
                  <a:lnTo>
                    <a:pt x="3446526" y="5334"/>
                  </a:lnTo>
                  <a:lnTo>
                    <a:pt x="3446526" y="36576"/>
                  </a:lnTo>
                  <a:lnTo>
                    <a:pt x="2875026" y="36576"/>
                  </a:lnTo>
                  <a:lnTo>
                    <a:pt x="2875026" y="49530"/>
                  </a:lnTo>
                  <a:lnTo>
                    <a:pt x="3446526" y="49530"/>
                  </a:lnTo>
                  <a:lnTo>
                    <a:pt x="3446526" y="81534"/>
                  </a:lnTo>
                  <a:lnTo>
                    <a:pt x="3458718" y="75438"/>
                  </a:lnTo>
                  <a:lnTo>
                    <a:pt x="3522726" y="43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1046225" y="6332219"/>
              <a:ext cx="2161540" cy="72390"/>
            </a:xfrm>
            <a:custGeom>
              <a:avLst/>
              <a:gdLst/>
              <a:ahLst/>
              <a:cxnLst/>
              <a:rect l="l" t="t" r="r" b="b"/>
              <a:pathLst>
                <a:path w="2161540" h="72389">
                  <a:moveTo>
                    <a:pt x="2161032" y="72389"/>
                  </a:moveTo>
                  <a:lnTo>
                    <a:pt x="2161032" y="0"/>
                  </a:lnTo>
                  <a:lnTo>
                    <a:pt x="0" y="0"/>
                  </a:lnTo>
                  <a:lnTo>
                    <a:pt x="0" y="72389"/>
                  </a:lnTo>
                  <a:lnTo>
                    <a:pt x="2161032" y="72389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1041653" y="6332219"/>
              <a:ext cx="2170430" cy="77470"/>
            </a:xfrm>
            <a:custGeom>
              <a:avLst/>
              <a:gdLst/>
              <a:ahLst/>
              <a:cxnLst/>
              <a:rect l="l" t="t" r="r" b="b"/>
              <a:pathLst>
                <a:path w="2170430" h="77470">
                  <a:moveTo>
                    <a:pt x="9906" y="67055"/>
                  </a:moveTo>
                  <a:lnTo>
                    <a:pt x="9906" y="0"/>
                  </a:lnTo>
                  <a:lnTo>
                    <a:pt x="0" y="0"/>
                  </a:lnTo>
                  <a:lnTo>
                    <a:pt x="0" y="76962"/>
                  </a:lnTo>
                  <a:lnTo>
                    <a:pt x="4571" y="76962"/>
                  </a:lnTo>
                  <a:lnTo>
                    <a:pt x="4572" y="67055"/>
                  </a:lnTo>
                  <a:lnTo>
                    <a:pt x="9906" y="67055"/>
                  </a:lnTo>
                  <a:close/>
                </a:path>
                <a:path w="2170430" h="77470">
                  <a:moveTo>
                    <a:pt x="2165604" y="67055"/>
                  </a:moveTo>
                  <a:lnTo>
                    <a:pt x="4572" y="67055"/>
                  </a:lnTo>
                  <a:lnTo>
                    <a:pt x="9906" y="72389"/>
                  </a:lnTo>
                  <a:lnTo>
                    <a:pt x="9906" y="76962"/>
                  </a:lnTo>
                  <a:lnTo>
                    <a:pt x="2161032" y="76962"/>
                  </a:lnTo>
                  <a:lnTo>
                    <a:pt x="2161032" y="72390"/>
                  </a:lnTo>
                  <a:lnTo>
                    <a:pt x="2165604" y="67055"/>
                  </a:lnTo>
                  <a:close/>
                </a:path>
                <a:path w="2170430" h="77470">
                  <a:moveTo>
                    <a:pt x="9906" y="76962"/>
                  </a:moveTo>
                  <a:lnTo>
                    <a:pt x="9906" y="72389"/>
                  </a:lnTo>
                  <a:lnTo>
                    <a:pt x="4572" y="67055"/>
                  </a:lnTo>
                  <a:lnTo>
                    <a:pt x="4571" y="76962"/>
                  </a:lnTo>
                  <a:lnTo>
                    <a:pt x="9906" y="76962"/>
                  </a:lnTo>
                  <a:close/>
                </a:path>
                <a:path w="2170430" h="77470">
                  <a:moveTo>
                    <a:pt x="2170176" y="76962"/>
                  </a:moveTo>
                  <a:lnTo>
                    <a:pt x="2170176" y="0"/>
                  </a:lnTo>
                  <a:lnTo>
                    <a:pt x="2161032" y="0"/>
                  </a:lnTo>
                  <a:lnTo>
                    <a:pt x="2161032" y="67055"/>
                  </a:lnTo>
                  <a:lnTo>
                    <a:pt x="2165604" y="67055"/>
                  </a:lnTo>
                  <a:lnTo>
                    <a:pt x="2165604" y="76962"/>
                  </a:lnTo>
                  <a:lnTo>
                    <a:pt x="2170176" y="76962"/>
                  </a:lnTo>
                  <a:close/>
                </a:path>
                <a:path w="2170430" h="77470">
                  <a:moveTo>
                    <a:pt x="2165604" y="76962"/>
                  </a:moveTo>
                  <a:lnTo>
                    <a:pt x="2165604" y="67055"/>
                  </a:lnTo>
                  <a:lnTo>
                    <a:pt x="2161032" y="72390"/>
                  </a:lnTo>
                  <a:lnTo>
                    <a:pt x="2161032" y="76962"/>
                  </a:lnTo>
                  <a:lnTo>
                    <a:pt x="2165604" y="769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9" name="object 189"/>
          <p:cNvSpPr txBox="1"/>
          <p:nvPr/>
        </p:nvSpPr>
        <p:spPr>
          <a:xfrm>
            <a:off x="3324859" y="6058153"/>
            <a:ext cx="485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move2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6154165" y="6129782"/>
            <a:ext cx="577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Courier New"/>
                <a:cs typeface="Courier New"/>
              </a:rPr>
              <a:t>unlo</a:t>
            </a:r>
            <a:r>
              <a:rPr dirty="0" sz="1200" b="1">
                <a:latin typeface="Courier New"/>
                <a:cs typeface="Courier New"/>
              </a:rPr>
              <a:t>a</a:t>
            </a:r>
            <a:r>
              <a:rPr dirty="0" sz="1200" spc="-5" b="1">
                <a:latin typeface="Courier New"/>
                <a:cs typeface="Courier New"/>
              </a:rPr>
              <a:t>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 txBox="1"/>
          <p:nvPr/>
        </p:nvSpPr>
        <p:spPr>
          <a:xfrm>
            <a:off x="1126489" y="6215886"/>
            <a:ext cx="20008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8240" algn="l"/>
              </a:tabLst>
            </a:pPr>
            <a:r>
              <a:rPr dirty="0" sz="1200" b="1">
                <a:latin typeface="Courier New"/>
                <a:cs typeface="Courier New"/>
              </a:rPr>
              <a:t>location1	location2</a:t>
            </a:r>
            <a:endParaRPr sz="1200">
              <a:latin typeface="Courier New"/>
              <a:cs typeface="Courier New"/>
            </a:endParaRPr>
          </a:p>
        </p:txBody>
      </p:sp>
      <p:graphicFrame>
        <p:nvGraphicFramePr>
          <p:cNvPr id="193" name="object 193"/>
          <p:cNvGraphicFramePr>
            <a:graphicFrameLocks noGrp="1"/>
          </p:cNvGraphicFramePr>
          <p:nvPr/>
        </p:nvGraphicFramePr>
        <p:xfrm>
          <a:off x="3921252" y="4373879"/>
          <a:ext cx="2174875" cy="2030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675"/>
                <a:gridCol w="696594"/>
              </a:tblGrid>
              <a:tr h="590549"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200" spc="-5" b="1">
                          <a:latin typeface="Courier New"/>
                          <a:cs typeface="Courier New"/>
                        </a:rPr>
                        <a:t>take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11239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200" spc="-5" b="1">
                          <a:latin typeface="Courier New"/>
                          <a:cs typeface="Courier New"/>
                        </a:rPr>
                        <a:t>put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112395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440180">
                <a:tc gridSpan="2">
                  <a:txBody>
                    <a:bodyPr/>
                    <a:lstStyle/>
                    <a:p>
                      <a:pPr marL="454025">
                        <a:lnSpc>
                          <a:spcPts val="1200"/>
                        </a:lnSpc>
                        <a:tabLst>
                          <a:tab pos="1891030" algn="l"/>
                        </a:tabLst>
                      </a:pPr>
                      <a:r>
                        <a:rPr dirty="0" sz="1200" spc="-5" b="1">
                          <a:latin typeface="Courier New"/>
                          <a:cs typeface="Courier New"/>
                        </a:rPr>
                        <a:t>crane	</a:t>
                      </a:r>
                      <a:r>
                        <a:rPr dirty="0" baseline="-21604" sz="2700" i="1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53240" sz="1800">
                          <a:latin typeface="Arial MT"/>
                          <a:cs typeface="Arial MT"/>
                        </a:rPr>
                        <a:t>3</a:t>
                      </a:r>
                      <a:endParaRPr baseline="-53240" sz="1800">
                        <a:latin typeface="Arial MT"/>
                        <a:cs typeface="Arial MT"/>
                      </a:endParaRPr>
                    </a:p>
                    <a:p>
                      <a:pPr marL="190500" indent="57150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dirty="0" sz="1200" spc="-5" b="1">
                          <a:latin typeface="Courier New"/>
                          <a:cs typeface="Courier New"/>
                        </a:rPr>
                        <a:t>cont.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01930" marR="1409700" indent="-11430">
                        <a:lnSpc>
                          <a:spcPct val="102099"/>
                        </a:lnSpc>
                      </a:pPr>
                      <a:r>
                        <a:rPr dirty="0" sz="1200" b="1">
                          <a:latin typeface="Courier New"/>
                          <a:cs typeface="Courier New"/>
                        </a:rPr>
                        <a:t>pallet  </a:t>
                      </a:r>
                      <a:r>
                        <a:rPr dirty="0" sz="1200" spc="-5" b="1">
                          <a:latin typeface="Courier New"/>
                          <a:cs typeface="Courier New"/>
                        </a:rPr>
                        <a:t>robot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92075">
                        <a:lnSpc>
                          <a:spcPts val="1285"/>
                        </a:lnSpc>
                        <a:spcBef>
                          <a:spcPts val="830"/>
                        </a:spcBef>
                        <a:tabLst>
                          <a:tab pos="1238250" algn="l"/>
                        </a:tabLst>
                      </a:pPr>
                      <a:r>
                        <a:rPr dirty="0" sz="1200" b="1">
                          <a:latin typeface="Courier New"/>
                          <a:cs typeface="Courier New"/>
                        </a:rPr>
                        <a:t>location1	location2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94" name="object 194"/>
          <p:cNvSpPr/>
          <p:nvPr/>
        </p:nvSpPr>
        <p:spPr>
          <a:xfrm>
            <a:off x="3921252" y="6332220"/>
            <a:ext cx="2170430" cy="77470"/>
          </a:xfrm>
          <a:custGeom>
            <a:avLst/>
            <a:gdLst/>
            <a:ahLst/>
            <a:cxnLst/>
            <a:rect l="l" t="t" r="r" b="b"/>
            <a:pathLst>
              <a:path w="2170429" h="77470">
                <a:moveTo>
                  <a:pt x="9906" y="67056"/>
                </a:moveTo>
                <a:lnTo>
                  <a:pt x="9906" y="0"/>
                </a:lnTo>
                <a:lnTo>
                  <a:pt x="0" y="0"/>
                </a:lnTo>
                <a:lnTo>
                  <a:pt x="0" y="76962"/>
                </a:lnTo>
                <a:lnTo>
                  <a:pt x="5333" y="76962"/>
                </a:lnTo>
                <a:lnTo>
                  <a:pt x="5334" y="67056"/>
                </a:lnTo>
                <a:lnTo>
                  <a:pt x="9906" y="67056"/>
                </a:lnTo>
                <a:close/>
              </a:path>
              <a:path w="2170429" h="77470">
                <a:moveTo>
                  <a:pt x="2165604" y="67055"/>
                </a:moveTo>
                <a:lnTo>
                  <a:pt x="5334" y="67056"/>
                </a:lnTo>
                <a:lnTo>
                  <a:pt x="9906" y="72390"/>
                </a:lnTo>
                <a:lnTo>
                  <a:pt x="9905" y="76962"/>
                </a:lnTo>
                <a:lnTo>
                  <a:pt x="2161031" y="76962"/>
                </a:lnTo>
                <a:lnTo>
                  <a:pt x="2161031" y="72390"/>
                </a:lnTo>
                <a:lnTo>
                  <a:pt x="2165604" y="67055"/>
                </a:lnTo>
                <a:close/>
              </a:path>
              <a:path w="2170429" h="77470">
                <a:moveTo>
                  <a:pt x="9905" y="76962"/>
                </a:moveTo>
                <a:lnTo>
                  <a:pt x="9906" y="72390"/>
                </a:lnTo>
                <a:lnTo>
                  <a:pt x="5334" y="67056"/>
                </a:lnTo>
                <a:lnTo>
                  <a:pt x="5333" y="76962"/>
                </a:lnTo>
                <a:lnTo>
                  <a:pt x="9905" y="76962"/>
                </a:lnTo>
                <a:close/>
              </a:path>
              <a:path w="2170429" h="77470">
                <a:moveTo>
                  <a:pt x="2170176" y="76962"/>
                </a:moveTo>
                <a:lnTo>
                  <a:pt x="2170176" y="0"/>
                </a:lnTo>
                <a:lnTo>
                  <a:pt x="2161031" y="0"/>
                </a:lnTo>
                <a:lnTo>
                  <a:pt x="2161031" y="67055"/>
                </a:lnTo>
                <a:lnTo>
                  <a:pt x="2165604" y="67055"/>
                </a:lnTo>
                <a:lnTo>
                  <a:pt x="2165604" y="76962"/>
                </a:lnTo>
                <a:lnTo>
                  <a:pt x="2170176" y="76962"/>
                </a:lnTo>
                <a:close/>
              </a:path>
              <a:path w="2170429" h="77470">
                <a:moveTo>
                  <a:pt x="2165604" y="76962"/>
                </a:moveTo>
                <a:lnTo>
                  <a:pt x="2165604" y="67055"/>
                </a:lnTo>
                <a:lnTo>
                  <a:pt x="2161031" y="72390"/>
                </a:lnTo>
                <a:lnTo>
                  <a:pt x="2161031" y="76962"/>
                </a:lnTo>
                <a:lnTo>
                  <a:pt x="2165604" y="769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5" name="object 195"/>
          <p:cNvGrpSpPr/>
          <p:nvPr/>
        </p:nvGrpSpPr>
        <p:grpSpPr>
          <a:xfrm>
            <a:off x="6803135" y="6332220"/>
            <a:ext cx="2169795" cy="77470"/>
            <a:chOff x="6803135" y="6332220"/>
            <a:chExt cx="2169795" cy="77470"/>
          </a:xfrm>
        </p:grpSpPr>
        <p:sp>
          <p:nvSpPr>
            <p:cNvPr id="196" name="object 196"/>
            <p:cNvSpPr/>
            <p:nvPr/>
          </p:nvSpPr>
          <p:spPr>
            <a:xfrm>
              <a:off x="6807707" y="6332220"/>
              <a:ext cx="2160270" cy="72390"/>
            </a:xfrm>
            <a:custGeom>
              <a:avLst/>
              <a:gdLst/>
              <a:ahLst/>
              <a:cxnLst/>
              <a:rect l="l" t="t" r="r" b="b"/>
              <a:pathLst>
                <a:path w="2160270" h="72389">
                  <a:moveTo>
                    <a:pt x="2160270" y="72389"/>
                  </a:moveTo>
                  <a:lnTo>
                    <a:pt x="2160270" y="0"/>
                  </a:lnTo>
                  <a:lnTo>
                    <a:pt x="0" y="0"/>
                  </a:lnTo>
                  <a:lnTo>
                    <a:pt x="0" y="72389"/>
                  </a:lnTo>
                  <a:lnTo>
                    <a:pt x="2160270" y="72389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6803135" y="6332220"/>
              <a:ext cx="2169795" cy="77470"/>
            </a:xfrm>
            <a:custGeom>
              <a:avLst/>
              <a:gdLst/>
              <a:ahLst/>
              <a:cxnLst/>
              <a:rect l="l" t="t" r="r" b="b"/>
              <a:pathLst>
                <a:path w="2169795" h="77470">
                  <a:moveTo>
                    <a:pt x="9144" y="67055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76962"/>
                  </a:lnTo>
                  <a:lnTo>
                    <a:pt x="4572" y="76962"/>
                  </a:lnTo>
                  <a:lnTo>
                    <a:pt x="4572" y="67055"/>
                  </a:lnTo>
                  <a:lnTo>
                    <a:pt x="9144" y="67055"/>
                  </a:lnTo>
                  <a:close/>
                </a:path>
                <a:path w="2169795" h="77470">
                  <a:moveTo>
                    <a:pt x="2164842" y="67055"/>
                  </a:moveTo>
                  <a:lnTo>
                    <a:pt x="4572" y="67055"/>
                  </a:lnTo>
                  <a:lnTo>
                    <a:pt x="9144" y="72389"/>
                  </a:lnTo>
                  <a:lnTo>
                    <a:pt x="9144" y="76962"/>
                  </a:lnTo>
                  <a:lnTo>
                    <a:pt x="2160270" y="76962"/>
                  </a:lnTo>
                  <a:lnTo>
                    <a:pt x="2160270" y="72389"/>
                  </a:lnTo>
                  <a:lnTo>
                    <a:pt x="2164842" y="67055"/>
                  </a:lnTo>
                  <a:close/>
                </a:path>
                <a:path w="2169795" h="77470">
                  <a:moveTo>
                    <a:pt x="9144" y="76962"/>
                  </a:moveTo>
                  <a:lnTo>
                    <a:pt x="9144" y="72389"/>
                  </a:lnTo>
                  <a:lnTo>
                    <a:pt x="4572" y="67055"/>
                  </a:lnTo>
                  <a:lnTo>
                    <a:pt x="4572" y="76962"/>
                  </a:lnTo>
                  <a:lnTo>
                    <a:pt x="9144" y="76962"/>
                  </a:lnTo>
                  <a:close/>
                </a:path>
                <a:path w="2169795" h="77470">
                  <a:moveTo>
                    <a:pt x="2169414" y="76962"/>
                  </a:moveTo>
                  <a:lnTo>
                    <a:pt x="2169414" y="0"/>
                  </a:lnTo>
                  <a:lnTo>
                    <a:pt x="2160270" y="0"/>
                  </a:lnTo>
                  <a:lnTo>
                    <a:pt x="2160270" y="67055"/>
                  </a:lnTo>
                  <a:lnTo>
                    <a:pt x="2164842" y="67055"/>
                  </a:lnTo>
                  <a:lnTo>
                    <a:pt x="2164842" y="76962"/>
                  </a:lnTo>
                  <a:lnTo>
                    <a:pt x="2169414" y="76962"/>
                  </a:lnTo>
                  <a:close/>
                </a:path>
                <a:path w="2169795" h="77470">
                  <a:moveTo>
                    <a:pt x="2164842" y="76962"/>
                  </a:moveTo>
                  <a:lnTo>
                    <a:pt x="2164842" y="67055"/>
                  </a:lnTo>
                  <a:lnTo>
                    <a:pt x="2160270" y="72389"/>
                  </a:lnTo>
                  <a:lnTo>
                    <a:pt x="2160270" y="76962"/>
                  </a:lnTo>
                  <a:lnTo>
                    <a:pt x="2164842" y="769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8" name="object 198"/>
          <p:cNvSpPr txBox="1"/>
          <p:nvPr/>
        </p:nvSpPr>
        <p:spPr>
          <a:xfrm>
            <a:off x="6899909" y="5741923"/>
            <a:ext cx="842010" cy="6826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07950" marR="184785" indent="-9525">
              <a:lnSpc>
                <a:spcPct val="101699"/>
              </a:lnSpc>
              <a:spcBef>
                <a:spcPts val="75"/>
              </a:spcBef>
            </a:pPr>
            <a:r>
              <a:rPr dirty="0" sz="1200" spc="-20" b="1">
                <a:latin typeface="Courier New"/>
                <a:cs typeface="Courier New"/>
              </a:rPr>
              <a:t>p</a:t>
            </a:r>
            <a:r>
              <a:rPr dirty="0" sz="1200" spc="-5" b="1">
                <a:latin typeface="Courier New"/>
                <a:cs typeface="Courier New"/>
              </a:rPr>
              <a:t>cont.  </a:t>
            </a:r>
            <a:r>
              <a:rPr dirty="0" sz="1200" spc="-5" b="1">
                <a:latin typeface="Courier New"/>
                <a:cs typeface="Courier New"/>
              </a:rPr>
              <a:t>robot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r>
              <a:rPr dirty="0" sz="1200" b="1">
                <a:latin typeface="Courier New"/>
                <a:cs typeface="Courier New"/>
              </a:rPr>
              <a:t>location1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01" name="object 20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202" name="object 20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99" name="object 199"/>
          <p:cNvSpPr txBox="1"/>
          <p:nvPr/>
        </p:nvSpPr>
        <p:spPr>
          <a:xfrm>
            <a:off x="8046719" y="6215886"/>
            <a:ext cx="8420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ourier New"/>
                <a:cs typeface="Courier New"/>
              </a:rPr>
              <a:t>location2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993139" y="6429247"/>
            <a:ext cx="374269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 i="1">
                <a:latin typeface="Arial"/>
                <a:cs typeface="Arial"/>
                <a:hlinkClick r:id="rId22"/>
              </a:rPr>
              <a:t>(http://www.inf.ed.ac.uk/teaching/courses/plan/)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567055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Hệ</a:t>
            </a:r>
            <a:r>
              <a:rPr dirty="0" spc="-35"/>
              <a:t> </a:t>
            </a:r>
            <a:r>
              <a:rPr dirty="0" spc="-5"/>
              <a:t>chuyển</a:t>
            </a:r>
            <a:r>
              <a:rPr dirty="0" spc="-15"/>
              <a:t> </a:t>
            </a:r>
            <a:r>
              <a:rPr dirty="0" spc="-5"/>
              <a:t>trạng</a:t>
            </a:r>
            <a:r>
              <a:rPr dirty="0" spc="-30"/>
              <a:t> </a:t>
            </a:r>
            <a:r>
              <a:rPr dirty="0" spc="-5"/>
              <a:t>thái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3916679"/>
            <a:chOff x="457200" y="1436369"/>
            <a:chExt cx="9144000" cy="3916679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7200" y="2415539"/>
              <a:ext cx="9144000" cy="2937510"/>
            </a:xfrm>
            <a:custGeom>
              <a:avLst/>
              <a:gdLst/>
              <a:ahLst/>
              <a:cxnLst/>
              <a:rect l="l" t="t" r="r" b="b"/>
              <a:pathLst>
                <a:path w="9144000" h="2937510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0" y="2937510"/>
                  </a:lnTo>
                  <a:lnTo>
                    <a:pt x="9144000" y="293751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93139" y="1633524"/>
            <a:ext cx="7999730" cy="503301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algn="just" marL="298450" indent="-285750">
              <a:lnSpc>
                <a:spcPct val="100000"/>
              </a:lnSpc>
              <a:spcBef>
                <a:spcPts val="62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8450" algn="l"/>
              </a:tabLst>
            </a:pPr>
            <a:r>
              <a:rPr dirty="0" sz="2200" spc="-5">
                <a:latin typeface="Arial MT"/>
                <a:cs typeface="Arial MT"/>
              </a:rPr>
              <a:t>Chu</a:t>
            </a:r>
            <a:r>
              <a:rPr dirty="0" sz="2200">
                <a:latin typeface="Arial MT"/>
                <a:cs typeface="Arial MT"/>
              </a:rPr>
              <a:t>y</a:t>
            </a:r>
            <a:r>
              <a:rPr dirty="0" sz="2200" spc="-985">
                <a:latin typeface="Arial MT"/>
                <a:cs typeface="Arial MT"/>
              </a:rPr>
              <a:t>ể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5">
                <a:latin typeface="Arial MT"/>
                <a:cs typeface="Arial MT"/>
              </a:rPr>
              <a:t>r</a:t>
            </a:r>
            <a:r>
              <a:rPr dirty="0" sz="2200" spc="-985">
                <a:latin typeface="Arial MT"/>
                <a:cs typeface="Arial MT"/>
              </a:rPr>
              <a:t>ạ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thái:</a:t>
            </a:r>
            <a:r>
              <a:rPr dirty="0" sz="2200">
                <a:latin typeface="Arial MT"/>
                <a:cs typeface="Arial MT"/>
              </a:rPr>
              <a:t>  </a:t>
            </a:r>
            <a:r>
              <a:rPr dirty="0" sz="2200" i="1">
                <a:latin typeface="Times New Roman"/>
                <a:cs typeface="Times New Roman"/>
              </a:rPr>
              <a:t>γ</a:t>
            </a:r>
            <a:r>
              <a:rPr dirty="0" sz="2200" spc="-5">
                <a:latin typeface="Times New Roman"/>
                <a:cs typeface="Times New Roman"/>
              </a:rPr>
              <a:t>(</a:t>
            </a:r>
            <a:r>
              <a:rPr dirty="0" sz="2200" i="1">
                <a:latin typeface="Times New Roman"/>
                <a:cs typeface="Times New Roman"/>
              </a:rPr>
              <a:t>s</a:t>
            </a:r>
            <a:r>
              <a:rPr dirty="0" sz="2200">
                <a:latin typeface="Times New Roman"/>
                <a:cs typeface="Times New Roman"/>
              </a:rPr>
              <a:t>,</a:t>
            </a:r>
            <a:r>
              <a:rPr dirty="0" sz="2200" i="1">
                <a:latin typeface="Times New Roman"/>
                <a:cs typeface="Times New Roman"/>
              </a:rPr>
              <a:t>a</a:t>
            </a:r>
            <a:r>
              <a:rPr dirty="0" sz="2200">
                <a:latin typeface="Times New Roman"/>
                <a:cs typeface="Times New Roman"/>
              </a:rPr>
              <a:t>,</a:t>
            </a:r>
            <a:r>
              <a:rPr dirty="0" sz="2200" i="1">
                <a:latin typeface="Times New Roman"/>
                <a:cs typeface="Times New Roman"/>
              </a:rPr>
              <a:t>e</a:t>
            </a:r>
            <a:r>
              <a:rPr dirty="0" sz="220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algn="just" marL="298450" marR="185420" indent="-285750">
              <a:lnSpc>
                <a:spcPct val="100200"/>
              </a:lnSpc>
              <a:spcBef>
                <a:spcPts val="52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8450" algn="l"/>
              </a:tabLst>
            </a:pPr>
            <a:r>
              <a:rPr dirty="0" sz="2200" b="1">
                <a:latin typeface="Arial"/>
                <a:cs typeface="Arial"/>
              </a:rPr>
              <a:t>Sự </a:t>
            </a:r>
            <a:r>
              <a:rPr dirty="0" sz="2200" spc="-5" b="1">
                <a:latin typeface="Arial"/>
                <a:cs typeface="Arial"/>
              </a:rPr>
              <a:t>kiện trung tính </a:t>
            </a:r>
            <a:r>
              <a:rPr dirty="0" sz="2200" b="1">
                <a:latin typeface="Arial"/>
                <a:cs typeface="Arial"/>
              </a:rPr>
              <a:t>(neutral </a:t>
            </a:r>
            <a:r>
              <a:rPr dirty="0" sz="2200" spc="-5" b="1">
                <a:latin typeface="Arial"/>
                <a:cs typeface="Arial"/>
              </a:rPr>
              <a:t>event)</a:t>
            </a:r>
            <a:r>
              <a:rPr dirty="0" sz="2200" spc="-5">
                <a:latin typeface="Arial MT"/>
                <a:cs typeface="Arial MT"/>
              </a:rPr>
              <a:t>, </a:t>
            </a:r>
            <a:r>
              <a:rPr dirty="0" sz="2200" spc="-620">
                <a:latin typeface="Arial MT"/>
                <a:cs typeface="Arial MT"/>
              </a:rPr>
              <a:t>được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ký </a:t>
            </a:r>
            <a:r>
              <a:rPr dirty="0" sz="2200" spc="-250">
                <a:latin typeface="Arial MT"/>
                <a:cs typeface="Arial MT"/>
              </a:rPr>
              <a:t>hiệu </a:t>
            </a:r>
            <a:r>
              <a:rPr dirty="0" sz="2200" spc="-5">
                <a:latin typeface="Arial MT"/>
                <a:cs typeface="Arial MT"/>
              </a:rPr>
              <a:t>là </a:t>
            </a:r>
            <a:r>
              <a:rPr dirty="0" sz="2200" i="1">
                <a:latin typeface="Times New Roman"/>
                <a:cs typeface="Times New Roman"/>
              </a:rPr>
              <a:t>ε</a:t>
            </a:r>
            <a:r>
              <a:rPr dirty="0" sz="2200">
                <a:latin typeface="Arial MT"/>
                <a:cs typeface="Arial MT"/>
              </a:rPr>
              <a:t>, </a:t>
            </a:r>
            <a:r>
              <a:rPr dirty="0" sz="2200" spc="-620">
                <a:latin typeface="Arial MT"/>
                <a:cs typeface="Arial MT"/>
              </a:rPr>
              <a:t>được </a:t>
            </a:r>
            <a:r>
              <a:rPr dirty="0" sz="2200" spc="-6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dùng </a:t>
            </a:r>
            <a:r>
              <a:rPr dirty="0" sz="2200" spc="-980">
                <a:latin typeface="Arial MT"/>
                <a:cs typeface="Arial MT"/>
              </a:rPr>
              <a:t>để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biểu diễn </a:t>
            </a:r>
            <a:r>
              <a:rPr dirty="0" sz="2200" spc="-655">
                <a:latin typeface="Arial MT"/>
                <a:cs typeface="Arial MT"/>
              </a:rPr>
              <a:t>đối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254">
                <a:latin typeface="Arial MT"/>
                <a:cs typeface="Arial MT"/>
              </a:rPr>
              <a:t>với </a:t>
            </a:r>
            <a:r>
              <a:rPr dirty="0" sz="2200">
                <a:latin typeface="Arial MT"/>
                <a:cs typeface="Arial MT"/>
              </a:rPr>
              <a:t>các </a:t>
            </a:r>
            <a:r>
              <a:rPr dirty="0" sz="2200" spc="-165">
                <a:latin typeface="Arial MT"/>
                <a:cs typeface="Arial MT"/>
              </a:rPr>
              <a:t>chuyển </a:t>
            </a:r>
            <a:r>
              <a:rPr dirty="0" sz="2200" spc="-200">
                <a:latin typeface="Arial MT"/>
                <a:cs typeface="Arial MT"/>
              </a:rPr>
              <a:t>trạng </a:t>
            </a:r>
            <a:r>
              <a:rPr dirty="0" sz="2200">
                <a:latin typeface="Arial MT"/>
                <a:cs typeface="Arial MT"/>
              </a:rPr>
              <a:t>thái </a:t>
            </a:r>
            <a:r>
              <a:rPr dirty="0" sz="2200" spc="-5">
                <a:latin typeface="Arial MT"/>
                <a:cs typeface="Arial MT"/>
              </a:rPr>
              <a:t>gây nên </a:t>
            </a:r>
            <a:r>
              <a:rPr dirty="0" sz="2200" spc="-250">
                <a:latin typeface="Arial MT"/>
                <a:cs typeface="Arial MT"/>
              </a:rPr>
              <a:t>bởi </a:t>
            </a:r>
            <a:r>
              <a:rPr dirty="0" sz="2200" spc="-24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1714">
                <a:latin typeface="Arial MT"/>
                <a:cs typeface="Arial MT"/>
              </a:rPr>
              <a:t>ỉ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các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hành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độ</a:t>
            </a:r>
            <a:r>
              <a:rPr dirty="0" sz="2200" spc="-5">
                <a:latin typeface="Arial MT"/>
                <a:cs typeface="Arial MT"/>
              </a:rPr>
              <a:t>ng</a:t>
            </a:r>
            <a:endParaRPr sz="2200">
              <a:latin typeface="Arial MT"/>
              <a:cs typeface="Arial MT"/>
            </a:endParaRPr>
          </a:p>
          <a:p>
            <a:pPr algn="just" lvl="1" marL="624840" marR="30480" indent="-285750">
              <a:lnSpc>
                <a:spcPct val="100000"/>
              </a:lnSpc>
              <a:spcBef>
                <a:spcPts val="47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5475" algn="l"/>
              </a:tabLst>
            </a:pPr>
            <a:r>
              <a:rPr dirty="0" sz="2000" spc="-155">
                <a:latin typeface="Arial MT"/>
                <a:cs typeface="Arial MT"/>
              </a:rPr>
              <a:t>Chuyển </a:t>
            </a:r>
            <a:r>
              <a:rPr dirty="0" sz="2000" spc="-185">
                <a:latin typeface="Arial MT"/>
                <a:cs typeface="Arial MT"/>
              </a:rPr>
              <a:t>trạng </a:t>
            </a:r>
            <a:r>
              <a:rPr dirty="0" sz="2000" spc="-5">
                <a:latin typeface="Arial MT"/>
                <a:cs typeface="Arial MT"/>
              </a:rPr>
              <a:t>thái </a:t>
            </a:r>
            <a:r>
              <a:rPr dirty="0" sz="2000" spc="-5" i="1">
                <a:latin typeface="Times New Roman"/>
                <a:cs typeface="Times New Roman"/>
              </a:rPr>
              <a:t>γ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,</a:t>
            </a:r>
            <a:r>
              <a:rPr dirty="0" sz="2000" spc="-5" i="1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,</a:t>
            </a:r>
            <a:r>
              <a:rPr dirty="0" sz="2000" spc="-5" i="1">
                <a:latin typeface="Times New Roman"/>
                <a:cs typeface="Times New Roman"/>
              </a:rPr>
              <a:t>ε</a:t>
            </a:r>
            <a:r>
              <a:rPr dirty="0" sz="2000" spc="-5">
                <a:latin typeface="Times New Roman"/>
                <a:cs typeface="Times New Roman"/>
              </a:rPr>
              <a:t>)</a:t>
            </a:r>
            <a:r>
              <a:rPr dirty="0" sz="2000" spc="-5">
                <a:latin typeface="Arial MT"/>
                <a:cs typeface="Arial MT"/>
              </a:rPr>
              <a:t>, </a:t>
            </a:r>
            <a:r>
              <a:rPr dirty="0" sz="2000" spc="-235">
                <a:latin typeface="Arial MT"/>
                <a:cs typeface="Arial MT"/>
              </a:rPr>
              <a:t>với 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Symbol"/>
                <a:cs typeface="Symbol"/>
              </a:rPr>
              <a:t>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, </a:t>
            </a:r>
            <a:r>
              <a:rPr dirty="0" sz="2000" spc="-5" i="1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Symbol"/>
                <a:cs typeface="Symbol"/>
              </a:rPr>
              <a:t></a:t>
            </a:r>
            <a:r>
              <a:rPr dirty="0" sz="2000" spc="-5" i="1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Arial MT"/>
                <a:cs typeface="Arial MT"/>
              </a:rPr>
              <a:t>: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65">
                <a:latin typeface="Arial MT"/>
                <a:cs typeface="Arial MT"/>
              </a:rPr>
              <a:t>được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ký </a:t>
            </a:r>
            <a:r>
              <a:rPr dirty="0" sz="2000" spc="-229">
                <a:latin typeface="Arial MT"/>
                <a:cs typeface="Arial MT"/>
              </a:rPr>
              <a:t>hiệu </a:t>
            </a:r>
            <a:r>
              <a:rPr dirty="0" sz="2000" spc="-185">
                <a:latin typeface="Arial MT"/>
                <a:cs typeface="Arial MT"/>
              </a:rPr>
              <a:t>(ngắn </a:t>
            </a:r>
            <a:r>
              <a:rPr dirty="0" sz="2000" spc="-229">
                <a:latin typeface="Arial MT"/>
                <a:cs typeface="Arial MT"/>
              </a:rPr>
              <a:t>gọn) 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b</a:t>
            </a:r>
            <a:r>
              <a:rPr dirty="0" sz="2000" spc="-894">
                <a:latin typeface="Arial MT"/>
                <a:cs typeface="Arial MT"/>
              </a:rPr>
              <a:t>ằ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 i="1">
                <a:latin typeface="Times New Roman"/>
                <a:cs typeface="Times New Roman"/>
              </a:rPr>
              <a:t>γ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sz="2000" spc="-10">
                <a:latin typeface="Times New Roman"/>
                <a:cs typeface="Times New Roman"/>
              </a:rPr>
              <a:t>,</a:t>
            </a:r>
            <a:r>
              <a:rPr dirty="0" sz="2000" spc="-5" i="1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algn="just" marL="298450" marR="5080" indent="-285750">
              <a:lnSpc>
                <a:spcPct val="102800"/>
              </a:lnSpc>
              <a:spcBef>
                <a:spcPts val="309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8450" algn="l"/>
              </a:tabLst>
            </a:pPr>
            <a:r>
              <a:rPr dirty="0" sz="2200" spc="-5" b="1">
                <a:latin typeface="Arial"/>
                <a:cs typeface="Arial"/>
              </a:rPr>
              <a:t>Hàn</a:t>
            </a:r>
            <a:r>
              <a:rPr dirty="0" sz="2200" b="1">
                <a:latin typeface="Arial"/>
                <a:cs typeface="Arial"/>
              </a:rPr>
              <a:t>h</a:t>
            </a:r>
            <a:r>
              <a:rPr dirty="0" sz="2200" spc="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đ</a:t>
            </a:r>
            <a:r>
              <a:rPr dirty="0" sz="2200" b="1">
                <a:latin typeface="Arial"/>
                <a:cs typeface="Arial"/>
              </a:rPr>
              <a:t>ộ</a:t>
            </a:r>
            <a:r>
              <a:rPr dirty="0" sz="2200" spc="-5" b="1">
                <a:latin typeface="Arial"/>
                <a:cs typeface="Arial"/>
              </a:rPr>
              <a:t>n</a:t>
            </a:r>
            <a:r>
              <a:rPr dirty="0" sz="2200" b="1">
                <a:latin typeface="Arial"/>
                <a:cs typeface="Arial"/>
              </a:rPr>
              <a:t>g</a:t>
            </a:r>
            <a:r>
              <a:rPr dirty="0" sz="2200" spc="2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trun</a:t>
            </a:r>
            <a:r>
              <a:rPr dirty="0" sz="2200" b="1">
                <a:latin typeface="Arial"/>
                <a:cs typeface="Arial"/>
              </a:rPr>
              <a:t>g</a:t>
            </a:r>
            <a:r>
              <a:rPr dirty="0" sz="2200" spc="1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tín</a:t>
            </a:r>
            <a:r>
              <a:rPr dirty="0" sz="2200" b="1">
                <a:latin typeface="Arial"/>
                <a:cs typeface="Arial"/>
              </a:rPr>
              <a:t>h</a:t>
            </a:r>
            <a:r>
              <a:rPr dirty="0" sz="2200" spc="1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(neutra</a:t>
            </a:r>
            <a:r>
              <a:rPr dirty="0" sz="2200" b="1">
                <a:latin typeface="Arial"/>
                <a:cs typeface="Arial"/>
              </a:rPr>
              <a:t>l</a:t>
            </a:r>
            <a:r>
              <a:rPr dirty="0" sz="2200" spc="1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action</a:t>
            </a:r>
            <a:r>
              <a:rPr dirty="0" sz="2200" b="1">
                <a:latin typeface="Arial"/>
                <a:cs typeface="Arial"/>
              </a:rPr>
              <a:t>)</a:t>
            </a:r>
            <a:r>
              <a:rPr dirty="0" sz="2200">
                <a:latin typeface="Arial MT"/>
                <a:cs typeface="Arial MT"/>
              </a:rPr>
              <a:t>,</a:t>
            </a:r>
            <a:r>
              <a:rPr dirty="0" sz="2200" spc="25">
                <a:latin typeface="Arial MT"/>
                <a:cs typeface="Arial MT"/>
              </a:rPr>
              <a:t> </a:t>
            </a:r>
            <a:r>
              <a:rPr dirty="0" sz="2200" spc="-819">
                <a:latin typeface="Arial MT"/>
                <a:cs typeface="Arial MT"/>
              </a:rPr>
              <a:t>đượ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ký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hi</a:t>
            </a:r>
            <a:r>
              <a:rPr dirty="0" sz="2200" spc="-985">
                <a:latin typeface="Arial MT"/>
                <a:cs typeface="Arial MT"/>
              </a:rPr>
              <a:t>ệ</a:t>
            </a:r>
            <a:r>
              <a:rPr dirty="0" sz="2200">
                <a:latin typeface="Arial MT"/>
                <a:cs typeface="Arial MT"/>
              </a:rPr>
              <a:t>u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l</a:t>
            </a:r>
            <a:r>
              <a:rPr dirty="0" sz="2200">
                <a:latin typeface="Arial MT"/>
                <a:cs typeface="Arial MT"/>
              </a:rPr>
              <a:t>à</a:t>
            </a:r>
            <a:r>
              <a:rPr dirty="0" sz="2200">
                <a:latin typeface="Arial MT"/>
                <a:cs typeface="Arial MT"/>
              </a:rPr>
              <a:t>  </a:t>
            </a:r>
            <a:r>
              <a:rPr dirty="0" sz="2200" spc="-5" b="1">
                <a:latin typeface="Courier New"/>
                <a:cs typeface="Courier New"/>
              </a:rPr>
              <a:t>no-  </a:t>
            </a:r>
            <a:r>
              <a:rPr dirty="0" sz="2200" spc="-5" b="1">
                <a:latin typeface="Courier New"/>
                <a:cs typeface="Courier New"/>
              </a:rPr>
              <a:t>op</a:t>
            </a:r>
            <a:r>
              <a:rPr dirty="0" sz="2200" spc="-5">
                <a:latin typeface="Arial MT"/>
                <a:cs typeface="Arial MT"/>
              </a:rPr>
              <a:t>, </a:t>
            </a:r>
            <a:r>
              <a:rPr dirty="0" sz="2200" spc="-615">
                <a:latin typeface="Arial MT"/>
                <a:cs typeface="Arial MT"/>
              </a:rPr>
              <a:t>được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dùng </a:t>
            </a:r>
            <a:r>
              <a:rPr dirty="0" sz="2200" spc="-980">
                <a:latin typeface="Arial MT"/>
                <a:cs typeface="Arial MT"/>
              </a:rPr>
              <a:t>để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biểu diễn </a:t>
            </a:r>
            <a:r>
              <a:rPr dirty="0" sz="2200" spc="-655">
                <a:latin typeface="Arial MT"/>
                <a:cs typeface="Arial MT"/>
              </a:rPr>
              <a:t>đối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254">
                <a:latin typeface="Arial MT"/>
                <a:cs typeface="Arial MT"/>
              </a:rPr>
              <a:t>với </a:t>
            </a:r>
            <a:r>
              <a:rPr dirty="0" sz="2200" spc="-5">
                <a:latin typeface="Arial MT"/>
                <a:cs typeface="Arial MT"/>
              </a:rPr>
              <a:t>các </a:t>
            </a:r>
            <a:r>
              <a:rPr dirty="0" sz="2200" spc="-165">
                <a:latin typeface="Arial MT"/>
                <a:cs typeface="Arial MT"/>
              </a:rPr>
              <a:t>chuyển </a:t>
            </a:r>
            <a:r>
              <a:rPr dirty="0" sz="2200" spc="-200">
                <a:latin typeface="Arial MT"/>
                <a:cs typeface="Arial MT"/>
              </a:rPr>
              <a:t>trạng </a:t>
            </a:r>
            <a:r>
              <a:rPr dirty="0" sz="2200" spc="-5">
                <a:latin typeface="Arial MT"/>
                <a:cs typeface="Arial MT"/>
              </a:rPr>
              <a:t>thái gây 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nê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b</a:t>
            </a:r>
            <a:r>
              <a:rPr dirty="0" sz="2200" spc="-760">
                <a:latin typeface="Arial MT"/>
                <a:cs typeface="Arial MT"/>
              </a:rPr>
              <a:t>ở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1714">
                <a:latin typeface="Arial MT"/>
                <a:cs typeface="Arial MT"/>
              </a:rPr>
              <a:t>ỉ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các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5">
                <a:latin typeface="Arial MT"/>
                <a:cs typeface="Arial MT"/>
              </a:rPr>
              <a:t>s</a:t>
            </a:r>
            <a:r>
              <a:rPr dirty="0" sz="2200" spc="-730">
                <a:latin typeface="Arial MT"/>
                <a:cs typeface="Arial MT"/>
              </a:rPr>
              <a:t>ự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ki</a:t>
            </a:r>
            <a:r>
              <a:rPr dirty="0" sz="2200" spc="-985">
                <a:latin typeface="Arial MT"/>
                <a:cs typeface="Arial MT"/>
              </a:rPr>
              <a:t>ệ</a:t>
            </a:r>
            <a:r>
              <a:rPr dirty="0" sz="2200">
                <a:latin typeface="Arial MT"/>
                <a:cs typeface="Arial MT"/>
              </a:rPr>
              <a:t>n</a:t>
            </a:r>
            <a:endParaRPr sz="2200">
              <a:latin typeface="Arial MT"/>
              <a:cs typeface="Arial MT"/>
            </a:endParaRPr>
          </a:p>
          <a:p>
            <a:pPr algn="just" lvl="1" marL="624840" marR="561340" indent="-285750">
              <a:lnSpc>
                <a:spcPct val="105000"/>
              </a:lnSpc>
              <a:spcBef>
                <a:spcPts val="22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5475" algn="l"/>
              </a:tabLst>
            </a:pPr>
            <a:r>
              <a:rPr dirty="0" sz="2000" spc="-155">
                <a:latin typeface="Arial MT"/>
                <a:cs typeface="Arial MT"/>
              </a:rPr>
              <a:t>Chuyển </a:t>
            </a:r>
            <a:r>
              <a:rPr dirty="0" sz="2000" spc="-185">
                <a:latin typeface="Arial MT"/>
                <a:cs typeface="Arial MT"/>
              </a:rPr>
              <a:t>trạng </a:t>
            </a:r>
            <a:r>
              <a:rPr dirty="0" sz="2000" spc="-5">
                <a:latin typeface="Arial MT"/>
                <a:cs typeface="Arial MT"/>
              </a:rPr>
              <a:t>thái </a:t>
            </a:r>
            <a:r>
              <a:rPr dirty="0" sz="2000" spc="-5" i="1">
                <a:latin typeface="Times New Roman"/>
                <a:cs typeface="Times New Roman"/>
              </a:rPr>
              <a:t>γ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,</a:t>
            </a:r>
            <a:r>
              <a:rPr dirty="0" sz="2000" spc="-5" b="1">
                <a:latin typeface="Courier New"/>
                <a:cs typeface="Courier New"/>
              </a:rPr>
              <a:t>no-op</a:t>
            </a:r>
            <a:r>
              <a:rPr dirty="0" sz="2000" spc="-5">
                <a:latin typeface="Times New Roman"/>
                <a:cs typeface="Times New Roman"/>
              </a:rPr>
              <a:t>,</a:t>
            </a:r>
            <a:r>
              <a:rPr dirty="0" sz="2000" spc="-5" i="1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) </a:t>
            </a:r>
            <a:r>
              <a:rPr dirty="0" sz="2000" spc="-5">
                <a:latin typeface="Arial MT"/>
                <a:cs typeface="Arial MT"/>
              </a:rPr>
              <a:t>, </a:t>
            </a:r>
            <a:r>
              <a:rPr dirty="0" sz="2000" spc="-235">
                <a:latin typeface="Arial MT"/>
                <a:cs typeface="Arial MT"/>
              </a:rPr>
              <a:t>với 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Symbol"/>
                <a:cs typeface="Symbol"/>
              </a:rPr>
              <a:t>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, </a:t>
            </a:r>
            <a:r>
              <a:rPr dirty="0" sz="2000" spc="-5" i="1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Symbol"/>
                <a:cs typeface="Symbol"/>
              </a:rPr>
              <a:t></a:t>
            </a:r>
            <a:r>
              <a:rPr dirty="0" sz="2000" spc="-5" i="1">
                <a:latin typeface="Times New Roman"/>
                <a:cs typeface="Times New Roman"/>
              </a:rPr>
              <a:t>E </a:t>
            </a:r>
            <a:r>
              <a:rPr dirty="0" sz="2000" spc="-5">
                <a:latin typeface="Arial MT"/>
                <a:cs typeface="Arial MT"/>
              </a:rPr>
              <a:t>: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65">
                <a:latin typeface="Arial MT"/>
                <a:cs typeface="Arial MT"/>
              </a:rPr>
              <a:t>được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ký </a:t>
            </a:r>
            <a:r>
              <a:rPr dirty="0" sz="2000" spc="-225">
                <a:latin typeface="Arial MT"/>
                <a:cs typeface="Arial MT"/>
              </a:rPr>
              <a:t>hiệu </a:t>
            </a:r>
            <a:r>
              <a:rPr dirty="0" sz="2000" spc="-2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(ng</a:t>
            </a:r>
            <a:r>
              <a:rPr dirty="0" sz="2000" spc="-894">
                <a:latin typeface="Arial MT"/>
                <a:cs typeface="Arial MT"/>
              </a:rPr>
              <a:t>ắ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</a:t>
            </a:r>
            <a:r>
              <a:rPr dirty="0" sz="2000" spc="-894">
                <a:latin typeface="Arial MT"/>
                <a:cs typeface="Arial MT"/>
              </a:rPr>
              <a:t>ọ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)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b</a:t>
            </a:r>
            <a:r>
              <a:rPr dirty="0" sz="2000" spc="-894">
                <a:latin typeface="Arial MT"/>
                <a:cs typeface="Arial MT"/>
              </a:rPr>
              <a:t>ằ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0" i="1">
                <a:latin typeface="Times New Roman"/>
                <a:cs typeface="Times New Roman"/>
              </a:rPr>
              <a:t>γ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5" i="1">
                <a:latin typeface="Times New Roman"/>
                <a:cs typeface="Times New Roman"/>
              </a:rPr>
              <a:t>s</a:t>
            </a:r>
            <a:r>
              <a:rPr dirty="0" sz="2000" spc="-10">
                <a:latin typeface="Times New Roman"/>
                <a:cs typeface="Times New Roman"/>
              </a:rPr>
              <a:t>,</a:t>
            </a:r>
            <a:r>
              <a:rPr dirty="0" sz="2000" spc="-5" i="1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algn="just" marL="298450" indent="-285750">
              <a:lnSpc>
                <a:spcPct val="100000"/>
              </a:lnSpc>
              <a:spcBef>
                <a:spcPts val="53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8450" algn="l"/>
              </a:tabLst>
            </a:pPr>
            <a:r>
              <a:rPr dirty="0" sz="2200" spc="-5">
                <a:latin typeface="Arial MT"/>
                <a:cs typeface="Arial MT"/>
              </a:rPr>
              <a:t>Tron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bi</a:t>
            </a:r>
            <a:r>
              <a:rPr dirty="0" sz="2200" spc="-985">
                <a:latin typeface="Arial MT"/>
                <a:cs typeface="Arial MT"/>
              </a:rPr>
              <a:t>ể</a:t>
            </a:r>
            <a:r>
              <a:rPr dirty="0" sz="2200">
                <a:latin typeface="Arial MT"/>
                <a:cs typeface="Arial MT"/>
              </a:rPr>
              <a:t>u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985">
                <a:latin typeface="Arial MT"/>
                <a:cs typeface="Arial MT"/>
              </a:rPr>
              <a:t>ễ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</a:t>
            </a:r>
            <a:r>
              <a:rPr dirty="0" sz="2200" spc="-985">
                <a:latin typeface="Arial MT"/>
                <a:cs typeface="Arial MT"/>
              </a:rPr>
              <a:t>ằ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đ</a:t>
            </a:r>
            <a:r>
              <a:rPr dirty="0" sz="2200" spc="-980">
                <a:latin typeface="Arial MT"/>
                <a:cs typeface="Arial MT"/>
              </a:rPr>
              <a:t>ồ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1714">
                <a:latin typeface="Arial MT"/>
                <a:cs typeface="Arial MT"/>
              </a:rPr>
              <a:t>ị</a:t>
            </a:r>
            <a:endParaRPr sz="2200">
              <a:latin typeface="Arial MT"/>
              <a:cs typeface="Arial MT"/>
            </a:endParaRPr>
          </a:p>
          <a:p>
            <a:pPr algn="just" lvl="1" marL="624840" indent="-286385">
              <a:lnSpc>
                <a:spcPct val="100000"/>
              </a:lnSpc>
              <a:spcBef>
                <a:spcPts val="47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5475" algn="l"/>
              </a:tabLst>
            </a:pPr>
            <a:r>
              <a:rPr dirty="0" sz="2000" spc="-10">
                <a:latin typeface="Arial MT"/>
                <a:cs typeface="Arial MT"/>
              </a:rPr>
              <a:t>Nhã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5" i="1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,</a:t>
            </a:r>
            <a:r>
              <a:rPr dirty="0" sz="2000" spc="-10" i="1">
                <a:latin typeface="Times New Roman"/>
                <a:cs typeface="Times New Roman"/>
              </a:rPr>
              <a:t>ε</a:t>
            </a:r>
            <a:r>
              <a:rPr dirty="0" sz="2000" spc="-5">
                <a:latin typeface="Times New Roman"/>
                <a:cs typeface="Times New Roman"/>
              </a:rPr>
              <a:t>)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 spc="-755">
                <a:latin typeface="Arial MT"/>
                <a:cs typeface="Arial MT"/>
              </a:rPr>
              <a:t>đượ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ký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hi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ng</a:t>
            </a:r>
            <a:r>
              <a:rPr dirty="0" sz="2000" spc="-894">
                <a:latin typeface="Arial MT"/>
                <a:cs typeface="Arial MT"/>
              </a:rPr>
              <a:t>ắ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</a:t>
            </a:r>
            <a:r>
              <a:rPr dirty="0" sz="2000" spc="-894">
                <a:latin typeface="Arial MT"/>
                <a:cs typeface="Arial MT"/>
              </a:rPr>
              <a:t>ọ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b</a:t>
            </a:r>
            <a:r>
              <a:rPr dirty="0" sz="2000" spc="-894">
                <a:latin typeface="Arial MT"/>
                <a:cs typeface="Arial MT"/>
              </a:rPr>
              <a:t>ằ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algn="just" lvl="1" marL="624840" indent="-286385">
              <a:lnSpc>
                <a:spcPct val="100000"/>
              </a:lnSpc>
              <a:spcBef>
                <a:spcPts val="35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5475" algn="l"/>
              </a:tabLst>
            </a:pPr>
            <a:r>
              <a:rPr dirty="0" sz="2000" spc="-10">
                <a:latin typeface="Arial MT"/>
                <a:cs typeface="Arial MT"/>
              </a:rPr>
              <a:t>Nhã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5" b="1">
                <a:latin typeface="Courier New"/>
                <a:cs typeface="Courier New"/>
              </a:rPr>
              <a:t>no-op</a:t>
            </a:r>
            <a:r>
              <a:rPr dirty="0" sz="2000" spc="-10">
                <a:latin typeface="Times New Roman"/>
                <a:cs typeface="Times New Roman"/>
              </a:rPr>
              <a:t>,</a:t>
            </a:r>
            <a:r>
              <a:rPr dirty="0" sz="2000" spc="-5" i="1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)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755">
                <a:latin typeface="Arial MT"/>
                <a:cs typeface="Arial MT"/>
              </a:rPr>
              <a:t>đượ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ký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hi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ng</a:t>
            </a:r>
            <a:r>
              <a:rPr dirty="0" sz="2000" spc="-894">
                <a:latin typeface="Arial MT"/>
                <a:cs typeface="Arial MT"/>
              </a:rPr>
              <a:t>ắ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</a:t>
            </a:r>
            <a:r>
              <a:rPr dirty="0" sz="2000" spc="-894">
                <a:latin typeface="Arial MT"/>
                <a:cs typeface="Arial MT"/>
              </a:rPr>
              <a:t>ọ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b</a:t>
            </a:r>
            <a:r>
              <a:rPr dirty="0" sz="2000" spc="-894">
                <a:latin typeface="Arial MT"/>
                <a:cs typeface="Arial MT"/>
              </a:rPr>
              <a:t>ằ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quangnn</dc:creator>
  <dc:title>Microsoft PowerPoint - L11-Lap_ke_hoach.ppt [Compatibility Mode]</dc:title>
  <dcterms:created xsi:type="dcterms:W3CDTF">2024-07-22T11:38:36Z</dcterms:created>
  <dcterms:modified xsi:type="dcterms:W3CDTF">2024-07-22T11:38:36Z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2010-03-19T00:00:00Z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2024-07-22T00:00:00Z</vt:filetime>
  </property>
</Properties>
</file>