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Default Extension="jpg" ContentType="image/jpg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92201"/>
            <a:ext cx="9010650" cy="88696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71856" y="979169"/>
            <a:ext cx="8249284" cy="97790"/>
          </a:xfrm>
          <a:custGeom>
            <a:avLst/>
            <a:gdLst/>
            <a:ahLst/>
            <a:cxnLst/>
            <a:rect l="l" t="t" r="r" b="b"/>
            <a:pathLst>
              <a:path w="8249284" h="97790">
                <a:moveTo>
                  <a:pt x="8248904" y="0"/>
                </a:moveTo>
                <a:lnTo>
                  <a:pt x="8238744" y="0"/>
                </a:lnTo>
                <a:lnTo>
                  <a:pt x="8234299" y="0"/>
                </a:lnTo>
                <a:lnTo>
                  <a:pt x="8234299" y="82931"/>
                </a:lnTo>
                <a:lnTo>
                  <a:pt x="8229854" y="87376"/>
                </a:lnTo>
                <a:lnTo>
                  <a:pt x="8229854" y="82931"/>
                </a:lnTo>
                <a:lnTo>
                  <a:pt x="8234299" y="82931"/>
                </a:lnTo>
                <a:lnTo>
                  <a:pt x="8234299" y="0"/>
                </a:lnTo>
                <a:lnTo>
                  <a:pt x="8229854" y="0"/>
                </a:lnTo>
                <a:lnTo>
                  <a:pt x="8229854" y="78486"/>
                </a:lnTo>
                <a:lnTo>
                  <a:pt x="19050" y="78486"/>
                </a:lnTo>
                <a:lnTo>
                  <a:pt x="19050" y="0"/>
                </a:lnTo>
                <a:lnTo>
                  <a:pt x="0" y="0"/>
                </a:lnTo>
                <a:lnTo>
                  <a:pt x="0" y="87630"/>
                </a:lnTo>
                <a:lnTo>
                  <a:pt x="9144" y="87630"/>
                </a:lnTo>
                <a:lnTo>
                  <a:pt x="9144" y="97536"/>
                </a:lnTo>
                <a:lnTo>
                  <a:pt x="8229600" y="97536"/>
                </a:lnTo>
                <a:lnTo>
                  <a:pt x="8229854" y="97536"/>
                </a:lnTo>
                <a:lnTo>
                  <a:pt x="8238744" y="97536"/>
                </a:lnTo>
                <a:lnTo>
                  <a:pt x="8248904" y="97536"/>
                </a:lnTo>
                <a:lnTo>
                  <a:pt x="8248904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979169"/>
            <a:ext cx="9010650" cy="489585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57200" y="6239256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5875020"/>
            <a:ext cx="9010650" cy="6019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4009"/>
            <a:ext cx="651954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548638"/>
            <a:ext cx="4077970" cy="412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79140" y="6362897"/>
            <a:ext cx="12611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2480" y="64685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738" y="8674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Tahoma"/>
                <a:cs typeface="Tahoma"/>
              </a:rPr>
              <a:t>Trí</a:t>
            </a:r>
            <a:r>
              <a:rPr dirty="0" sz="5400" spc="-105" b="1">
                <a:latin typeface="Tahoma"/>
                <a:cs typeface="Tahoma"/>
              </a:rPr>
              <a:t> </a:t>
            </a:r>
            <a:r>
              <a:rPr dirty="0" sz="5400" spc="-770" b="1">
                <a:latin typeface="Tahoma"/>
                <a:cs typeface="Tahoma"/>
              </a:rPr>
              <a:t>Tuệ</a:t>
            </a:r>
            <a:r>
              <a:rPr dirty="0" sz="5400" spc="2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</a:t>
            </a:r>
            <a:r>
              <a:rPr dirty="0" sz="5400" spc="-25" b="1">
                <a:latin typeface="Tahoma"/>
                <a:cs typeface="Tahoma"/>
              </a:rPr>
              <a:t> </a:t>
            </a:r>
            <a:r>
              <a:rPr dirty="0" sz="5400" spc="-790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0" y="49438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26105" y="38310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140" b="1">
                <a:latin typeface="Tahoma"/>
                <a:cs typeface="Tahoma"/>
              </a:rPr>
              <a:t>Nguyễn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Nhật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Năm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học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2009-</a:t>
            </a:r>
            <a:r>
              <a:rPr dirty="0" sz="1600" spc="-2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dụ:</a:t>
            </a:r>
            <a:r>
              <a:rPr dirty="0" sz="4000" spc="-30"/>
              <a:t> </a:t>
            </a:r>
            <a:r>
              <a:rPr dirty="0" sz="4000"/>
              <a:t>Bài</a:t>
            </a:r>
            <a:r>
              <a:rPr dirty="0" sz="4000" spc="-30"/>
              <a:t> </a:t>
            </a:r>
            <a:r>
              <a:rPr dirty="0" sz="4000"/>
              <a:t>toán</a:t>
            </a:r>
            <a:r>
              <a:rPr dirty="0" sz="4000" spc="-30"/>
              <a:t> </a:t>
            </a:r>
            <a:r>
              <a:rPr dirty="0" sz="4000"/>
              <a:t>máy</a:t>
            </a:r>
            <a:r>
              <a:rPr dirty="0" sz="4000" spc="-30"/>
              <a:t> </a:t>
            </a:r>
            <a:r>
              <a:rPr dirty="0" sz="4000"/>
              <a:t>hút</a:t>
            </a:r>
            <a:r>
              <a:rPr dirty="0" sz="4000" spc="-30"/>
              <a:t> </a:t>
            </a:r>
            <a:r>
              <a:rPr dirty="0" sz="4000"/>
              <a:t>bụi</a:t>
            </a:r>
            <a:r>
              <a:rPr dirty="0" sz="4000" spc="-30"/>
              <a:t> </a:t>
            </a:r>
            <a:r>
              <a:rPr dirty="0" sz="4000" spc="-25"/>
              <a:t>(3)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57933"/>
            <a:ext cx="9144000" cy="3298825"/>
            <a:chOff x="0" y="1757933"/>
            <a:chExt cx="9144000" cy="32988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3" y="1757933"/>
              <a:ext cx="3925823" cy="11795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703" y="2937509"/>
              <a:ext cx="3925823" cy="211912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12140" y="1548638"/>
            <a:ext cx="393319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bài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toán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thiếu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cảm </a:t>
            </a:r>
            <a:r>
              <a:rPr dirty="0" sz="2400" spc="-25" b="1">
                <a:latin typeface="Arial"/>
                <a:cs typeface="Arial"/>
              </a:rPr>
              <a:t>	</a:t>
            </a:r>
            <a:r>
              <a:rPr dirty="0" sz="2400" spc="-20" b="1">
                <a:latin typeface="Arial"/>
                <a:cs typeface="Arial"/>
              </a:rPr>
              <a:t>nhận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{#1,#2,#3,#4,#5,#6,#7,#8}</a:t>
            </a:r>
            <a:endParaRPr sz="2000">
              <a:latin typeface="Arial"/>
              <a:cs typeface="Arial"/>
            </a:endParaRPr>
          </a:p>
          <a:p>
            <a:pPr lvl="1" marL="608965" marR="43180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Luôn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chuyển </a:t>
            </a:r>
            <a:r>
              <a:rPr dirty="0" sz="2000">
                <a:latin typeface="Arial"/>
                <a:cs typeface="Arial"/>
              </a:rPr>
              <a:t>sang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phải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dụ:</a:t>
            </a:r>
            <a:r>
              <a:rPr dirty="0" sz="4000" spc="-30"/>
              <a:t> </a:t>
            </a:r>
            <a:r>
              <a:rPr dirty="0" sz="4000"/>
              <a:t>Bài</a:t>
            </a:r>
            <a:r>
              <a:rPr dirty="0" sz="4000" spc="-30"/>
              <a:t> </a:t>
            </a:r>
            <a:r>
              <a:rPr dirty="0" sz="4000"/>
              <a:t>toán</a:t>
            </a:r>
            <a:r>
              <a:rPr dirty="0" sz="4000" spc="-30"/>
              <a:t> </a:t>
            </a:r>
            <a:r>
              <a:rPr dirty="0" sz="4000"/>
              <a:t>máy</a:t>
            </a:r>
            <a:r>
              <a:rPr dirty="0" sz="4000" spc="-30"/>
              <a:t> </a:t>
            </a:r>
            <a:r>
              <a:rPr dirty="0" sz="4000"/>
              <a:t>hút</a:t>
            </a:r>
            <a:r>
              <a:rPr dirty="0" sz="4000" spc="-30"/>
              <a:t> </a:t>
            </a:r>
            <a:r>
              <a:rPr dirty="0" sz="4000"/>
              <a:t>bụi</a:t>
            </a:r>
            <a:r>
              <a:rPr dirty="0" sz="4000" spc="-30"/>
              <a:t> </a:t>
            </a:r>
            <a:r>
              <a:rPr dirty="0" sz="4000" spc="-25"/>
              <a:t>(4)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57933"/>
            <a:ext cx="9144000" cy="3138170"/>
            <a:chOff x="0" y="1757933"/>
            <a:chExt cx="9144000" cy="31381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3" y="1757933"/>
              <a:ext cx="3925823" cy="11795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703" y="2937509"/>
              <a:ext cx="3925823" cy="195834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12140" y="1548638"/>
            <a:ext cx="4008120" cy="345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7937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bài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toán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thiếu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cảm </a:t>
            </a:r>
            <a:r>
              <a:rPr dirty="0" sz="2400" spc="-25" b="1">
                <a:latin typeface="Arial"/>
                <a:cs typeface="Arial"/>
              </a:rPr>
              <a:t>	</a:t>
            </a:r>
            <a:r>
              <a:rPr dirty="0" sz="2400" spc="-20" b="1">
                <a:latin typeface="Arial"/>
                <a:cs typeface="Arial"/>
              </a:rPr>
              <a:t>nhận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dirty="0" sz="2000" spc="-10">
                <a:latin typeface="Arial"/>
                <a:cs typeface="Arial"/>
              </a:rPr>
              <a:t>{#1,#2,#3,#4,#5,#6,#7,#8}</a:t>
            </a:r>
            <a:endParaRPr sz="2000">
              <a:latin typeface="Arial"/>
              <a:cs typeface="Arial"/>
            </a:endParaRPr>
          </a:p>
          <a:p>
            <a:pPr lvl="1" marL="608965" marR="118110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Luôn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chuyển </a:t>
            </a:r>
            <a:r>
              <a:rPr dirty="0" sz="2000">
                <a:latin typeface="Arial"/>
                <a:cs typeface="Arial"/>
              </a:rPr>
              <a:t>sang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phải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pháp?</a:t>
            </a:r>
            <a:endParaRPr sz="2400">
              <a:latin typeface="Arial"/>
              <a:cs typeface="Arial"/>
            </a:endParaRPr>
          </a:p>
          <a:p>
            <a:pPr lvl="1" marL="608965" marR="5080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i="1">
                <a:latin typeface="Arial"/>
                <a:cs typeface="Arial"/>
              </a:rPr>
              <a:t>[Sang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phải,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Hút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bụi,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Sang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trái,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Hút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bụi]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4895850"/>
            <a:ext cx="9144000" cy="979169"/>
            <a:chOff x="0" y="4895850"/>
            <a:chExt cx="9144000" cy="979169"/>
          </a:xfrm>
        </p:grpSpPr>
        <p:sp>
          <p:nvSpPr>
            <p:cNvPr id="9" name="object 9" descr=""/>
            <p:cNvSpPr/>
            <p:nvPr/>
          </p:nvSpPr>
          <p:spPr>
            <a:xfrm>
              <a:off x="0" y="48958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0703" y="4895850"/>
              <a:ext cx="3925823" cy="160782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dụ:</a:t>
            </a:r>
            <a:r>
              <a:rPr dirty="0" sz="4000" spc="-30"/>
              <a:t> </a:t>
            </a:r>
            <a:r>
              <a:rPr dirty="0" sz="4000"/>
              <a:t>Bài</a:t>
            </a:r>
            <a:r>
              <a:rPr dirty="0" sz="4000" spc="-30"/>
              <a:t> </a:t>
            </a:r>
            <a:r>
              <a:rPr dirty="0" sz="4000"/>
              <a:t>toán</a:t>
            </a:r>
            <a:r>
              <a:rPr dirty="0" sz="4000" spc="-30"/>
              <a:t> </a:t>
            </a:r>
            <a:r>
              <a:rPr dirty="0" sz="4000"/>
              <a:t>máy</a:t>
            </a:r>
            <a:r>
              <a:rPr dirty="0" sz="4000" spc="-30"/>
              <a:t> </a:t>
            </a:r>
            <a:r>
              <a:rPr dirty="0" sz="4000"/>
              <a:t>hút</a:t>
            </a:r>
            <a:r>
              <a:rPr dirty="0" sz="4000" spc="-30"/>
              <a:t> </a:t>
            </a:r>
            <a:r>
              <a:rPr dirty="0" sz="4000"/>
              <a:t>bụi</a:t>
            </a:r>
            <a:r>
              <a:rPr dirty="0" sz="4000" spc="-30"/>
              <a:t> </a:t>
            </a:r>
            <a:r>
              <a:rPr dirty="0" sz="4000" spc="-25"/>
              <a:t>(5)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57933"/>
            <a:ext cx="9144000" cy="3138170"/>
            <a:chOff x="0" y="1757933"/>
            <a:chExt cx="9144000" cy="31381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3" y="1757933"/>
              <a:ext cx="3925823" cy="11795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703" y="2937509"/>
              <a:ext cx="3925823" cy="9791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0670" marR="4762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b="0">
                <a:latin typeface="Arial"/>
                <a:cs typeface="Arial"/>
              </a:rPr>
              <a:t>Nếu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là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/>
              <a:t>bài</a:t>
            </a:r>
            <a:r>
              <a:rPr dirty="0" spc="-25"/>
              <a:t> </a:t>
            </a:r>
            <a:r>
              <a:rPr dirty="0"/>
              <a:t>toán</a:t>
            </a:r>
            <a:r>
              <a:rPr dirty="0" spc="-30"/>
              <a:t> </a:t>
            </a:r>
            <a:r>
              <a:rPr dirty="0"/>
              <a:t>có</a:t>
            </a:r>
            <a:r>
              <a:rPr dirty="0" spc="-25"/>
              <a:t> </a:t>
            </a:r>
            <a:r>
              <a:rPr dirty="0"/>
              <a:t>sự</a:t>
            </a:r>
            <a:r>
              <a:rPr dirty="0" spc="-30"/>
              <a:t> </a:t>
            </a:r>
            <a:r>
              <a:rPr dirty="0" spc="-20"/>
              <a:t>kiện </a:t>
            </a:r>
            <a:r>
              <a:rPr dirty="0" spc="-20"/>
              <a:t>	</a:t>
            </a:r>
            <a:r>
              <a:rPr dirty="0"/>
              <a:t>ngẫu</a:t>
            </a:r>
            <a:r>
              <a:rPr dirty="0" spc="-40"/>
              <a:t> </a:t>
            </a:r>
            <a:r>
              <a:rPr dirty="0" spc="-10"/>
              <a:t>nhiên</a:t>
            </a: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#5</a:t>
            </a:r>
            <a:endParaRPr sz="2000">
              <a:latin typeface="Arial"/>
              <a:cs typeface="Arial"/>
            </a:endParaRPr>
          </a:p>
          <a:p>
            <a:pPr lvl="1" marL="608965" marR="5080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Hút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bụi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thể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bẩn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thảm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sạch!</a:t>
            </a:r>
            <a:endParaRPr sz="2000">
              <a:latin typeface="Arial"/>
              <a:cs typeface="Arial"/>
            </a:endParaRPr>
          </a:p>
          <a:p>
            <a:pPr lvl="1" marL="608965" marR="219710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vị </a:t>
            </a:r>
            <a:r>
              <a:rPr dirty="0" sz="2000">
                <a:latin typeface="Arial"/>
                <a:cs typeface="Arial"/>
              </a:rPr>
              <a:t>trí,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bẩn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vị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hiện thời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b="0">
                <a:latin typeface="Arial"/>
                <a:cs typeface="Arial"/>
              </a:rPr>
              <a:t>Giải</a:t>
            </a:r>
            <a:r>
              <a:rPr dirty="0" spc="-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pháp?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916679"/>
            <a:ext cx="9144000" cy="1958339"/>
            <a:chOff x="0" y="3916679"/>
            <a:chExt cx="9144000" cy="1958339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0703" y="3916679"/>
              <a:ext cx="3925823" cy="97917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0" y="489584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0703" y="4895849"/>
              <a:ext cx="3925823" cy="160782"/>
            </a:xfrm>
            <a:prstGeom prst="rect">
              <a:avLst/>
            </a:prstGeom>
          </p:spPr>
        </p:pic>
      </p:grpSp>
      <p:sp>
        <p:nvSpPr>
          <p:cNvPr id="13" name="object 13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dụ:</a:t>
            </a:r>
            <a:r>
              <a:rPr dirty="0" sz="4000" spc="-30"/>
              <a:t> </a:t>
            </a:r>
            <a:r>
              <a:rPr dirty="0" sz="4000"/>
              <a:t>Bài</a:t>
            </a:r>
            <a:r>
              <a:rPr dirty="0" sz="4000" spc="-30"/>
              <a:t> </a:t>
            </a:r>
            <a:r>
              <a:rPr dirty="0" sz="4000"/>
              <a:t>toán</a:t>
            </a:r>
            <a:r>
              <a:rPr dirty="0" sz="4000" spc="-30"/>
              <a:t> </a:t>
            </a:r>
            <a:r>
              <a:rPr dirty="0" sz="4000"/>
              <a:t>máy</a:t>
            </a:r>
            <a:r>
              <a:rPr dirty="0" sz="4000" spc="-30"/>
              <a:t> </a:t>
            </a:r>
            <a:r>
              <a:rPr dirty="0" sz="4000"/>
              <a:t>hút</a:t>
            </a:r>
            <a:r>
              <a:rPr dirty="0" sz="4000" spc="-30"/>
              <a:t> </a:t>
            </a:r>
            <a:r>
              <a:rPr dirty="0" sz="4000"/>
              <a:t>bụi</a:t>
            </a:r>
            <a:r>
              <a:rPr dirty="0" sz="4000" spc="-30"/>
              <a:t> </a:t>
            </a:r>
            <a:r>
              <a:rPr dirty="0" sz="4000" spc="-25"/>
              <a:t>(6)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57933"/>
            <a:ext cx="9144000" cy="4117340"/>
            <a:chOff x="0" y="1757933"/>
            <a:chExt cx="9144000" cy="41173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3" y="1757933"/>
              <a:ext cx="3925823" cy="11795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0703" y="2937509"/>
              <a:ext cx="3925823" cy="9791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0703" y="3916679"/>
              <a:ext cx="3925823" cy="97917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48958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0670" marR="4762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b="0">
                <a:latin typeface="Arial"/>
                <a:cs typeface="Arial"/>
              </a:rPr>
              <a:t>Nếu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là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/>
              <a:t>bài</a:t>
            </a:r>
            <a:r>
              <a:rPr dirty="0" spc="-25"/>
              <a:t> </a:t>
            </a:r>
            <a:r>
              <a:rPr dirty="0"/>
              <a:t>toán</a:t>
            </a:r>
            <a:r>
              <a:rPr dirty="0" spc="-30"/>
              <a:t> </a:t>
            </a:r>
            <a:r>
              <a:rPr dirty="0"/>
              <a:t>có</a:t>
            </a:r>
            <a:r>
              <a:rPr dirty="0" spc="-25"/>
              <a:t> </a:t>
            </a:r>
            <a:r>
              <a:rPr dirty="0"/>
              <a:t>sự</a:t>
            </a:r>
            <a:r>
              <a:rPr dirty="0" spc="-30"/>
              <a:t> </a:t>
            </a:r>
            <a:r>
              <a:rPr dirty="0" spc="-20"/>
              <a:t>kiện </a:t>
            </a:r>
            <a:r>
              <a:rPr dirty="0" spc="-20"/>
              <a:t>	</a:t>
            </a:r>
            <a:r>
              <a:rPr dirty="0"/>
              <a:t>ngẫu</a:t>
            </a:r>
            <a:r>
              <a:rPr dirty="0" spc="-40"/>
              <a:t> </a:t>
            </a:r>
            <a:r>
              <a:rPr dirty="0" spc="-10"/>
              <a:t>nhiên</a:t>
            </a: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#5</a:t>
            </a:r>
            <a:endParaRPr sz="2000">
              <a:latin typeface="Arial"/>
              <a:cs typeface="Arial"/>
            </a:endParaRPr>
          </a:p>
          <a:p>
            <a:pPr lvl="1" marL="608965" marR="5080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Hút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bụi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thể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bẩn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thảm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sạch!</a:t>
            </a:r>
            <a:endParaRPr sz="2000">
              <a:latin typeface="Arial"/>
              <a:cs typeface="Arial"/>
            </a:endParaRPr>
          </a:p>
          <a:p>
            <a:pPr lvl="1" marL="608965" marR="219710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vị </a:t>
            </a:r>
            <a:r>
              <a:rPr dirty="0" sz="2000">
                <a:latin typeface="Arial"/>
                <a:cs typeface="Arial"/>
              </a:rPr>
              <a:t>trí,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bẩn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vị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hiện thời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b="0">
                <a:latin typeface="Arial"/>
                <a:cs typeface="Arial"/>
              </a:rPr>
              <a:t>Giải</a:t>
            </a:r>
            <a:r>
              <a:rPr dirty="0" spc="-3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pháp?</a:t>
            </a:r>
          </a:p>
          <a:p>
            <a:pPr lvl="1" marL="608965" marR="359410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i="1">
                <a:latin typeface="Arial"/>
                <a:cs typeface="Arial"/>
              </a:rPr>
              <a:t>[Sang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phải,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if</a:t>
            </a:r>
            <a:r>
              <a:rPr dirty="0" sz="2000" spc="-60" b="1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Bẩn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then</a:t>
            </a:r>
            <a:r>
              <a:rPr dirty="0" sz="2000" spc="-40" b="1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Hút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bụi]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0703" y="4895850"/>
            <a:ext cx="3925823" cy="160782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Phát</a:t>
            </a:r>
            <a:r>
              <a:rPr dirty="0" sz="3800" spc="-70"/>
              <a:t> </a:t>
            </a:r>
            <a:r>
              <a:rPr dirty="0" sz="3800"/>
              <a:t>biểu</a:t>
            </a:r>
            <a:r>
              <a:rPr dirty="0" sz="3800" spc="-70"/>
              <a:t> </a:t>
            </a:r>
            <a:r>
              <a:rPr dirty="0" sz="3800"/>
              <a:t>bài</a:t>
            </a:r>
            <a:r>
              <a:rPr dirty="0" sz="3800" spc="-65"/>
              <a:t> </a:t>
            </a:r>
            <a:r>
              <a:rPr dirty="0" sz="3800"/>
              <a:t>toán</a:t>
            </a:r>
            <a:r>
              <a:rPr dirty="0" sz="3800" spc="-45"/>
              <a:t> </a:t>
            </a:r>
            <a:r>
              <a:rPr dirty="0" sz="3800"/>
              <a:t>trạng</a:t>
            </a:r>
            <a:r>
              <a:rPr dirty="0" sz="3800" spc="-55"/>
              <a:t> </a:t>
            </a:r>
            <a:r>
              <a:rPr dirty="0" sz="3800"/>
              <a:t>thái</a:t>
            </a:r>
            <a:r>
              <a:rPr dirty="0" sz="3800" spc="-65"/>
              <a:t> </a:t>
            </a:r>
            <a:r>
              <a:rPr dirty="0" sz="3800" spc="-25"/>
              <a:t>đơn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16456"/>
            <a:ext cx="4942205" cy="97028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phần: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2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đầu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812063"/>
            <a:ext cx="7795259" cy="114236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782955" indent="-322580">
              <a:lnSpc>
                <a:spcPct val="100000"/>
              </a:lnSpc>
              <a:spcBef>
                <a:spcPts val="12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82955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“đang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ở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thành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phố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Arad“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ts val="2190"/>
              </a:lnSpc>
              <a:spcBef>
                <a:spcPts val="13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hàm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thái: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ts val="1950"/>
              </a:lnSpc>
            </a:pPr>
            <a:r>
              <a:rPr dirty="0" sz="1800" i="1">
                <a:latin typeface="Arial"/>
                <a:cs typeface="Arial"/>
              </a:rPr>
              <a:t>S(trạng_thái_hiện_thời)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cặp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&lt;</a:t>
            </a:r>
            <a:r>
              <a:rPr dirty="0" sz="1800">
                <a:solidFill>
                  <a:srgbClr val="3B822F"/>
                </a:solidFill>
                <a:latin typeface="Arial"/>
                <a:cs typeface="Arial"/>
              </a:rPr>
              <a:t>hành_động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Arial"/>
                <a:cs typeface="Arial"/>
              </a:rPr>
              <a:t>trạng_thái_tiếp_theo</a:t>
            </a:r>
            <a:r>
              <a:rPr dirty="0" sz="1800" spc="-1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2759204"/>
            <a:ext cx="8183880" cy="1216025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812165" indent="-342265">
              <a:lnSpc>
                <a:spcPct val="100000"/>
              </a:lnSpc>
              <a:spcBef>
                <a:spcPts val="13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812165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59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S(Arad)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{</a:t>
            </a:r>
            <a:r>
              <a:rPr dirty="0" sz="1800" i="1">
                <a:latin typeface="Arial"/>
                <a:cs typeface="Arial"/>
              </a:rPr>
              <a:t>&lt;</a:t>
            </a:r>
            <a:r>
              <a:rPr dirty="0" sz="1800" i="1">
                <a:solidFill>
                  <a:srgbClr val="3B822F"/>
                </a:solidFill>
                <a:latin typeface="Arial"/>
                <a:cs typeface="Arial"/>
              </a:rPr>
              <a:t>Arad</a:t>
            </a:r>
            <a:r>
              <a:rPr dirty="0" sz="1800" spc="-20" i="1">
                <a:solidFill>
                  <a:srgbClr val="3B822F"/>
                </a:solidFill>
                <a:latin typeface="Arial"/>
                <a:cs typeface="Arial"/>
              </a:rPr>
              <a:t> </a:t>
            </a:r>
            <a:r>
              <a:rPr dirty="0" sz="1900" i="1">
                <a:solidFill>
                  <a:srgbClr val="3B822F"/>
                </a:solidFill>
                <a:latin typeface="Wingdings"/>
                <a:cs typeface="Wingdings"/>
              </a:rPr>
              <a:t></a:t>
            </a:r>
            <a:r>
              <a:rPr dirty="0" sz="1900" spc="5">
                <a:solidFill>
                  <a:srgbClr val="3B822F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B822F"/>
                </a:solidFill>
                <a:latin typeface="Arial"/>
                <a:cs typeface="Arial"/>
              </a:rPr>
              <a:t>Zerind</a:t>
            </a:r>
            <a:r>
              <a:rPr dirty="0" sz="1800" i="1">
                <a:latin typeface="Arial"/>
                <a:cs typeface="Arial"/>
              </a:rPr>
              <a:t>,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FF"/>
                </a:solidFill>
                <a:latin typeface="Arial"/>
                <a:cs typeface="Arial"/>
              </a:rPr>
              <a:t>Zerind</a:t>
            </a:r>
            <a:r>
              <a:rPr dirty="0" sz="1800" i="1">
                <a:latin typeface="Arial"/>
                <a:cs typeface="Arial"/>
              </a:rPr>
              <a:t>&gt;,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…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2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mục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tiêu,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là</a:t>
            </a:r>
            <a:endParaRPr sz="2000">
              <a:latin typeface="Arial"/>
              <a:cs typeface="Arial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812165" algn="l"/>
              </a:tabLst>
            </a:pPr>
            <a:r>
              <a:rPr dirty="0" sz="1800">
                <a:latin typeface="Arial"/>
                <a:cs typeface="Arial"/>
              </a:rPr>
              <a:t>Trực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tiếp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thời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“Đang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ở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thành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phố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Bucharest"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916679"/>
            <a:ext cx="9144000" cy="2941320"/>
            <a:chOff x="0" y="3916679"/>
            <a:chExt cx="9144000" cy="2941320"/>
          </a:xfrm>
        </p:grpSpPr>
        <p:sp>
          <p:nvSpPr>
            <p:cNvPr id="8" name="object 8" descr=""/>
            <p:cNvSpPr/>
            <p:nvPr/>
          </p:nvSpPr>
          <p:spPr>
            <a:xfrm>
              <a:off x="0" y="3916679"/>
              <a:ext cx="9144000" cy="2941320"/>
            </a:xfrm>
            <a:custGeom>
              <a:avLst/>
              <a:gdLst/>
              <a:ahLst/>
              <a:cxnLst/>
              <a:rect l="l" t="t" r="r" b="b"/>
              <a:pathLst>
                <a:path w="9144000" h="294132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41320"/>
                  </a:lnTo>
                  <a:lnTo>
                    <a:pt x="9144000" y="294132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5940" y="3799359"/>
            <a:ext cx="8145780" cy="2406015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812165" indent="-342265">
              <a:lnSpc>
                <a:spcPct val="100000"/>
              </a:lnSpc>
              <a:spcBef>
                <a:spcPts val="12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812165" algn="l"/>
              </a:tabLst>
            </a:pPr>
            <a:r>
              <a:rPr dirty="0" sz="1800">
                <a:latin typeface="Arial"/>
                <a:cs typeface="Arial"/>
              </a:rPr>
              <a:t>Gián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tiếp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HếtCờ(x)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Sạch</a:t>
            </a:r>
            <a:r>
              <a:rPr dirty="0" sz="1800">
                <a:latin typeface="Arial"/>
                <a:cs typeface="Arial"/>
              </a:rPr>
              <a:t>(x),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Chi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đường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(giải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pháp)</a:t>
            </a:r>
            <a:endParaRPr sz="2000">
              <a:latin typeface="Arial"/>
              <a:cs typeface="Arial"/>
            </a:endParaRPr>
          </a:p>
          <a:p>
            <a:pPr lvl="1" marL="731520" indent="-261620">
              <a:lnSpc>
                <a:spcPct val="100000"/>
              </a:lnSpc>
              <a:spcBef>
                <a:spcPts val="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Tổng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khoảng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cách,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Số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lượng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thực</a:t>
            </a:r>
            <a:r>
              <a:rPr dirty="0" sz="1800" spc="-10">
                <a:latin typeface="Arial"/>
                <a:cs typeface="Arial"/>
              </a:rPr>
              <a:t> hiện,…</a:t>
            </a:r>
            <a:endParaRPr sz="1800">
              <a:latin typeface="Arial"/>
              <a:cs typeface="Arial"/>
            </a:endParaRPr>
          </a:p>
          <a:p>
            <a:pPr lvl="1" marL="731520" indent="-261620">
              <a:lnSpc>
                <a:spcPts val="1945"/>
              </a:lnSpc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1800" i="1">
                <a:latin typeface="Arial"/>
                <a:cs typeface="Arial"/>
              </a:rPr>
              <a:t>c(x,a,y)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≥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bước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phận)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phí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áp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hành</a:t>
            </a:r>
            <a:endParaRPr sz="1800">
              <a:latin typeface="Arial"/>
              <a:cs typeface="Arial"/>
            </a:endParaRPr>
          </a:p>
          <a:p>
            <a:pPr marL="731520">
              <a:lnSpc>
                <a:spcPts val="1945"/>
              </a:lnSpc>
            </a:pP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để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chuyển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từ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ts val="2160"/>
              </a:lnSpc>
              <a:spcBef>
                <a:spcPts val="13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dẫn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ts val="2160"/>
              </a:lnSpc>
            </a:pP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đích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Xác</a:t>
            </a:r>
            <a:r>
              <a:rPr dirty="0" sz="3800" spc="-40"/>
              <a:t> </a:t>
            </a:r>
            <a:r>
              <a:rPr dirty="0" sz="3800"/>
              <a:t>định</a:t>
            </a:r>
            <a:r>
              <a:rPr dirty="0" sz="3800" spc="-40"/>
              <a:t> </a:t>
            </a:r>
            <a:r>
              <a:rPr dirty="0" sz="3800"/>
              <a:t>không</a:t>
            </a:r>
            <a:r>
              <a:rPr dirty="0" sz="3800" spc="-40"/>
              <a:t> </a:t>
            </a:r>
            <a:r>
              <a:rPr dirty="0" sz="3800"/>
              <a:t>gian</a:t>
            </a:r>
            <a:r>
              <a:rPr dirty="0" sz="3800" spc="-45"/>
              <a:t> </a:t>
            </a:r>
            <a:r>
              <a:rPr dirty="0" sz="3800"/>
              <a:t>trạng</a:t>
            </a:r>
            <a:r>
              <a:rPr dirty="0" sz="3800" spc="-15"/>
              <a:t> </a:t>
            </a:r>
            <a:r>
              <a:rPr dirty="0" sz="3800" spc="-20"/>
              <a:t>thái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76976"/>
            <a:ext cx="7974330" cy="380936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37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tế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thường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phức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tạp</a:t>
            </a:r>
            <a:endParaRPr sz="2200">
              <a:latin typeface="Arial"/>
              <a:cs typeface="Arial"/>
            </a:endParaRPr>
          </a:p>
          <a:p>
            <a:pPr marL="681990" marR="228600" indent="-325755">
              <a:lnSpc>
                <a:spcPts val="2160"/>
              </a:lnSpc>
              <a:spcBef>
                <a:spcPts val="515"/>
              </a:spcBef>
            </a:pP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(abstracted)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phục </a:t>
            </a:r>
            <a:r>
              <a:rPr dirty="0" sz="2000">
                <a:latin typeface="Arial"/>
                <a:cs typeface="Arial"/>
              </a:rPr>
              <a:t>vụ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toán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Trạng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thái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(khái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quát)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trạng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thái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tế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ts val="2510"/>
              </a:lnSpc>
              <a:spcBef>
                <a:spcPts val="15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Hành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(khái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quát)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phức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hành</a:t>
            </a:r>
            <a:endParaRPr sz="2200">
              <a:latin typeface="Arial"/>
              <a:cs typeface="Arial"/>
            </a:endParaRPr>
          </a:p>
          <a:p>
            <a:pPr marL="281940">
              <a:lnSpc>
                <a:spcPts val="2510"/>
              </a:lnSpc>
            </a:pPr>
            <a:r>
              <a:rPr dirty="0" sz="2200">
                <a:latin typeface="Arial"/>
                <a:cs typeface="Arial"/>
              </a:rPr>
              <a:t>động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tế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ts val="2280"/>
              </a:lnSpc>
              <a:spcBef>
                <a:spcPts val="24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"Arad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Zerind"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</a:t>
            </a:r>
            <a:endParaRPr sz="2000">
              <a:latin typeface="Arial"/>
              <a:cs typeface="Arial"/>
            </a:endParaRPr>
          </a:p>
          <a:p>
            <a:pPr marL="681990">
              <a:lnSpc>
                <a:spcPts val="2280"/>
              </a:lnSpc>
            </a:pPr>
            <a:r>
              <a:rPr dirty="0" sz="2000">
                <a:latin typeface="Arial"/>
                <a:cs typeface="Arial"/>
              </a:rPr>
              <a:t>đường,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đường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vòng,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chỗ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nghỉ,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 marL="355600" marR="146685" indent="-342900">
              <a:lnSpc>
                <a:spcPts val="2380"/>
              </a:lnSpc>
              <a:spcBef>
                <a:spcPts val="18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dirty="0" sz="2200">
                <a:latin typeface="Arial"/>
                <a:cs typeface="Arial"/>
              </a:rPr>
              <a:t>Để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bảo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(quá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kiếm),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bất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kỳ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trạng </a:t>
            </a:r>
            <a:r>
              <a:rPr dirty="0" sz="2200">
                <a:latin typeface="Arial"/>
                <a:cs typeface="Arial"/>
              </a:rPr>
              <a:t>thái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tế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nào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cũng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phải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đạt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đến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trạng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thái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4731816"/>
            <a:ext cx="7867015" cy="138811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635"/>
              </a:spcBef>
            </a:pP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tế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khác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ts val="2380"/>
              </a:lnSpc>
              <a:spcBef>
                <a:spcPts val="18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dirty="0" sz="2200">
                <a:latin typeface="Arial"/>
                <a:cs typeface="Arial"/>
              </a:rPr>
              <a:t>Giải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(khái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quát)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đường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trong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tế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Đồ</a:t>
            </a:r>
            <a:r>
              <a:rPr dirty="0" sz="3800" spc="-30"/>
              <a:t> </a:t>
            </a:r>
            <a:r>
              <a:rPr dirty="0" sz="3800"/>
              <a:t>thị</a:t>
            </a:r>
            <a:r>
              <a:rPr dirty="0" sz="3800" spc="-45"/>
              <a:t> </a:t>
            </a:r>
            <a:r>
              <a:rPr dirty="0" sz="3800"/>
              <a:t>không</a:t>
            </a:r>
            <a:r>
              <a:rPr dirty="0" sz="3800" spc="-40"/>
              <a:t> </a:t>
            </a:r>
            <a:r>
              <a:rPr dirty="0" sz="3800"/>
              <a:t>gian</a:t>
            </a:r>
            <a:r>
              <a:rPr dirty="0" sz="3800" spc="-45"/>
              <a:t> </a:t>
            </a:r>
            <a:r>
              <a:rPr dirty="0" sz="3800"/>
              <a:t>trạng</a:t>
            </a:r>
            <a:r>
              <a:rPr dirty="0" sz="3800" spc="-30"/>
              <a:t> </a:t>
            </a:r>
            <a:r>
              <a:rPr dirty="0" sz="3800"/>
              <a:t>thái</a:t>
            </a:r>
            <a:r>
              <a:rPr dirty="0" sz="3800" spc="-30"/>
              <a:t> </a:t>
            </a:r>
            <a:r>
              <a:rPr dirty="0" sz="3800" spc="-25"/>
              <a:t>(1)</a:t>
            </a:r>
            <a:endParaRPr sz="38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219200"/>
            <a:ext cx="9144000" cy="3293110"/>
            <a:chOff x="0" y="1219200"/>
            <a:chExt cx="9144000" cy="32931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1219200"/>
              <a:ext cx="6847331" cy="17183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2937510"/>
              <a:ext cx="6847331" cy="157429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12140" y="1404619"/>
            <a:ext cx="2408555" cy="477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 marR="1668780">
              <a:lnSpc>
                <a:spcPct val="15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Bài </a:t>
            </a:r>
            <a:r>
              <a:rPr dirty="0" sz="2400" spc="-20" b="1">
                <a:solidFill>
                  <a:srgbClr val="0D0D0D"/>
                </a:solidFill>
                <a:latin typeface="Arial"/>
                <a:cs typeface="Arial"/>
              </a:rPr>
              <a:t>toán </a:t>
            </a: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máy hút bụi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24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thái?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hành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động?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Kiểm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tiêu?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đi?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Đồ</a:t>
            </a:r>
            <a:r>
              <a:rPr dirty="0" sz="3800" spc="-30"/>
              <a:t> </a:t>
            </a:r>
            <a:r>
              <a:rPr dirty="0" sz="3800"/>
              <a:t>thị</a:t>
            </a:r>
            <a:r>
              <a:rPr dirty="0" sz="3800" spc="-45"/>
              <a:t> </a:t>
            </a:r>
            <a:r>
              <a:rPr dirty="0" sz="3800"/>
              <a:t>không</a:t>
            </a:r>
            <a:r>
              <a:rPr dirty="0" sz="3800" spc="-40"/>
              <a:t> </a:t>
            </a:r>
            <a:r>
              <a:rPr dirty="0" sz="3800"/>
              <a:t>gian</a:t>
            </a:r>
            <a:r>
              <a:rPr dirty="0" sz="3800" spc="-45"/>
              <a:t> </a:t>
            </a:r>
            <a:r>
              <a:rPr dirty="0" sz="3800"/>
              <a:t>trạng</a:t>
            </a:r>
            <a:r>
              <a:rPr dirty="0" sz="3800" spc="-30"/>
              <a:t> </a:t>
            </a:r>
            <a:r>
              <a:rPr dirty="0" sz="3800"/>
              <a:t>thái</a:t>
            </a:r>
            <a:r>
              <a:rPr dirty="0" sz="3800" spc="-30"/>
              <a:t> </a:t>
            </a:r>
            <a:r>
              <a:rPr dirty="0" sz="3800" spc="-25"/>
              <a:t>(2)</a:t>
            </a:r>
            <a:endParaRPr sz="38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219200"/>
            <a:ext cx="9144000" cy="3293110"/>
            <a:chOff x="0" y="1219200"/>
            <a:chExt cx="9144000" cy="32931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1219200"/>
              <a:ext cx="6847331" cy="17183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2937510"/>
              <a:ext cx="6847331" cy="157429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88340" y="1404619"/>
            <a:ext cx="66802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Bài </a:t>
            </a:r>
            <a:r>
              <a:rPr dirty="0" sz="2400" spc="-20" b="1">
                <a:solidFill>
                  <a:srgbClr val="0D0D0D"/>
                </a:solidFill>
                <a:latin typeface="Arial"/>
                <a:cs typeface="Arial"/>
              </a:rPr>
              <a:t>toán </a:t>
            </a: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máy hút bụi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2140" y="4689297"/>
            <a:ext cx="2408555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5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thái?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hành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động?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Kiểm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tiêu?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đi?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55340" y="4689297"/>
            <a:ext cx="4775835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Chỗ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bẩn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vị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trí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máy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hút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bụi</a:t>
            </a:r>
            <a:endParaRPr sz="2000">
              <a:latin typeface="Arial"/>
              <a:cs typeface="Arial"/>
            </a:endParaRPr>
          </a:p>
          <a:p>
            <a:pPr marL="12700" marR="5080" indent="-635">
              <a:lnSpc>
                <a:spcPct val="120000"/>
              </a:lnSpc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Sang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trái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sang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phải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hút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bụi,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làm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gì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còn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chỗ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(vị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trí)</a:t>
            </a:r>
            <a:r>
              <a:rPr dirty="0" sz="2000" spc="-6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nào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bẩn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(mỗi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hành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động)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0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(không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làm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gì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cả)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15"/>
              </a:spcBef>
              <a:tabLst>
                <a:tab pos="5471795" algn="l"/>
              </a:tabLst>
            </a:pPr>
            <a:r>
              <a:rPr dirty="0" sz="3800"/>
              <a:t>Ví</a:t>
            </a:r>
            <a:r>
              <a:rPr dirty="0" sz="3800" spc="-40"/>
              <a:t> </a:t>
            </a:r>
            <a:r>
              <a:rPr dirty="0" sz="3800"/>
              <a:t>dụ:</a:t>
            </a:r>
            <a:r>
              <a:rPr dirty="0" sz="3800" spc="-25"/>
              <a:t> </a:t>
            </a:r>
            <a:r>
              <a:rPr dirty="0" sz="3800"/>
              <a:t>Bài</a:t>
            </a:r>
            <a:r>
              <a:rPr dirty="0" sz="3800" spc="-20"/>
              <a:t> </a:t>
            </a:r>
            <a:r>
              <a:rPr dirty="0" sz="3800"/>
              <a:t>toán</a:t>
            </a:r>
            <a:r>
              <a:rPr dirty="0" sz="3800" spc="-25"/>
              <a:t> </a:t>
            </a:r>
            <a:r>
              <a:rPr dirty="0" sz="3800"/>
              <a:t>ô</a:t>
            </a:r>
            <a:r>
              <a:rPr dirty="0" sz="3800" spc="-25"/>
              <a:t> chữ</a:t>
            </a:r>
            <a:r>
              <a:rPr dirty="0" sz="3800"/>
              <a:t>	</a:t>
            </a:r>
            <a:r>
              <a:rPr dirty="0" sz="3800" spc="-25"/>
              <a:t>(1)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404619"/>
            <a:ext cx="14979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ô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chữ</a:t>
            </a:r>
            <a:r>
              <a:rPr dirty="0" sz="24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8</a:t>
            </a:r>
            <a:r>
              <a:rPr dirty="0" sz="24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1600200"/>
            <a:ext cx="4258055" cy="216255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12140" y="4232097"/>
            <a:ext cx="2408555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5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thái?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hành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động?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Kiểm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tiêu?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đi?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15"/>
              </a:spcBef>
              <a:tabLst>
                <a:tab pos="5471795" algn="l"/>
              </a:tabLst>
            </a:pPr>
            <a:r>
              <a:rPr dirty="0" sz="3800"/>
              <a:t>Ví</a:t>
            </a:r>
            <a:r>
              <a:rPr dirty="0" sz="3800" spc="-40"/>
              <a:t> </a:t>
            </a:r>
            <a:r>
              <a:rPr dirty="0" sz="3800"/>
              <a:t>dụ:</a:t>
            </a:r>
            <a:r>
              <a:rPr dirty="0" sz="3800" spc="-25"/>
              <a:t> </a:t>
            </a:r>
            <a:r>
              <a:rPr dirty="0" sz="3800"/>
              <a:t>Bài</a:t>
            </a:r>
            <a:r>
              <a:rPr dirty="0" sz="3800" spc="-20"/>
              <a:t> </a:t>
            </a:r>
            <a:r>
              <a:rPr dirty="0" sz="3800"/>
              <a:t>toán</a:t>
            </a:r>
            <a:r>
              <a:rPr dirty="0" sz="3800" spc="-25"/>
              <a:t> </a:t>
            </a:r>
            <a:r>
              <a:rPr dirty="0" sz="3800"/>
              <a:t>ô</a:t>
            </a:r>
            <a:r>
              <a:rPr dirty="0" sz="3800" spc="-25"/>
              <a:t> chữ</a:t>
            </a:r>
            <a:r>
              <a:rPr dirty="0" sz="3800"/>
              <a:t>	</a:t>
            </a:r>
            <a:r>
              <a:rPr dirty="0" sz="3800" spc="-25"/>
              <a:t>(2)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404619"/>
            <a:ext cx="14979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ô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chữ</a:t>
            </a:r>
            <a:r>
              <a:rPr dirty="0" sz="24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8</a:t>
            </a:r>
            <a:r>
              <a:rPr dirty="0" sz="24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1600200"/>
            <a:ext cx="4258055" cy="21625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2140" y="4232097"/>
            <a:ext cx="215709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5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thái?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hành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động?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355340" y="4232097"/>
            <a:ext cx="436753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vị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trí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ô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Di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ô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trống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sang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trái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sang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D0D0D"/>
                </a:solidFill>
                <a:latin typeface="Arial"/>
                <a:cs typeface="Arial"/>
              </a:rPr>
              <a:t>phải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2140" y="5329377"/>
            <a:ext cx="240855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5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Kiểm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tiêu?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đi?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55340" y="4963596"/>
            <a:ext cx="3436620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lên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trên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xuống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 i="1">
                <a:solidFill>
                  <a:srgbClr val="0D0D0D"/>
                </a:solidFill>
                <a:latin typeface="Arial"/>
                <a:cs typeface="Arial"/>
              </a:rPr>
              <a:t>dưới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Đạt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đích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(goal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D0D0D"/>
                </a:solidFill>
                <a:latin typeface="Arial"/>
                <a:cs typeface="Arial"/>
              </a:rPr>
              <a:t>state)</a:t>
            </a:r>
            <a:r>
              <a:rPr dirty="0" sz="2000" spc="-1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di</a:t>
            </a:r>
            <a:r>
              <a:rPr dirty="0" sz="20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90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2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u="none" sz="2800" spc="-2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sp>
          <p:nvSpPr>
            <p:cNvPr id="4" name="object 4" descr=""/>
            <p:cNvSpPr/>
            <p:nvPr/>
          </p:nvSpPr>
          <p:spPr>
            <a:xfrm>
              <a:off x="0" y="48958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61630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61541" y="1289558"/>
            <a:ext cx="7302500" cy="473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thiệu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tuệ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nhân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tạo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Giải</a:t>
            </a:r>
            <a:r>
              <a:rPr dirty="0" sz="24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quyết</a:t>
            </a:r>
            <a:r>
              <a:rPr dirty="0" sz="24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vấn</a:t>
            </a:r>
            <a:r>
              <a:rPr dirty="0" sz="24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đề:</a:t>
            </a:r>
            <a:r>
              <a:rPr dirty="0" sz="24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Tìm</a:t>
            </a:r>
            <a:r>
              <a:rPr dirty="0" sz="24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kiếm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Thỏa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mãn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lvl="1" marL="599440" indent="-269240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70000"/>
              <a:buFont typeface="Wingdings"/>
              <a:buChar char=""/>
              <a:tabLst>
                <a:tab pos="599440" algn="l"/>
              </a:tabLst>
            </a:pP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dirty="0" sz="20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chiến</a:t>
            </a:r>
            <a:r>
              <a:rPr dirty="0" sz="20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lược</a:t>
            </a:r>
            <a:r>
              <a:rPr dirty="0" sz="2000" spc="-4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tìm</a:t>
            </a:r>
            <a:r>
              <a:rPr dirty="0" sz="2000" spc="-6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kiếm</a:t>
            </a:r>
            <a:r>
              <a:rPr dirty="0" sz="20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cơ</a:t>
            </a:r>
            <a:r>
              <a:rPr dirty="0" sz="20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FF"/>
                </a:solidFill>
                <a:latin typeface="Arial"/>
                <a:cs typeface="Arial"/>
              </a:rPr>
              <a:t>bản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(Uninformed</a:t>
            </a:r>
            <a:r>
              <a:rPr dirty="0" sz="20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FF"/>
                </a:solidFill>
                <a:latin typeface="Arial"/>
                <a:cs typeface="Arial"/>
              </a:rPr>
              <a:t>search)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3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chắc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chắn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Học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hoặch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09507" y="64475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07740" y="6286753"/>
            <a:ext cx="1261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71856" y="219456"/>
            <a:ext cx="8249284" cy="1739264"/>
            <a:chOff x="371856" y="219456"/>
            <a:chExt cx="8249284" cy="1739264"/>
          </a:xfrm>
        </p:grpSpPr>
        <p:sp>
          <p:nvSpPr>
            <p:cNvPr id="4" name="object 4" descr=""/>
            <p:cNvSpPr/>
            <p:nvPr/>
          </p:nvSpPr>
          <p:spPr>
            <a:xfrm>
              <a:off x="371856" y="219455"/>
              <a:ext cx="8249284" cy="857250"/>
            </a:xfrm>
            <a:custGeom>
              <a:avLst/>
              <a:gdLst/>
              <a:ahLst/>
              <a:cxnLst/>
              <a:rect l="l" t="t" r="r" b="b"/>
              <a:pathLst>
                <a:path w="8249284" h="857250">
                  <a:moveTo>
                    <a:pt x="8248904" y="759714"/>
                  </a:moveTo>
                  <a:lnTo>
                    <a:pt x="8238744" y="759714"/>
                  </a:lnTo>
                  <a:lnTo>
                    <a:pt x="8234299" y="759714"/>
                  </a:lnTo>
                  <a:lnTo>
                    <a:pt x="8234299" y="842645"/>
                  </a:lnTo>
                  <a:lnTo>
                    <a:pt x="8229854" y="847090"/>
                  </a:lnTo>
                  <a:lnTo>
                    <a:pt x="8229854" y="842645"/>
                  </a:lnTo>
                  <a:lnTo>
                    <a:pt x="8234299" y="842645"/>
                  </a:lnTo>
                  <a:lnTo>
                    <a:pt x="8234299" y="759714"/>
                  </a:lnTo>
                  <a:lnTo>
                    <a:pt x="8229854" y="759714"/>
                  </a:lnTo>
                  <a:lnTo>
                    <a:pt x="8229854" y="838200"/>
                  </a:lnTo>
                  <a:lnTo>
                    <a:pt x="19050" y="838200"/>
                  </a:lnTo>
                  <a:lnTo>
                    <a:pt x="19050" y="759714"/>
                  </a:lnTo>
                  <a:lnTo>
                    <a:pt x="19037" y="19050"/>
                  </a:lnTo>
                  <a:lnTo>
                    <a:pt x="19037" y="13970"/>
                  </a:lnTo>
                  <a:lnTo>
                    <a:pt x="19304" y="13970"/>
                  </a:lnTo>
                  <a:lnTo>
                    <a:pt x="19304" y="19050"/>
                  </a:lnTo>
                  <a:lnTo>
                    <a:pt x="8238744" y="19050"/>
                  </a:lnTo>
                  <a:lnTo>
                    <a:pt x="8238744" y="0"/>
                  </a:lnTo>
                  <a:lnTo>
                    <a:pt x="19304" y="0"/>
                  </a:lnTo>
                  <a:lnTo>
                    <a:pt x="14224" y="0"/>
                  </a:lnTo>
                  <a:lnTo>
                    <a:pt x="14224" y="13970"/>
                  </a:lnTo>
                  <a:lnTo>
                    <a:pt x="9144" y="19050"/>
                  </a:lnTo>
                  <a:lnTo>
                    <a:pt x="9144" y="13970"/>
                  </a:lnTo>
                  <a:lnTo>
                    <a:pt x="14224" y="13970"/>
                  </a:lnTo>
                  <a:lnTo>
                    <a:pt x="14224" y="0"/>
                  </a:lnTo>
                  <a:lnTo>
                    <a:pt x="9144" y="0"/>
                  </a:lnTo>
                  <a:lnTo>
                    <a:pt x="254" y="0"/>
                  </a:lnTo>
                  <a:lnTo>
                    <a:pt x="254" y="759714"/>
                  </a:lnTo>
                  <a:lnTo>
                    <a:pt x="0" y="759714"/>
                  </a:lnTo>
                  <a:lnTo>
                    <a:pt x="0" y="847344"/>
                  </a:lnTo>
                  <a:lnTo>
                    <a:pt x="9144" y="847344"/>
                  </a:lnTo>
                  <a:lnTo>
                    <a:pt x="9144" y="857250"/>
                  </a:lnTo>
                  <a:lnTo>
                    <a:pt x="8229600" y="857250"/>
                  </a:lnTo>
                  <a:lnTo>
                    <a:pt x="8229854" y="857250"/>
                  </a:lnTo>
                  <a:lnTo>
                    <a:pt x="8238744" y="857250"/>
                  </a:lnTo>
                  <a:lnTo>
                    <a:pt x="8248904" y="857250"/>
                  </a:lnTo>
                  <a:lnTo>
                    <a:pt x="8248904" y="759714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97041" y="991361"/>
              <a:ext cx="1457325" cy="967105"/>
            </a:xfrm>
            <a:custGeom>
              <a:avLst/>
              <a:gdLst/>
              <a:ahLst/>
              <a:cxnLst/>
              <a:rect l="l" t="t" r="r" b="b"/>
              <a:pathLst>
                <a:path w="1457325" h="967105">
                  <a:moveTo>
                    <a:pt x="1457185" y="966978"/>
                  </a:moveTo>
                  <a:lnTo>
                    <a:pt x="810323" y="108470"/>
                  </a:lnTo>
                  <a:lnTo>
                    <a:pt x="810323" y="150533"/>
                  </a:lnTo>
                  <a:lnTo>
                    <a:pt x="809599" y="150888"/>
                  </a:lnTo>
                  <a:lnTo>
                    <a:pt x="807466" y="146748"/>
                  </a:lnTo>
                  <a:lnTo>
                    <a:pt x="810323" y="150533"/>
                  </a:lnTo>
                  <a:lnTo>
                    <a:pt x="810323" y="108470"/>
                  </a:lnTo>
                  <a:lnTo>
                    <a:pt x="728599" y="0"/>
                  </a:lnTo>
                  <a:lnTo>
                    <a:pt x="599084" y="171894"/>
                  </a:lnTo>
                  <a:lnTo>
                    <a:pt x="599084" y="214922"/>
                  </a:lnTo>
                  <a:lnTo>
                    <a:pt x="546773" y="303161"/>
                  </a:lnTo>
                  <a:lnTo>
                    <a:pt x="536956" y="297345"/>
                  </a:lnTo>
                  <a:lnTo>
                    <a:pt x="599084" y="214922"/>
                  </a:lnTo>
                  <a:lnTo>
                    <a:pt x="599084" y="171894"/>
                  </a:lnTo>
                  <a:lnTo>
                    <a:pt x="0" y="966978"/>
                  </a:lnTo>
                  <a:lnTo>
                    <a:pt x="32156" y="966978"/>
                  </a:lnTo>
                  <a:lnTo>
                    <a:pt x="523354" y="315391"/>
                  </a:lnTo>
                  <a:lnTo>
                    <a:pt x="519049" y="375551"/>
                  </a:lnTo>
                  <a:lnTo>
                    <a:pt x="509143" y="382524"/>
                  </a:lnTo>
                  <a:lnTo>
                    <a:pt x="570572" y="471271"/>
                  </a:lnTo>
                  <a:lnTo>
                    <a:pt x="549529" y="486156"/>
                  </a:lnTo>
                  <a:lnTo>
                    <a:pt x="599059" y="512673"/>
                  </a:lnTo>
                  <a:lnTo>
                    <a:pt x="624967" y="526542"/>
                  </a:lnTo>
                  <a:lnTo>
                    <a:pt x="612013" y="441960"/>
                  </a:lnTo>
                  <a:lnTo>
                    <a:pt x="591566" y="456425"/>
                  </a:lnTo>
                  <a:lnTo>
                    <a:pt x="530047" y="368528"/>
                  </a:lnTo>
                  <a:lnTo>
                    <a:pt x="540385" y="361823"/>
                  </a:lnTo>
                  <a:lnTo>
                    <a:pt x="590677" y="329184"/>
                  </a:lnTo>
                  <a:lnTo>
                    <a:pt x="568807" y="316230"/>
                  </a:lnTo>
                  <a:lnTo>
                    <a:pt x="727976" y="47752"/>
                  </a:lnTo>
                  <a:lnTo>
                    <a:pt x="786790" y="162420"/>
                  </a:lnTo>
                  <a:lnTo>
                    <a:pt x="764413" y="173736"/>
                  </a:lnTo>
                  <a:lnTo>
                    <a:pt x="815467" y="211175"/>
                  </a:lnTo>
                  <a:lnTo>
                    <a:pt x="832993" y="224028"/>
                  </a:lnTo>
                  <a:lnTo>
                    <a:pt x="832586" y="180073"/>
                  </a:lnTo>
                  <a:lnTo>
                    <a:pt x="1425790" y="966978"/>
                  </a:lnTo>
                  <a:lnTo>
                    <a:pt x="1457185" y="966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540" y="212851"/>
            <a:ext cx="8003540" cy="95250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dirty="0" sz="3000"/>
              <a:t>Các</a:t>
            </a:r>
            <a:r>
              <a:rPr dirty="0" sz="3000" spc="-70"/>
              <a:t> </a:t>
            </a:r>
            <a:r>
              <a:rPr dirty="0" sz="3000"/>
              <a:t>giải</a:t>
            </a:r>
            <a:r>
              <a:rPr dirty="0" sz="3000" spc="-55"/>
              <a:t> </a:t>
            </a:r>
            <a:r>
              <a:rPr dirty="0" sz="3000"/>
              <a:t>thuật</a:t>
            </a:r>
            <a:r>
              <a:rPr dirty="0" sz="3000" spc="-60"/>
              <a:t> </a:t>
            </a:r>
            <a:r>
              <a:rPr dirty="0" sz="3000"/>
              <a:t>tìm</a:t>
            </a:r>
            <a:r>
              <a:rPr dirty="0" sz="3000" spc="-60"/>
              <a:t> </a:t>
            </a:r>
            <a:r>
              <a:rPr dirty="0" sz="3000"/>
              <a:t>kiếm</a:t>
            </a:r>
            <a:r>
              <a:rPr dirty="0" sz="3000" spc="-60"/>
              <a:t> </a:t>
            </a:r>
            <a:r>
              <a:rPr dirty="0" sz="3000"/>
              <a:t>theo</a:t>
            </a:r>
            <a:r>
              <a:rPr dirty="0" sz="3000" spc="-65"/>
              <a:t> </a:t>
            </a:r>
            <a:r>
              <a:rPr dirty="0" sz="3000"/>
              <a:t>cấu</a:t>
            </a:r>
            <a:r>
              <a:rPr dirty="0" sz="3000" spc="-60"/>
              <a:t> </a:t>
            </a:r>
            <a:r>
              <a:rPr dirty="0" sz="3000"/>
              <a:t>trúc</a:t>
            </a:r>
            <a:r>
              <a:rPr dirty="0" sz="3000" spc="-60"/>
              <a:t> </a:t>
            </a:r>
            <a:r>
              <a:rPr dirty="0" sz="3000" spc="-25"/>
              <a:t>cây</a:t>
            </a:r>
            <a:endParaRPr sz="3000"/>
          </a:p>
          <a:p>
            <a:pPr algn="r" marR="1176655">
              <a:lnSpc>
                <a:spcPct val="100000"/>
              </a:lnSpc>
              <a:spcBef>
                <a:spcPts val="575"/>
              </a:spcBef>
            </a:pPr>
            <a:r>
              <a:rPr dirty="0" sz="1800" spc="-25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dirty="0" baseline="-20833" sz="1800" spc="-37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baseline="-20833"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990600"/>
            <a:ext cx="9144000" cy="1946910"/>
            <a:chOff x="0" y="990600"/>
            <a:chExt cx="9144000" cy="1946910"/>
          </a:xfrm>
        </p:grpSpPr>
        <p:sp>
          <p:nvSpPr>
            <p:cNvPr id="8" name="object 8" descr=""/>
            <p:cNvSpPr/>
            <p:nvPr/>
          </p:nvSpPr>
          <p:spPr>
            <a:xfrm>
              <a:off x="6996683" y="1003553"/>
              <a:ext cx="52069" cy="51435"/>
            </a:xfrm>
            <a:custGeom>
              <a:avLst/>
              <a:gdLst/>
              <a:ahLst/>
              <a:cxnLst/>
              <a:rect l="l" t="t" r="r" b="b"/>
              <a:pathLst>
                <a:path w="52070" h="51434">
                  <a:moveTo>
                    <a:pt x="51816" y="25145"/>
                  </a:moveTo>
                  <a:lnTo>
                    <a:pt x="49803" y="15430"/>
                  </a:lnTo>
                  <a:lnTo>
                    <a:pt x="44291" y="7429"/>
                  </a:lnTo>
                  <a:lnTo>
                    <a:pt x="36064" y="2000"/>
                  </a:lnTo>
                  <a:lnTo>
                    <a:pt x="25908" y="0"/>
                  </a:lnTo>
                  <a:lnTo>
                    <a:pt x="15751" y="2000"/>
                  </a:lnTo>
                  <a:lnTo>
                    <a:pt x="7524" y="7429"/>
                  </a:lnTo>
                  <a:lnTo>
                    <a:pt x="2012" y="15430"/>
                  </a:lnTo>
                  <a:lnTo>
                    <a:pt x="0" y="25145"/>
                  </a:lnTo>
                  <a:lnTo>
                    <a:pt x="2012" y="35302"/>
                  </a:lnTo>
                  <a:lnTo>
                    <a:pt x="7524" y="43529"/>
                  </a:lnTo>
                  <a:lnTo>
                    <a:pt x="15751" y="49041"/>
                  </a:lnTo>
                  <a:lnTo>
                    <a:pt x="25908" y="51053"/>
                  </a:lnTo>
                  <a:lnTo>
                    <a:pt x="36064" y="49041"/>
                  </a:lnTo>
                  <a:lnTo>
                    <a:pt x="44291" y="43529"/>
                  </a:lnTo>
                  <a:lnTo>
                    <a:pt x="49803" y="35302"/>
                  </a:lnTo>
                  <a:lnTo>
                    <a:pt x="51816" y="25145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97980" y="990599"/>
              <a:ext cx="496570" cy="967740"/>
            </a:xfrm>
            <a:custGeom>
              <a:avLst/>
              <a:gdLst/>
              <a:ahLst/>
              <a:cxnLst/>
              <a:rect l="l" t="t" r="r" b="b"/>
              <a:pathLst>
                <a:path w="496570" h="967739">
                  <a:moveTo>
                    <a:pt x="132588" y="371856"/>
                  </a:moveTo>
                  <a:lnTo>
                    <a:pt x="111252" y="357378"/>
                  </a:lnTo>
                  <a:lnTo>
                    <a:pt x="31940" y="477405"/>
                  </a:lnTo>
                  <a:lnTo>
                    <a:pt x="10668" y="463296"/>
                  </a:lnTo>
                  <a:lnTo>
                    <a:pt x="0" y="547878"/>
                  </a:lnTo>
                  <a:lnTo>
                    <a:pt x="25146" y="533361"/>
                  </a:lnTo>
                  <a:lnTo>
                    <a:pt x="73914" y="505206"/>
                  </a:lnTo>
                  <a:lnTo>
                    <a:pt x="52616" y="491109"/>
                  </a:lnTo>
                  <a:lnTo>
                    <a:pt x="132588" y="371856"/>
                  </a:lnTo>
                  <a:close/>
                </a:path>
                <a:path w="496570" h="967739">
                  <a:moveTo>
                    <a:pt x="496062" y="711898"/>
                  </a:moveTo>
                  <a:lnTo>
                    <a:pt x="487095" y="677062"/>
                  </a:lnTo>
                  <a:lnTo>
                    <a:pt x="468287" y="642620"/>
                  </a:lnTo>
                  <a:lnTo>
                    <a:pt x="438785" y="607148"/>
                  </a:lnTo>
                  <a:lnTo>
                    <a:pt x="397764" y="569214"/>
                  </a:lnTo>
                  <a:lnTo>
                    <a:pt x="368909" y="536905"/>
                  </a:lnTo>
                  <a:lnTo>
                    <a:pt x="339115" y="472084"/>
                  </a:lnTo>
                  <a:lnTo>
                    <a:pt x="332232" y="429006"/>
                  </a:lnTo>
                  <a:lnTo>
                    <a:pt x="327520" y="379437"/>
                  </a:lnTo>
                  <a:lnTo>
                    <a:pt x="325335" y="328891"/>
                  </a:lnTo>
                  <a:lnTo>
                    <a:pt x="325196" y="277672"/>
                  </a:lnTo>
                  <a:lnTo>
                    <a:pt x="326682" y="226110"/>
                  </a:lnTo>
                  <a:lnTo>
                    <a:pt x="329323" y="174523"/>
                  </a:lnTo>
                  <a:lnTo>
                    <a:pt x="336257" y="74612"/>
                  </a:lnTo>
                  <a:lnTo>
                    <a:pt x="338328" y="73914"/>
                  </a:lnTo>
                  <a:lnTo>
                    <a:pt x="339090" y="73914"/>
                  </a:lnTo>
                  <a:lnTo>
                    <a:pt x="339852" y="73152"/>
                  </a:lnTo>
                  <a:lnTo>
                    <a:pt x="340614" y="73152"/>
                  </a:lnTo>
                  <a:lnTo>
                    <a:pt x="345186" y="70866"/>
                  </a:lnTo>
                  <a:lnTo>
                    <a:pt x="345948" y="70104"/>
                  </a:lnTo>
                  <a:lnTo>
                    <a:pt x="346710" y="70104"/>
                  </a:lnTo>
                  <a:lnTo>
                    <a:pt x="347472" y="69342"/>
                  </a:lnTo>
                  <a:lnTo>
                    <a:pt x="351282" y="66294"/>
                  </a:lnTo>
                  <a:lnTo>
                    <a:pt x="352806" y="64770"/>
                  </a:lnTo>
                  <a:lnTo>
                    <a:pt x="355854" y="60960"/>
                  </a:lnTo>
                  <a:lnTo>
                    <a:pt x="357378" y="59436"/>
                  </a:lnTo>
                  <a:lnTo>
                    <a:pt x="357378" y="58674"/>
                  </a:lnTo>
                  <a:lnTo>
                    <a:pt x="359664" y="54102"/>
                  </a:lnTo>
                  <a:lnTo>
                    <a:pt x="360426" y="53340"/>
                  </a:lnTo>
                  <a:lnTo>
                    <a:pt x="360426" y="51816"/>
                  </a:lnTo>
                  <a:lnTo>
                    <a:pt x="361950" y="47244"/>
                  </a:lnTo>
                  <a:lnTo>
                    <a:pt x="362712" y="46482"/>
                  </a:lnTo>
                  <a:lnTo>
                    <a:pt x="362712" y="44958"/>
                  </a:lnTo>
                  <a:lnTo>
                    <a:pt x="363474" y="39624"/>
                  </a:lnTo>
                  <a:lnTo>
                    <a:pt x="363474" y="37338"/>
                  </a:lnTo>
                  <a:lnTo>
                    <a:pt x="362712" y="32004"/>
                  </a:lnTo>
                  <a:lnTo>
                    <a:pt x="362712" y="30480"/>
                  </a:lnTo>
                  <a:lnTo>
                    <a:pt x="361950" y="29718"/>
                  </a:lnTo>
                  <a:lnTo>
                    <a:pt x="360426" y="24384"/>
                  </a:lnTo>
                  <a:lnTo>
                    <a:pt x="360426" y="22860"/>
                  </a:lnTo>
                  <a:lnTo>
                    <a:pt x="359664" y="22098"/>
                  </a:lnTo>
                  <a:lnTo>
                    <a:pt x="357378" y="18288"/>
                  </a:lnTo>
                  <a:lnTo>
                    <a:pt x="357378" y="17526"/>
                  </a:lnTo>
                  <a:lnTo>
                    <a:pt x="355854" y="16002"/>
                  </a:lnTo>
                  <a:lnTo>
                    <a:pt x="352806" y="12192"/>
                  </a:lnTo>
                  <a:lnTo>
                    <a:pt x="351282" y="10668"/>
                  </a:lnTo>
                  <a:lnTo>
                    <a:pt x="347472" y="7620"/>
                  </a:lnTo>
                  <a:lnTo>
                    <a:pt x="346710" y="6858"/>
                  </a:lnTo>
                  <a:lnTo>
                    <a:pt x="345948" y="6858"/>
                  </a:lnTo>
                  <a:lnTo>
                    <a:pt x="345186" y="6096"/>
                  </a:lnTo>
                  <a:lnTo>
                    <a:pt x="340614" y="3810"/>
                  </a:lnTo>
                  <a:lnTo>
                    <a:pt x="339852" y="3048"/>
                  </a:lnTo>
                  <a:lnTo>
                    <a:pt x="338150" y="2997"/>
                  </a:lnTo>
                  <a:lnTo>
                    <a:pt x="333756" y="1524"/>
                  </a:lnTo>
                  <a:lnTo>
                    <a:pt x="332994" y="1524"/>
                  </a:lnTo>
                  <a:lnTo>
                    <a:pt x="332232" y="762"/>
                  </a:lnTo>
                  <a:lnTo>
                    <a:pt x="326136" y="762"/>
                  </a:lnTo>
                  <a:lnTo>
                    <a:pt x="325374" y="0"/>
                  </a:lnTo>
                  <a:lnTo>
                    <a:pt x="324612" y="0"/>
                  </a:lnTo>
                  <a:lnTo>
                    <a:pt x="323088" y="762"/>
                  </a:lnTo>
                  <a:lnTo>
                    <a:pt x="317754" y="762"/>
                  </a:lnTo>
                  <a:lnTo>
                    <a:pt x="316992" y="1524"/>
                  </a:lnTo>
                  <a:lnTo>
                    <a:pt x="315468" y="1524"/>
                  </a:lnTo>
                  <a:lnTo>
                    <a:pt x="314045" y="2006"/>
                  </a:lnTo>
                  <a:lnTo>
                    <a:pt x="314045" y="30391"/>
                  </a:lnTo>
                  <a:lnTo>
                    <a:pt x="313994" y="31191"/>
                  </a:lnTo>
                  <a:lnTo>
                    <a:pt x="313080" y="43929"/>
                  </a:lnTo>
                  <a:lnTo>
                    <a:pt x="313029" y="44665"/>
                  </a:lnTo>
                  <a:lnTo>
                    <a:pt x="311658" y="41910"/>
                  </a:lnTo>
                  <a:lnTo>
                    <a:pt x="313067" y="44043"/>
                  </a:lnTo>
                  <a:lnTo>
                    <a:pt x="313067" y="43891"/>
                  </a:lnTo>
                  <a:lnTo>
                    <a:pt x="311658" y="39624"/>
                  </a:lnTo>
                  <a:lnTo>
                    <a:pt x="311658" y="37338"/>
                  </a:lnTo>
                  <a:lnTo>
                    <a:pt x="313182" y="32766"/>
                  </a:lnTo>
                  <a:lnTo>
                    <a:pt x="311658" y="34290"/>
                  </a:lnTo>
                  <a:lnTo>
                    <a:pt x="312420" y="33020"/>
                  </a:lnTo>
                  <a:lnTo>
                    <a:pt x="312801" y="32385"/>
                  </a:lnTo>
                  <a:lnTo>
                    <a:pt x="313994" y="31191"/>
                  </a:lnTo>
                  <a:lnTo>
                    <a:pt x="313994" y="30454"/>
                  </a:lnTo>
                  <a:lnTo>
                    <a:pt x="314045" y="2006"/>
                  </a:lnTo>
                  <a:lnTo>
                    <a:pt x="310896" y="3048"/>
                  </a:lnTo>
                  <a:lnTo>
                    <a:pt x="309372" y="3048"/>
                  </a:lnTo>
                  <a:lnTo>
                    <a:pt x="308610" y="3810"/>
                  </a:lnTo>
                  <a:lnTo>
                    <a:pt x="304038" y="6096"/>
                  </a:lnTo>
                  <a:lnTo>
                    <a:pt x="303276" y="6858"/>
                  </a:lnTo>
                  <a:lnTo>
                    <a:pt x="302514" y="6858"/>
                  </a:lnTo>
                  <a:lnTo>
                    <a:pt x="302514" y="7620"/>
                  </a:lnTo>
                  <a:lnTo>
                    <a:pt x="298704" y="10668"/>
                  </a:lnTo>
                  <a:lnTo>
                    <a:pt x="297942" y="11430"/>
                  </a:lnTo>
                  <a:lnTo>
                    <a:pt x="297180" y="11430"/>
                  </a:lnTo>
                  <a:lnTo>
                    <a:pt x="296418" y="12192"/>
                  </a:lnTo>
                  <a:lnTo>
                    <a:pt x="293370" y="16002"/>
                  </a:lnTo>
                  <a:lnTo>
                    <a:pt x="292608" y="16764"/>
                  </a:lnTo>
                  <a:lnTo>
                    <a:pt x="292608" y="17526"/>
                  </a:lnTo>
                  <a:lnTo>
                    <a:pt x="291846" y="18288"/>
                  </a:lnTo>
                  <a:lnTo>
                    <a:pt x="289560" y="22098"/>
                  </a:lnTo>
                  <a:lnTo>
                    <a:pt x="289560" y="22860"/>
                  </a:lnTo>
                  <a:lnTo>
                    <a:pt x="288798" y="23622"/>
                  </a:lnTo>
                  <a:lnTo>
                    <a:pt x="288798" y="24384"/>
                  </a:lnTo>
                  <a:lnTo>
                    <a:pt x="287274" y="29718"/>
                  </a:lnTo>
                  <a:lnTo>
                    <a:pt x="286512" y="30480"/>
                  </a:lnTo>
                  <a:lnTo>
                    <a:pt x="286512" y="32004"/>
                  </a:lnTo>
                  <a:lnTo>
                    <a:pt x="285750" y="37338"/>
                  </a:lnTo>
                  <a:lnTo>
                    <a:pt x="285750" y="39624"/>
                  </a:lnTo>
                  <a:lnTo>
                    <a:pt x="286512" y="44958"/>
                  </a:lnTo>
                  <a:lnTo>
                    <a:pt x="286512" y="46482"/>
                  </a:lnTo>
                  <a:lnTo>
                    <a:pt x="287274" y="47244"/>
                  </a:lnTo>
                  <a:lnTo>
                    <a:pt x="288798" y="51816"/>
                  </a:lnTo>
                  <a:lnTo>
                    <a:pt x="288798" y="53340"/>
                  </a:lnTo>
                  <a:lnTo>
                    <a:pt x="289560" y="53340"/>
                  </a:lnTo>
                  <a:lnTo>
                    <a:pt x="289560" y="54102"/>
                  </a:lnTo>
                  <a:lnTo>
                    <a:pt x="291846" y="58674"/>
                  </a:lnTo>
                  <a:lnTo>
                    <a:pt x="292608" y="59436"/>
                  </a:lnTo>
                  <a:lnTo>
                    <a:pt x="292608" y="60198"/>
                  </a:lnTo>
                  <a:lnTo>
                    <a:pt x="293370" y="60960"/>
                  </a:lnTo>
                  <a:lnTo>
                    <a:pt x="296418" y="64770"/>
                  </a:lnTo>
                  <a:lnTo>
                    <a:pt x="297180" y="65532"/>
                  </a:lnTo>
                  <a:lnTo>
                    <a:pt x="297942" y="65532"/>
                  </a:lnTo>
                  <a:lnTo>
                    <a:pt x="298704" y="66294"/>
                  </a:lnTo>
                  <a:lnTo>
                    <a:pt x="302514" y="69342"/>
                  </a:lnTo>
                  <a:lnTo>
                    <a:pt x="302514" y="70104"/>
                  </a:lnTo>
                  <a:lnTo>
                    <a:pt x="303276" y="70104"/>
                  </a:lnTo>
                  <a:lnTo>
                    <a:pt x="304038" y="70866"/>
                  </a:lnTo>
                  <a:lnTo>
                    <a:pt x="308610" y="73152"/>
                  </a:lnTo>
                  <a:lnTo>
                    <a:pt x="309372" y="73152"/>
                  </a:lnTo>
                  <a:lnTo>
                    <a:pt x="310134" y="73914"/>
                  </a:lnTo>
                  <a:lnTo>
                    <a:pt x="310896" y="73914"/>
                  </a:lnTo>
                  <a:lnTo>
                    <a:pt x="304368" y="165722"/>
                  </a:lnTo>
                  <a:lnTo>
                    <a:pt x="301612" y="214642"/>
                  </a:lnTo>
                  <a:lnTo>
                    <a:pt x="299847" y="263626"/>
                  </a:lnTo>
                  <a:lnTo>
                    <a:pt x="299427" y="312496"/>
                  </a:lnTo>
                  <a:lnTo>
                    <a:pt x="300748" y="361048"/>
                  </a:lnTo>
                  <a:lnTo>
                    <a:pt x="304190" y="409092"/>
                  </a:lnTo>
                  <a:lnTo>
                    <a:pt x="310134" y="456438"/>
                  </a:lnTo>
                  <a:lnTo>
                    <a:pt x="320624" y="499694"/>
                  </a:lnTo>
                  <a:lnTo>
                    <a:pt x="325196" y="509371"/>
                  </a:lnTo>
                  <a:lnTo>
                    <a:pt x="337756" y="535990"/>
                  </a:lnTo>
                  <a:lnTo>
                    <a:pt x="361835" y="568325"/>
                  </a:lnTo>
                  <a:lnTo>
                    <a:pt x="393192" y="599694"/>
                  </a:lnTo>
                  <a:lnTo>
                    <a:pt x="420408" y="625741"/>
                  </a:lnTo>
                  <a:lnTo>
                    <a:pt x="444690" y="652640"/>
                  </a:lnTo>
                  <a:lnTo>
                    <a:pt x="462661" y="683158"/>
                  </a:lnTo>
                  <a:lnTo>
                    <a:pt x="470916" y="720090"/>
                  </a:lnTo>
                  <a:lnTo>
                    <a:pt x="467372" y="765619"/>
                  </a:lnTo>
                  <a:lnTo>
                    <a:pt x="453288" y="813308"/>
                  </a:lnTo>
                  <a:lnTo>
                    <a:pt x="433908" y="859713"/>
                  </a:lnTo>
                  <a:lnTo>
                    <a:pt x="414528" y="901446"/>
                  </a:lnTo>
                  <a:lnTo>
                    <a:pt x="392811" y="946670"/>
                  </a:lnTo>
                  <a:lnTo>
                    <a:pt x="383032" y="967740"/>
                  </a:lnTo>
                  <a:lnTo>
                    <a:pt x="411086" y="967740"/>
                  </a:lnTo>
                  <a:lnTo>
                    <a:pt x="450342" y="883920"/>
                  </a:lnTo>
                  <a:lnTo>
                    <a:pt x="470916" y="836409"/>
                  </a:lnTo>
                  <a:lnTo>
                    <a:pt x="472313" y="833158"/>
                  </a:lnTo>
                  <a:lnTo>
                    <a:pt x="487819" y="788517"/>
                  </a:lnTo>
                  <a:lnTo>
                    <a:pt x="496023" y="748576"/>
                  </a:lnTo>
                  <a:lnTo>
                    <a:pt x="496062" y="711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35940" y="1328391"/>
            <a:ext cx="4410075" cy="76009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6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Ý</a:t>
            </a:r>
            <a:r>
              <a:rPr dirty="0" sz="2200" spc="-10">
                <a:latin typeface="Arial"/>
                <a:cs typeface="Arial"/>
              </a:rPr>
              <a:t> tưởng:</a:t>
            </a:r>
            <a:endParaRPr sz="2200">
              <a:latin typeface="Arial"/>
              <a:cs typeface="Arial"/>
            </a:endParaRPr>
          </a:p>
          <a:p>
            <a:pPr lvl="1" marL="638175" indent="-28130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8175" algn="l"/>
              </a:tabLst>
            </a:pPr>
            <a:r>
              <a:rPr dirty="0" sz="1800">
                <a:latin typeface="Arial"/>
                <a:cs typeface="Arial"/>
              </a:rPr>
              <a:t>Khám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phá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(xét)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thái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559271" y="1958339"/>
            <a:ext cx="2933065" cy="979169"/>
            <a:chOff x="5559271" y="1958339"/>
            <a:chExt cx="2933065" cy="979169"/>
          </a:xfrm>
        </p:grpSpPr>
        <p:sp>
          <p:nvSpPr>
            <p:cNvPr id="13" name="object 13" descr=""/>
            <p:cNvSpPr/>
            <p:nvPr/>
          </p:nvSpPr>
          <p:spPr>
            <a:xfrm>
              <a:off x="5559271" y="1958339"/>
              <a:ext cx="2933065" cy="979169"/>
            </a:xfrm>
            <a:custGeom>
              <a:avLst/>
              <a:gdLst/>
              <a:ahLst/>
              <a:cxnLst/>
              <a:rect l="l" t="t" r="r" b="b"/>
              <a:pathLst>
                <a:path w="2933065" h="979169">
                  <a:moveTo>
                    <a:pt x="769929" y="0"/>
                  </a:moveTo>
                  <a:lnTo>
                    <a:pt x="737777" y="0"/>
                  </a:lnTo>
                  <a:lnTo>
                    <a:pt x="0" y="979169"/>
                  </a:lnTo>
                  <a:lnTo>
                    <a:pt x="31803" y="979169"/>
                  </a:lnTo>
                  <a:lnTo>
                    <a:pt x="769929" y="0"/>
                  </a:lnTo>
                  <a:close/>
                </a:path>
                <a:path w="2933065" h="979169">
                  <a:moveTo>
                    <a:pt x="2932736" y="979170"/>
                  </a:moveTo>
                  <a:lnTo>
                    <a:pt x="2194959" y="0"/>
                  </a:lnTo>
                  <a:lnTo>
                    <a:pt x="2163569" y="0"/>
                  </a:lnTo>
                  <a:lnTo>
                    <a:pt x="2901695" y="979170"/>
                  </a:lnTo>
                  <a:lnTo>
                    <a:pt x="2932736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2575" y="1958339"/>
              <a:ext cx="1889759" cy="97917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458709" y="228092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80363" y="2062988"/>
            <a:ext cx="4354830" cy="117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 marR="27940" indent="-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bằng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sinh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kế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tiếp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phá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(đã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xét)</a:t>
            </a:r>
            <a:endParaRPr sz="1800">
              <a:latin typeface="Arial"/>
              <a:cs typeface="Arial"/>
            </a:endParaRPr>
          </a:p>
          <a:p>
            <a:pPr marL="293370" marR="5080" indent="-28130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293370" algn="l"/>
              </a:tabLst>
            </a:pPr>
            <a:r>
              <a:rPr dirty="0" sz="1800">
                <a:latin typeface="Arial"/>
                <a:cs typeface="Arial"/>
              </a:rPr>
              <a:t>Còn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gọi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phương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pháp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khai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triển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(phát </a:t>
            </a:r>
            <a:r>
              <a:rPr dirty="0" sz="1800">
                <a:latin typeface="Arial"/>
                <a:cs typeface="Arial"/>
              </a:rPr>
              <a:t>triển)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thái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52400" y="2937510"/>
            <a:ext cx="8799830" cy="979169"/>
            <a:chOff x="152400" y="2937510"/>
            <a:chExt cx="8799830" cy="979169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3429000"/>
              <a:ext cx="8799576" cy="48768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537453" y="2937510"/>
              <a:ext cx="2976880" cy="29209"/>
            </a:xfrm>
            <a:custGeom>
              <a:avLst/>
              <a:gdLst/>
              <a:ahLst/>
              <a:cxnLst/>
              <a:rect l="l" t="t" r="r" b="b"/>
              <a:pathLst>
                <a:path w="2976879" h="29210">
                  <a:moveTo>
                    <a:pt x="53620" y="0"/>
                  </a:moveTo>
                  <a:lnTo>
                    <a:pt x="21817" y="0"/>
                  </a:lnTo>
                  <a:lnTo>
                    <a:pt x="0" y="28956"/>
                  </a:lnTo>
                  <a:lnTo>
                    <a:pt x="25146" y="28956"/>
                  </a:lnTo>
                  <a:lnTo>
                    <a:pt x="25146" y="3810"/>
                  </a:lnTo>
                  <a:lnTo>
                    <a:pt x="50748" y="3810"/>
                  </a:lnTo>
                  <a:lnTo>
                    <a:pt x="53620" y="0"/>
                  </a:lnTo>
                  <a:close/>
                </a:path>
                <a:path w="2976879" h="29210">
                  <a:moveTo>
                    <a:pt x="50748" y="3810"/>
                  </a:moveTo>
                  <a:lnTo>
                    <a:pt x="25146" y="3810"/>
                  </a:lnTo>
                  <a:lnTo>
                    <a:pt x="35813" y="23622"/>
                  </a:lnTo>
                  <a:lnTo>
                    <a:pt x="50748" y="3810"/>
                  </a:lnTo>
                  <a:close/>
                </a:path>
                <a:path w="2976879" h="29210">
                  <a:moveTo>
                    <a:pt x="2951226" y="28956"/>
                  </a:moveTo>
                  <a:lnTo>
                    <a:pt x="2951226" y="3810"/>
                  </a:lnTo>
                  <a:lnTo>
                    <a:pt x="2941320" y="23622"/>
                  </a:lnTo>
                  <a:lnTo>
                    <a:pt x="2926385" y="3810"/>
                  </a:lnTo>
                  <a:lnTo>
                    <a:pt x="50748" y="3810"/>
                  </a:lnTo>
                  <a:lnTo>
                    <a:pt x="35813" y="23622"/>
                  </a:lnTo>
                  <a:lnTo>
                    <a:pt x="25146" y="3810"/>
                  </a:lnTo>
                  <a:lnTo>
                    <a:pt x="25146" y="28956"/>
                  </a:lnTo>
                  <a:lnTo>
                    <a:pt x="2951226" y="28956"/>
                  </a:lnTo>
                  <a:close/>
                </a:path>
                <a:path w="2976879" h="29210">
                  <a:moveTo>
                    <a:pt x="2976372" y="28956"/>
                  </a:moveTo>
                  <a:lnTo>
                    <a:pt x="2954554" y="0"/>
                  </a:lnTo>
                  <a:lnTo>
                    <a:pt x="2923513" y="0"/>
                  </a:lnTo>
                  <a:lnTo>
                    <a:pt x="2926385" y="3810"/>
                  </a:lnTo>
                  <a:lnTo>
                    <a:pt x="2951226" y="3810"/>
                  </a:lnTo>
                  <a:lnTo>
                    <a:pt x="2951226" y="28956"/>
                  </a:lnTo>
                  <a:lnTo>
                    <a:pt x="2976372" y="28956"/>
                  </a:lnTo>
                  <a:close/>
                </a:path>
                <a:path w="2976879" h="29210">
                  <a:moveTo>
                    <a:pt x="2951226" y="3810"/>
                  </a:moveTo>
                  <a:lnTo>
                    <a:pt x="2926385" y="3810"/>
                  </a:lnTo>
                  <a:lnTo>
                    <a:pt x="2941320" y="23622"/>
                  </a:lnTo>
                  <a:lnTo>
                    <a:pt x="2951226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59880" y="2937510"/>
              <a:ext cx="731520" cy="501650"/>
            </a:xfrm>
            <a:custGeom>
              <a:avLst/>
              <a:gdLst/>
              <a:ahLst/>
              <a:cxnLst/>
              <a:rect l="l" t="t" r="r" b="b"/>
              <a:pathLst>
                <a:path w="731520" h="501650">
                  <a:moveTo>
                    <a:pt x="731520" y="172974"/>
                  </a:moveTo>
                  <a:lnTo>
                    <a:pt x="728179" y="128429"/>
                  </a:lnTo>
                  <a:lnTo>
                    <a:pt x="718449" y="85732"/>
                  </a:lnTo>
                  <a:lnTo>
                    <a:pt x="702766" y="45267"/>
                  </a:lnTo>
                  <a:lnTo>
                    <a:pt x="681566" y="7422"/>
                  </a:lnTo>
                  <a:lnTo>
                    <a:pt x="675967" y="0"/>
                  </a:lnTo>
                  <a:lnTo>
                    <a:pt x="55552" y="0"/>
                  </a:lnTo>
                  <a:lnTo>
                    <a:pt x="28753" y="45267"/>
                  </a:lnTo>
                  <a:lnTo>
                    <a:pt x="13070" y="85732"/>
                  </a:lnTo>
                  <a:lnTo>
                    <a:pt x="3340" y="128429"/>
                  </a:lnTo>
                  <a:lnTo>
                    <a:pt x="0" y="172974"/>
                  </a:lnTo>
                  <a:lnTo>
                    <a:pt x="3340" y="217533"/>
                  </a:lnTo>
                  <a:lnTo>
                    <a:pt x="13070" y="260272"/>
                  </a:lnTo>
                  <a:lnTo>
                    <a:pt x="28753" y="300799"/>
                  </a:lnTo>
                  <a:lnTo>
                    <a:pt x="49953" y="338723"/>
                  </a:lnTo>
                  <a:lnTo>
                    <a:pt x="76233" y="373651"/>
                  </a:lnTo>
                  <a:lnTo>
                    <a:pt x="107156" y="405193"/>
                  </a:lnTo>
                  <a:lnTo>
                    <a:pt x="142286" y="432957"/>
                  </a:lnTo>
                  <a:lnTo>
                    <a:pt x="181186" y="456550"/>
                  </a:lnTo>
                  <a:lnTo>
                    <a:pt x="223420" y="475583"/>
                  </a:lnTo>
                  <a:lnTo>
                    <a:pt x="268552" y="489662"/>
                  </a:lnTo>
                  <a:lnTo>
                    <a:pt x="316144" y="498397"/>
                  </a:lnTo>
                  <a:lnTo>
                    <a:pt x="365760" y="501396"/>
                  </a:lnTo>
                  <a:lnTo>
                    <a:pt x="415375" y="498397"/>
                  </a:lnTo>
                  <a:lnTo>
                    <a:pt x="462967" y="489662"/>
                  </a:lnTo>
                  <a:lnTo>
                    <a:pt x="508099" y="475583"/>
                  </a:lnTo>
                  <a:lnTo>
                    <a:pt x="550333" y="456550"/>
                  </a:lnTo>
                  <a:lnTo>
                    <a:pt x="589233" y="432957"/>
                  </a:lnTo>
                  <a:lnTo>
                    <a:pt x="624363" y="405193"/>
                  </a:lnTo>
                  <a:lnTo>
                    <a:pt x="655286" y="373651"/>
                  </a:lnTo>
                  <a:lnTo>
                    <a:pt x="681566" y="338723"/>
                  </a:lnTo>
                  <a:lnTo>
                    <a:pt x="702766" y="300799"/>
                  </a:lnTo>
                  <a:lnTo>
                    <a:pt x="718449" y="260272"/>
                  </a:lnTo>
                  <a:lnTo>
                    <a:pt x="728179" y="217533"/>
                  </a:lnTo>
                  <a:lnTo>
                    <a:pt x="731520" y="17297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47688" y="2937510"/>
              <a:ext cx="756285" cy="513715"/>
            </a:xfrm>
            <a:custGeom>
              <a:avLst/>
              <a:gdLst/>
              <a:ahLst/>
              <a:cxnLst/>
              <a:rect l="l" t="t" r="r" b="b"/>
              <a:pathLst>
                <a:path w="756284" h="513714">
                  <a:moveTo>
                    <a:pt x="83376" y="0"/>
                  </a:moveTo>
                  <a:lnTo>
                    <a:pt x="52085" y="0"/>
                  </a:lnTo>
                  <a:lnTo>
                    <a:pt x="51485" y="798"/>
                  </a:lnTo>
                  <a:lnTo>
                    <a:pt x="29791" y="39659"/>
                  </a:lnTo>
                  <a:lnTo>
                    <a:pt x="13615" y="81608"/>
                  </a:lnTo>
                  <a:lnTo>
                    <a:pt x="3502" y="126387"/>
                  </a:lnTo>
                  <a:lnTo>
                    <a:pt x="0" y="173736"/>
                  </a:lnTo>
                  <a:lnTo>
                    <a:pt x="0" y="191262"/>
                  </a:lnTo>
                  <a:lnTo>
                    <a:pt x="7010" y="240050"/>
                  </a:lnTo>
                  <a:lnTo>
                    <a:pt x="20819" y="285706"/>
                  </a:lnTo>
                  <a:lnTo>
                    <a:pt x="25145" y="294854"/>
                  </a:lnTo>
                  <a:lnTo>
                    <a:pt x="25145" y="172974"/>
                  </a:lnTo>
                  <a:lnTo>
                    <a:pt x="29725" y="123193"/>
                  </a:lnTo>
                  <a:lnTo>
                    <a:pt x="42019" y="76683"/>
                  </a:lnTo>
                  <a:lnTo>
                    <a:pt x="61293" y="33761"/>
                  </a:lnTo>
                  <a:lnTo>
                    <a:pt x="83376" y="0"/>
                  </a:lnTo>
                  <a:close/>
                </a:path>
                <a:path w="756284" h="513714">
                  <a:moveTo>
                    <a:pt x="731519" y="295758"/>
                  </a:moveTo>
                  <a:lnTo>
                    <a:pt x="731519" y="173736"/>
                  </a:lnTo>
                  <a:lnTo>
                    <a:pt x="726811" y="223365"/>
                  </a:lnTo>
                  <a:lnTo>
                    <a:pt x="714375" y="269791"/>
                  </a:lnTo>
                  <a:lnTo>
                    <a:pt x="694958" y="312680"/>
                  </a:lnTo>
                  <a:lnTo>
                    <a:pt x="669307" y="351699"/>
                  </a:lnTo>
                  <a:lnTo>
                    <a:pt x="638170" y="386514"/>
                  </a:lnTo>
                  <a:lnTo>
                    <a:pt x="602293" y="416791"/>
                  </a:lnTo>
                  <a:lnTo>
                    <a:pt x="562422" y="442197"/>
                  </a:lnTo>
                  <a:lnTo>
                    <a:pt x="519306" y="462399"/>
                  </a:lnTo>
                  <a:lnTo>
                    <a:pt x="473691" y="477063"/>
                  </a:lnTo>
                  <a:lnTo>
                    <a:pt x="426324" y="485855"/>
                  </a:lnTo>
                  <a:lnTo>
                    <a:pt x="377951" y="488442"/>
                  </a:lnTo>
                  <a:lnTo>
                    <a:pt x="331409" y="486039"/>
                  </a:lnTo>
                  <a:lnTo>
                    <a:pt x="285551" y="477760"/>
                  </a:lnTo>
                  <a:lnTo>
                    <a:pt x="241118" y="463908"/>
                  </a:lnTo>
                  <a:lnTo>
                    <a:pt x="198852" y="444787"/>
                  </a:lnTo>
                  <a:lnTo>
                    <a:pt x="159493" y="420702"/>
                  </a:lnTo>
                  <a:lnTo>
                    <a:pt x="123784" y="391957"/>
                  </a:lnTo>
                  <a:lnTo>
                    <a:pt x="92464" y="358856"/>
                  </a:lnTo>
                  <a:lnTo>
                    <a:pt x="66276" y="321703"/>
                  </a:lnTo>
                  <a:lnTo>
                    <a:pt x="45959" y="280803"/>
                  </a:lnTo>
                  <a:lnTo>
                    <a:pt x="32256" y="236459"/>
                  </a:lnTo>
                  <a:lnTo>
                    <a:pt x="25907" y="188976"/>
                  </a:lnTo>
                  <a:lnTo>
                    <a:pt x="25145" y="172974"/>
                  </a:lnTo>
                  <a:lnTo>
                    <a:pt x="25145" y="294854"/>
                  </a:lnTo>
                  <a:lnTo>
                    <a:pt x="66375" y="366595"/>
                  </a:lnTo>
                  <a:lnTo>
                    <a:pt x="96896" y="401315"/>
                  </a:lnTo>
                  <a:lnTo>
                    <a:pt x="131759" y="431877"/>
                  </a:lnTo>
                  <a:lnTo>
                    <a:pt x="170351" y="458026"/>
                  </a:lnTo>
                  <a:lnTo>
                    <a:pt x="212058" y="479504"/>
                  </a:lnTo>
                  <a:lnTo>
                    <a:pt x="256267" y="496055"/>
                  </a:lnTo>
                  <a:lnTo>
                    <a:pt x="302364" y="507424"/>
                  </a:lnTo>
                  <a:lnTo>
                    <a:pt x="349734" y="513353"/>
                  </a:lnTo>
                  <a:lnTo>
                    <a:pt x="397763" y="513588"/>
                  </a:lnTo>
                  <a:lnTo>
                    <a:pt x="445423" y="508923"/>
                  </a:lnTo>
                  <a:lnTo>
                    <a:pt x="491839" y="498637"/>
                  </a:lnTo>
                  <a:lnTo>
                    <a:pt x="536412" y="483042"/>
                  </a:lnTo>
                  <a:lnTo>
                    <a:pt x="578544" y="462452"/>
                  </a:lnTo>
                  <a:lnTo>
                    <a:pt x="617636" y="437179"/>
                  </a:lnTo>
                  <a:lnTo>
                    <a:pt x="653091" y="407536"/>
                  </a:lnTo>
                  <a:lnTo>
                    <a:pt x="684309" y="373837"/>
                  </a:lnTo>
                  <a:lnTo>
                    <a:pt x="710691" y="336394"/>
                  </a:lnTo>
                  <a:lnTo>
                    <a:pt x="731519" y="295758"/>
                  </a:lnTo>
                  <a:close/>
                </a:path>
                <a:path w="756284" h="513714">
                  <a:moveTo>
                    <a:pt x="755903" y="155448"/>
                  </a:moveTo>
                  <a:lnTo>
                    <a:pt x="749129" y="106579"/>
                  </a:lnTo>
                  <a:lnTo>
                    <a:pt x="735463" y="60869"/>
                  </a:lnTo>
                  <a:lnTo>
                    <a:pt x="715532" y="18567"/>
                  </a:lnTo>
                  <a:lnTo>
                    <a:pt x="703250" y="0"/>
                  </a:lnTo>
                  <a:lnTo>
                    <a:pt x="672714" y="0"/>
                  </a:lnTo>
                  <a:lnTo>
                    <a:pt x="695145" y="34401"/>
                  </a:lnTo>
                  <a:lnTo>
                    <a:pt x="714424" y="77363"/>
                  </a:lnTo>
                  <a:lnTo>
                    <a:pt x="726789" y="123912"/>
                  </a:lnTo>
                  <a:lnTo>
                    <a:pt x="731519" y="173736"/>
                  </a:lnTo>
                  <a:lnTo>
                    <a:pt x="731519" y="295758"/>
                  </a:lnTo>
                  <a:lnTo>
                    <a:pt x="731641" y="295521"/>
                  </a:lnTo>
                  <a:lnTo>
                    <a:pt x="746558" y="251530"/>
                  </a:lnTo>
                  <a:lnTo>
                    <a:pt x="754845" y="204735"/>
                  </a:lnTo>
                  <a:lnTo>
                    <a:pt x="755903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832345" y="3088640"/>
            <a:ext cx="5086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Goal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409172" y="2829567"/>
            <a:ext cx="1449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successors(n)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46681" y="2937510"/>
            <a:ext cx="8611235" cy="3164840"/>
            <a:chOff x="246681" y="2937510"/>
            <a:chExt cx="8611235" cy="3164840"/>
          </a:xfrm>
        </p:grpSpPr>
        <p:sp>
          <p:nvSpPr>
            <p:cNvPr id="26" name="object 26" descr=""/>
            <p:cNvSpPr/>
            <p:nvPr/>
          </p:nvSpPr>
          <p:spPr>
            <a:xfrm>
              <a:off x="7058050" y="2937510"/>
              <a:ext cx="47625" cy="46990"/>
            </a:xfrm>
            <a:custGeom>
              <a:avLst/>
              <a:gdLst/>
              <a:ahLst/>
              <a:cxnLst/>
              <a:rect l="l" t="t" r="r" b="b"/>
              <a:pathLst>
                <a:path w="47625" h="46989">
                  <a:moveTo>
                    <a:pt x="47003" y="0"/>
                  </a:moveTo>
                  <a:lnTo>
                    <a:pt x="0" y="0"/>
                  </a:lnTo>
                  <a:lnTo>
                    <a:pt x="19405" y="46482"/>
                  </a:lnTo>
                  <a:lnTo>
                    <a:pt x="47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681" y="3916680"/>
              <a:ext cx="8611013" cy="979170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5745698" y="4864005"/>
              <a:ext cx="628650" cy="32384"/>
            </a:xfrm>
            <a:custGeom>
              <a:avLst/>
              <a:gdLst/>
              <a:ahLst/>
              <a:cxnLst/>
              <a:rect l="l" t="t" r="r" b="b"/>
              <a:pathLst>
                <a:path w="628650" h="32385">
                  <a:moveTo>
                    <a:pt x="318297" y="25560"/>
                  </a:moveTo>
                  <a:lnTo>
                    <a:pt x="318297" y="2126"/>
                  </a:lnTo>
                  <a:lnTo>
                    <a:pt x="312963" y="602"/>
                  </a:lnTo>
                  <a:lnTo>
                    <a:pt x="306867" y="482"/>
                  </a:lnTo>
                  <a:lnTo>
                    <a:pt x="285306" y="0"/>
                  </a:lnTo>
                  <a:lnTo>
                    <a:pt x="209228" y="2977"/>
                  </a:lnTo>
                  <a:lnTo>
                    <a:pt x="162902" y="6868"/>
                  </a:lnTo>
                  <a:lnTo>
                    <a:pt x="112955" y="12568"/>
                  </a:lnTo>
                  <a:lnTo>
                    <a:pt x="60814" y="20233"/>
                  </a:lnTo>
                  <a:lnTo>
                    <a:pt x="7910" y="30018"/>
                  </a:lnTo>
                  <a:lnTo>
                    <a:pt x="0" y="31844"/>
                  </a:lnTo>
                  <a:lnTo>
                    <a:pt x="168627" y="31844"/>
                  </a:lnTo>
                  <a:lnTo>
                    <a:pt x="208180" y="28327"/>
                  </a:lnTo>
                  <a:lnTo>
                    <a:pt x="250506" y="25866"/>
                  </a:lnTo>
                  <a:lnTo>
                    <a:pt x="285724" y="25053"/>
                  </a:lnTo>
                  <a:lnTo>
                    <a:pt x="306867" y="25608"/>
                  </a:lnTo>
                  <a:lnTo>
                    <a:pt x="306867" y="24224"/>
                  </a:lnTo>
                  <a:lnTo>
                    <a:pt x="312201" y="25748"/>
                  </a:lnTo>
                  <a:lnTo>
                    <a:pt x="318297" y="25560"/>
                  </a:lnTo>
                  <a:close/>
                </a:path>
                <a:path w="628650" h="32385">
                  <a:moveTo>
                    <a:pt x="312201" y="25748"/>
                  </a:moveTo>
                  <a:lnTo>
                    <a:pt x="306867" y="24224"/>
                  </a:lnTo>
                  <a:lnTo>
                    <a:pt x="308288" y="25645"/>
                  </a:lnTo>
                  <a:lnTo>
                    <a:pt x="312201" y="25748"/>
                  </a:lnTo>
                  <a:close/>
                </a:path>
                <a:path w="628650" h="32385">
                  <a:moveTo>
                    <a:pt x="308288" y="25645"/>
                  </a:moveTo>
                  <a:lnTo>
                    <a:pt x="306867" y="24224"/>
                  </a:lnTo>
                  <a:lnTo>
                    <a:pt x="306867" y="25608"/>
                  </a:lnTo>
                  <a:lnTo>
                    <a:pt x="308288" y="25645"/>
                  </a:lnTo>
                  <a:close/>
                </a:path>
                <a:path w="628650" h="32385">
                  <a:moveTo>
                    <a:pt x="318297" y="2126"/>
                  </a:moveTo>
                  <a:lnTo>
                    <a:pt x="318297" y="1364"/>
                  </a:lnTo>
                  <a:lnTo>
                    <a:pt x="316282" y="692"/>
                  </a:lnTo>
                  <a:lnTo>
                    <a:pt x="312963" y="602"/>
                  </a:lnTo>
                  <a:lnTo>
                    <a:pt x="318297" y="2126"/>
                  </a:lnTo>
                  <a:close/>
                </a:path>
                <a:path w="628650" h="32385">
                  <a:moveTo>
                    <a:pt x="628145" y="31844"/>
                  </a:moveTo>
                  <a:lnTo>
                    <a:pt x="579968" y="22650"/>
                  </a:lnTo>
                  <a:lnTo>
                    <a:pt x="533050" y="15627"/>
                  </a:lnTo>
                  <a:lnTo>
                    <a:pt x="482891" y="9829"/>
                  </a:lnTo>
                  <a:lnTo>
                    <a:pt x="429491" y="5337"/>
                  </a:lnTo>
                  <a:lnTo>
                    <a:pt x="372848" y="2235"/>
                  </a:lnTo>
                  <a:lnTo>
                    <a:pt x="316282" y="692"/>
                  </a:lnTo>
                  <a:lnTo>
                    <a:pt x="318297" y="1364"/>
                  </a:lnTo>
                  <a:lnTo>
                    <a:pt x="318297" y="25560"/>
                  </a:lnTo>
                  <a:lnTo>
                    <a:pt x="338408" y="24942"/>
                  </a:lnTo>
                  <a:lnTo>
                    <a:pt x="373563" y="25701"/>
                  </a:lnTo>
                  <a:lnTo>
                    <a:pt x="415956" y="28156"/>
                  </a:lnTo>
                  <a:lnTo>
                    <a:pt x="457262" y="31844"/>
                  </a:lnTo>
                  <a:lnTo>
                    <a:pt x="628145" y="3184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681" y="4895850"/>
              <a:ext cx="8611013" cy="979170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5474207" y="4895850"/>
              <a:ext cx="1168400" cy="375920"/>
            </a:xfrm>
            <a:custGeom>
              <a:avLst/>
              <a:gdLst/>
              <a:ahLst/>
              <a:cxnLst/>
              <a:rect l="l" t="t" r="r" b="b"/>
              <a:pathLst>
                <a:path w="1168400" h="375920">
                  <a:moveTo>
                    <a:pt x="440118" y="0"/>
                  </a:moveTo>
                  <a:lnTo>
                    <a:pt x="271490" y="0"/>
                  </a:lnTo>
                  <a:lnTo>
                    <a:pt x="227159" y="10234"/>
                  </a:lnTo>
                  <a:lnTo>
                    <a:pt x="177008" y="24726"/>
                  </a:lnTo>
                  <a:lnTo>
                    <a:pt x="130378" y="41805"/>
                  </a:lnTo>
                  <a:lnTo>
                    <a:pt x="88695" y="61627"/>
                  </a:lnTo>
                  <a:lnTo>
                    <a:pt x="53387" y="84346"/>
                  </a:lnTo>
                  <a:lnTo>
                    <a:pt x="7611" y="139102"/>
                  </a:lnTo>
                  <a:lnTo>
                    <a:pt x="0" y="171450"/>
                  </a:lnTo>
                  <a:lnTo>
                    <a:pt x="0" y="172211"/>
                  </a:lnTo>
                  <a:lnTo>
                    <a:pt x="7665" y="204586"/>
                  </a:lnTo>
                  <a:lnTo>
                    <a:pt x="25145" y="232278"/>
                  </a:lnTo>
                  <a:lnTo>
                    <a:pt x="25145" y="171450"/>
                  </a:lnTo>
                  <a:lnTo>
                    <a:pt x="34980" y="141823"/>
                  </a:lnTo>
                  <a:lnTo>
                    <a:pt x="86918" y="91900"/>
                  </a:lnTo>
                  <a:lnTo>
                    <a:pt x="125678" y="71329"/>
                  </a:lnTo>
                  <a:lnTo>
                    <a:pt x="170736" y="53502"/>
                  </a:lnTo>
                  <a:lnTo>
                    <a:pt x="220418" y="38282"/>
                  </a:lnTo>
                  <a:lnTo>
                    <a:pt x="273053" y="25531"/>
                  </a:lnTo>
                  <a:lnTo>
                    <a:pt x="326968" y="15113"/>
                  </a:lnTo>
                  <a:lnTo>
                    <a:pt x="380491" y="6891"/>
                  </a:lnTo>
                  <a:lnTo>
                    <a:pt x="432007" y="721"/>
                  </a:lnTo>
                  <a:lnTo>
                    <a:pt x="440118" y="0"/>
                  </a:lnTo>
                  <a:close/>
                </a:path>
                <a:path w="1168400" h="375920">
                  <a:moveTo>
                    <a:pt x="577439" y="349892"/>
                  </a:moveTo>
                  <a:lnTo>
                    <a:pt x="522323" y="349360"/>
                  </a:lnTo>
                  <a:lnTo>
                    <a:pt x="479853" y="346875"/>
                  </a:lnTo>
                  <a:lnTo>
                    <a:pt x="431949" y="342655"/>
                  </a:lnTo>
                  <a:lnTo>
                    <a:pt x="380454" y="336564"/>
                  </a:lnTo>
                  <a:lnTo>
                    <a:pt x="326863" y="328429"/>
                  </a:lnTo>
                  <a:lnTo>
                    <a:pt x="272905" y="318101"/>
                  </a:lnTo>
                  <a:lnTo>
                    <a:pt x="220249" y="305426"/>
                  </a:lnTo>
                  <a:lnTo>
                    <a:pt x="170564" y="290250"/>
                  </a:lnTo>
                  <a:lnTo>
                    <a:pt x="125520" y="272419"/>
                  </a:lnTo>
                  <a:lnTo>
                    <a:pt x="86786" y="251777"/>
                  </a:lnTo>
                  <a:lnTo>
                    <a:pt x="56033" y="228172"/>
                  </a:lnTo>
                  <a:lnTo>
                    <a:pt x="25145" y="171450"/>
                  </a:lnTo>
                  <a:lnTo>
                    <a:pt x="25145" y="232278"/>
                  </a:lnTo>
                  <a:lnTo>
                    <a:pt x="53487" y="259364"/>
                  </a:lnTo>
                  <a:lnTo>
                    <a:pt x="88793" y="282082"/>
                  </a:lnTo>
                  <a:lnTo>
                    <a:pt x="130462" y="301895"/>
                  </a:lnTo>
                  <a:lnTo>
                    <a:pt x="177071" y="318962"/>
                  </a:lnTo>
                  <a:lnTo>
                    <a:pt x="227193" y="333440"/>
                  </a:lnTo>
                  <a:lnTo>
                    <a:pt x="279404" y="345484"/>
                  </a:lnTo>
                  <a:lnTo>
                    <a:pt x="332280" y="355254"/>
                  </a:lnTo>
                  <a:lnTo>
                    <a:pt x="384395" y="362906"/>
                  </a:lnTo>
                  <a:lnTo>
                    <a:pt x="434324" y="368598"/>
                  </a:lnTo>
                  <a:lnTo>
                    <a:pt x="480643" y="372486"/>
                  </a:lnTo>
                  <a:lnTo>
                    <a:pt x="521928" y="374728"/>
                  </a:lnTo>
                  <a:lnTo>
                    <a:pt x="556752" y="375481"/>
                  </a:lnTo>
                  <a:lnTo>
                    <a:pt x="570738" y="375181"/>
                  </a:lnTo>
                  <a:lnTo>
                    <a:pt x="570738" y="367283"/>
                  </a:lnTo>
                  <a:lnTo>
                    <a:pt x="571499" y="360425"/>
                  </a:lnTo>
                  <a:lnTo>
                    <a:pt x="572262" y="354329"/>
                  </a:lnTo>
                  <a:lnTo>
                    <a:pt x="577439" y="349892"/>
                  </a:lnTo>
                  <a:close/>
                </a:path>
                <a:path w="1168400" h="375920">
                  <a:moveTo>
                    <a:pt x="584451" y="349775"/>
                  </a:moveTo>
                  <a:lnTo>
                    <a:pt x="577439" y="349892"/>
                  </a:lnTo>
                  <a:lnTo>
                    <a:pt x="572262" y="354329"/>
                  </a:lnTo>
                  <a:lnTo>
                    <a:pt x="571499" y="360425"/>
                  </a:lnTo>
                  <a:lnTo>
                    <a:pt x="570738" y="367283"/>
                  </a:lnTo>
                  <a:lnTo>
                    <a:pt x="574547" y="373379"/>
                  </a:lnTo>
                  <a:lnTo>
                    <a:pt x="580643" y="374903"/>
                  </a:lnTo>
                  <a:lnTo>
                    <a:pt x="584451" y="349775"/>
                  </a:lnTo>
                  <a:close/>
                </a:path>
                <a:path w="1168400" h="375920">
                  <a:moveTo>
                    <a:pt x="586731" y="349826"/>
                  </a:moveTo>
                  <a:lnTo>
                    <a:pt x="584451" y="349775"/>
                  </a:lnTo>
                  <a:lnTo>
                    <a:pt x="580643" y="374903"/>
                  </a:lnTo>
                  <a:lnTo>
                    <a:pt x="574547" y="373379"/>
                  </a:lnTo>
                  <a:lnTo>
                    <a:pt x="570738" y="367283"/>
                  </a:lnTo>
                  <a:lnTo>
                    <a:pt x="570738" y="375181"/>
                  </a:lnTo>
                  <a:lnTo>
                    <a:pt x="583691" y="374903"/>
                  </a:lnTo>
                  <a:lnTo>
                    <a:pt x="586731" y="349826"/>
                  </a:lnTo>
                  <a:close/>
                </a:path>
                <a:path w="1168400" h="375920">
                  <a:moveTo>
                    <a:pt x="584043" y="349765"/>
                  </a:moveTo>
                  <a:lnTo>
                    <a:pt x="577595" y="349757"/>
                  </a:lnTo>
                  <a:lnTo>
                    <a:pt x="577439" y="349892"/>
                  </a:lnTo>
                  <a:lnTo>
                    <a:pt x="584043" y="349765"/>
                  </a:lnTo>
                  <a:close/>
                </a:path>
                <a:path w="1168400" h="375920">
                  <a:moveTo>
                    <a:pt x="597408" y="357377"/>
                  </a:moveTo>
                  <a:lnTo>
                    <a:pt x="593597" y="351281"/>
                  </a:lnTo>
                  <a:lnTo>
                    <a:pt x="587876" y="349851"/>
                  </a:lnTo>
                  <a:lnTo>
                    <a:pt x="586731" y="349826"/>
                  </a:lnTo>
                  <a:lnTo>
                    <a:pt x="583691" y="374903"/>
                  </a:lnTo>
                  <a:lnTo>
                    <a:pt x="590770" y="374714"/>
                  </a:lnTo>
                  <a:lnTo>
                    <a:pt x="595884" y="370331"/>
                  </a:lnTo>
                  <a:lnTo>
                    <a:pt x="596645" y="364235"/>
                  </a:lnTo>
                  <a:lnTo>
                    <a:pt x="597408" y="357377"/>
                  </a:lnTo>
                  <a:close/>
                </a:path>
                <a:path w="1168400" h="375920">
                  <a:moveTo>
                    <a:pt x="590770" y="374714"/>
                  </a:moveTo>
                  <a:lnTo>
                    <a:pt x="583691" y="374903"/>
                  </a:lnTo>
                  <a:lnTo>
                    <a:pt x="590549" y="374903"/>
                  </a:lnTo>
                  <a:lnTo>
                    <a:pt x="590770" y="374714"/>
                  </a:lnTo>
                  <a:close/>
                </a:path>
                <a:path w="1168400" h="375920">
                  <a:moveTo>
                    <a:pt x="1142999" y="232359"/>
                  </a:moveTo>
                  <a:lnTo>
                    <a:pt x="1142999" y="172211"/>
                  </a:lnTo>
                  <a:lnTo>
                    <a:pt x="1132862" y="202010"/>
                  </a:lnTo>
                  <a:lnTo>
                    <a:pt x="1111519" y="228586"/>
                  </a:lnTo>
                  <a:lnTo>
                    <a:pt x="1080626" y="252085"/>
                  </a:lnTo>
                  <a:lnTo>
                    <a:pt x="1041838" y="272656"/>
                  </a:lnTo>
                  <a:lnTo>
                    <a:pt x="996809" y="290445"/>
                  </a:lnTo>
                  <a:lnTo>
                    <a:pt x="947193" y="305602"/>
                  </a:lnTo>
                  <a:lnTo>
                    <a:pt x="894645" y="318273"/>
                  </a:lnTo>
                  <a:lnTo>
                    <a:pt x="840819" y="328605"/>
                  </a:lnTo>
                  <a:lnTo>
                    <a:pt x="787117" y="336777"/>
                  </a:lnTo>
                  <a:lnTo>
                    <a:pt x="735954" y="342845"/>
                  </a:lnTo>
                  <a:lnTo>
                    <a:pt x="688223" y="347048"/>
                  </a:lnTo>
                  <a:lnTo>
                    <a:pt x="645832" y="349502"/>
                  </a:lnTo>
                  <a:lnTo>
                    <a:pt x="610437" y="350357"/>
                  </a:lnTo>
                  <a:lnTo>
                    <a:pt x="587876" y="349851"/>
                  </a:lnTo>
                  <a:lnTo>
                    <a:pt x="593597" y="351281"/>
                  </a:lnTo>
                  <a:lnTo>
                    <a:pt x="597408" y="357377"/>
                  </a:lnTo>
                  <a:lnTo>
                    <a:pt x="597408" y="374537"/>
                  </a:lnTo>
                  <a:lnTo>
                    <a:pt x="643537" y="373304"/>
                  </a:lnTo>
                  <a:lnTo>
                    <a:pt x="700153" y="370233"/>
                  </a:lnTo>
                  <a:lnTo>
                    <a:pt x="753540" y="365771"/>
                  </a:lnTo>
                  <a:lnTo>
                    <a:pt x="803696" y="360000"/>
                  </a:lnTo>
                  <a:lnTo>
                    <a:pt x="850621" y="353003"/>
                  </a:lnTo>
                  <a:lnTo>
                    <a:pt x="894316" y="344861"/>
                  </a:lnTo>
                  <a:lnTo>
                    <a:pt x="934779" y="335655"/>
                  </a:lnTo>
                  <a:lnTo>
                    <a:pt x="972010" y="325468"/>
                  </a:lnTo>
                  <a:lnTo>
                    <a:pt x="1036777" y="302475"/>
                  </a:lnTo>
                  <a:lnTo>
                    <a:pt x="1088613" y="276536"/>
                  </a:lnTo>
                  <a:lnTo>
                    <a:pt x="1127514" y="248306"/>
                  </a:lnTo>
                  <a:lnTo>
                    <a:pt x="1142114" y="233535"/>
                  </a:lnTo>
                  <a:lnTo>
                    <a:pt x="1142999" y="232359"/>
                  </a:lnTo>
                  <a:close/>
                </a:path>
                <a:path w="1168400" h="375920">
                  <a:moveTo>
                    <a:pt x="597408" y="374537"/>
                  </a:moveTo>
                  <a:lnTo>
                    <a:pt x="597408" y="357377"/>
                  </a:lnTo>
                  <a:lnTo>
                    <a:pt x="596645" y="364235"/>
                  </a:lnTo>
                  <a:lnTo>
                    <a:pt x="595884" y="370331"/>
                  </a:lnTo>
                  <a:lnTo>
                    <a:pt x="590770" y="374714"/>
                  </a:lnTo>
                  <a:lnTo>
                    <a:pt x="597408" y="374537"/>
                  </a:lnTo>
                  <a:close/>
                </a:path>
                <a:path w="1168400" h="375920">
                  <a:moveTo>
                    <a:pt x="1168165" y="171992"/>
                  </a:moveTo>
                  <a:lnTo>
                    <a:pt x="1153726" y="125540"/>
                  </a:lnTo>
                  <a:lnTo>
                    <a:pt x="1127916" y="95657"/>
                  </a:lnTo>
                  <a:lnTo>
                    <a:pt x="1089154" y="67404"/>
                  </a:lnTo>
                  <a:lnTo>
                    <a:pt x="1037439" y="41437"/>
                  </a:lnTo>
                  <a:lnTo>
                    <a:pt x="972767" y="18408"/>
                  </a:lnTo>
                  <a:lnTo>
                    <a:pt x="935571" y="8200"/>
                  </a:lnTo>
                  <a:lnTo>
                    <a:pt x="899636" y="0"/>
                  </a:lnTo>
                  <a:lnTo>
                    <a:pt x="728752" y="0"/>
                  </a:lnTo>
                  <a:lnTo>
                    <a:pt x="735371" y="590"/>
                  </a:lnTo>
                  <a:lnTo>
                    <a:pt x="787371" y="6863"/>
                  </a:lnTo>
                  <a:lnTo>
                    <a:pt x="840978" y="15140"/>
                  </a:lnTo>
                  <a:lnTo>
                    <a:pt x="895245" y="25669"/>
                  </a:lnTo>
                  <a:lnTo>
                    <a:pt x="948210" y="38541"/>
                  </a:lnTo>
                  <a:lnTo>
                    <a:pt x="998164" y="53885"/>
                  </a:lnTo>
                  <a:lnTo>
                    <a:pt x="1043401" y="71830"/>
                  </a:lnTo>
                  <a:lnTo>
                    <a:pt x="1082211" y="92505"/>
                  </a:lnTo>
                  <a:lnTo>
                    <a:pt x="1112886" y="116041"/>
                  </a:lnTo>
                  <a:lnTo>
                    <a:pt x="1142999" y="172211"/>
                  </a:lnTo>
                  <a:lnTo>
                    <a:pt x="1142999" y="232359"/>
                  </a:lnTo>
                  <a:lnTo>
                    <a:pt x="1153479" y="218437"/>
                  </a:lnTo>
                  <a:lnTo>
                    <a:pt x="1161610" y="203093"/>
                  </a:lnTo>
                  <a:lnTo>
                    <a:pt x="1166505" y="187584"/>
                  </a:lnTo>
                  <a:lnTo>
                    <a:pt x="1168165" y="17199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681" y="5875020"/>
              <a:ext cx="8611013" cy="227125"/>
            </a:xfrm>
            <a:prstGeom prst="rect">
              <a:avLst/>
            </a:prstGeom>
          </p:spPr>
        </p:pic>
      </p:grpSp>
      <p:sp>
        <p:nvSpPr>
          <p:cNvPr id="32" name="object 3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5"/>
              </a:spcBef>
            </a:pPr>
            <a:r>
              <a:rPr dirty="0" sz="3400"/>
              <a:t>Ví</a:t>
            </a:r>
            <a:r>
              <a:rPr dirty="0" sz="3400" spc="-15"/>
              <a:t> </a:t>
            </a:r>
            <a:r>
              <a:rPr dirty="0" sz="3400"/>
              <a:t>dụ</a:t>
            </a:r>
            <a:r>
              <a:rPr dirty="0" sz="3400" spc="-15"/>
              <a:t> </a:t>
            </a:r>
            <a:r>
              <a:rPr dirty="0" sz="3400"/>
              <a:t>biểu</a:t>
            </a:r>
            <a:r>
              <a:rPr dirty="0" sz="3400" spc="-20"/>
              <a:t> </a:t>
            </a:r>
            <a:r>
              <a:rPr dirty="0" sz="3400"/>
              <a:t>diễn</a:t>
            </a:r>
            <a:r>
              <a:rPr dirty="0" sz="3400" spc="-20"/>
              <a:t> </a:t>
            </a:r>
            <a:r>
              <a:rPr dirty="0" sz="3400"/>
              <a:t>theo</a:t>
            </a:r>
            <a:r>
              <a:rPr dirty="0" sz="3400" spc="-15"/>
              <a:t> </a:t>
            </a:r>
            <a:r>
              <a:rPr dirty="0" sz="3400"/>
              <a:t>cấu</a:t>
            </a:r>
            <a:r>
              <a:rPr dirty="0" sz="3400" spc="-10"/>
              <a:t> </a:t>
            </a:r>
            <a:r>
              <a:rPr dirty="0" sz="3400"/>
              <a:t>trúc</a:t>
            </a:r>
            <a:r>
              <a:rPr dirty="0" sz="3400" spc="-10"/>
              <a:t> </a:t>
            </a:r>
            <a:r>
              <a:rPr dirty="0" sz="3400"/>
              <a:t>cây</a:t>
            </a:r>
            <a:r>
              <a:rPr dirty="0" sz="3400" spc="-15"/>
              <a:t> </a:t>
            </a:r>
            <a:r>
              <a:rPr dirty="0" sz="3400" spc="-25"/>
              <a:t>(1)</a:t>
            </a:r>
            <a:endParaRPr sz="3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558783" cy="241477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35"/>
              </a:spcBef>
            </a:pPr>
            <a:r>
              <a:rPr dirty="0" sz="3400"/>
              <a:t>Ví</a:t>
            </a:r>
            <a:r>
              <a:rPr dirty="0" sz="3400" spc="-15"/>
              <a:t> </a:t>
            </a:r>
            <a:r>
              <a:rPr dirty="0" sz="3400"/>
              <a:t>dụ</a:t>
            </a:r>
            <a:r>
              <a:rPr dirty="0" sz="3400" spc="-15"/>
              <a:t> </a:t>
            </a:r>
            <a:r>
              <a:rPr dirty="0" sz="3400"/>
              <a:t>biểu</a:t>
            </a:r>
            <a:r>
              <a:rPr dirty="0" sz="3400" spc="-20"/>
              <a:t> </a:t>
            </a:r>
            <a:r>
              <a:rPr dirty="0" sz="3400"/>
              <a:t>diễn</a:t>
            </a:r>
            <a:r>
              <a:rPr dirty="0" sz="3400" spc="-20"/>
              <a:t> </a:t>
            </a:r>
            <a:r>
              <a:rPr dirty="0" sz="3400"/>
              <a:t>theo</a:t>
            </a:r>
            <a:r>
              <a:rPr dirty="0" sz="3400" spc="-15"/>
              <a:t> </a:t>
            </a:r>
            <a:r>
              <a:rPr dirty="0" sz="3400"/>
              <a:t>cấu</a:t>
            </a:r>
            <a:r>
              <a:rPr dirty="0" sz="3400" spc="-10"/>
              <a:t> </a:t>
            </a:r>
            <a:r>
              <a:rPr dirty="0" sz="3400"/>
              <a:t>trúc</a:t>
            </a:r>
            <a:r>
              <a:rPr dirty="0" sz="3400" spc="-10"/>
              <a:t> </a:t>
            </a:r>
            <a:r>
              <a:rPr dirty="0" sz="3400"/>
              <a:t>cây</a:t>
            </a:r>
            <a:r>
              <a:rPr dirty="0" sz="3400" spc="-15"/>
              <a:t> </a:t>
            </a:r>
            <a:r>
              <a:rPr dirty="0" sz="3400" spc="-25"/>
              <a:t>(2)</a:t>
            </a:r>
            <a:endParaRPr sz="3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76400"/>
            <a:ext cx="8536685" cy="242315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35"/>
              </a:spcBef>
            </a:pPr>
            <a:r>
              <a:rPr dirty="0" sz="3400"/>
              <a:t>Ví</a:t>
            </a:r>
            <a:r>
              <a:rPr dirty="0" sz="3400" spc="-15"/>
              <a:t> </a:t>
            </a:r>
            <a:r>
              <a:rPr dirty="0" sz="3400"/>
              <a:t>dụ</a:t>
            </a:r>
            <a:r>
              <a:rPr dirty="0" sz="3400" spc="-15"/>
              <a:t> </a:t>
            </a:r>
            <a:r>
              <a:rPr dirty="0" sz="3400"/>
              <a:t>biểu</a:t>
            </a:r>
            <a:r>
              <a:rPr dirty="0" sz="3400" spc="-20"/>
              <a:t> </a:t>
            </a:r>
            <a:r>
              <a:rPr dirty="0" sz="3400"/>
              <a:t>diễn</a:t>
            </a:r>
            <a:r>
              <a:rPr dirty="0" sz="3400" spc="-20"/>
              <a:t> </a:t>
            </a:r>
            <a:r>
              <a:rPr dirty="0" sz="3400"/>
              <a:t>theo</a:t>
            </a:r>
            <a:r>
              <a:rPr dirty="0" sz="3400" spc="-15"/>
              <a:t> </a:t>
            </a:r>
            <a:r>
              <a:rPr dirty="0" sz="3400"/>
              <a:t>cấu</a:t>
            </a:r>
            <a:r>
              <a:rPr dirty="0" sz="3400" spc="-10"/>
              <a:t> </a:t>
            </a:r>
            <a:r>
              <a:rPr dirty="0" sz="3400"/>
              <a:t>trúc</a:t>
            </a:r>
            <a:r>
              <a:rPr dirty="0" sz="3400" spc="-10"/>
              <a:t> </a:t>
            </a:r>
            <a:r>
              <a:rPr dirty="0" sz="3400"/>
              <a:t>cây</a:t>
            </a:r>
            <a:r>
              <a:rPr dirty="0" sz="3400" spc="-15"/>
              <a:t> </a:t>
            </a:r>
            <a:r>
              <a:rPr dirty="0" sz="3400" spc="-25"/>
              <a:t>(3)</a:t>
            </a:r>
            <a:endParaRPr sz="3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71827"/>
            <a:ext cx="8536685" cy="242239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855"/>
              </a:spcBef>
            </a:pPr>
            <a:r>
              <a:rPr dirty="0" sz="3600">
                <a:latin typeface="Arial"/>
                <a:cs typeface="Arial"/>
              </a:rPr>
              <a:t>Ví</a:t>
            </a:r>
            <a:r>
              <a:rPr dirty="0" sz="3600" spc="-1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dụ trò</a:t>
            </a:r>
            <a:r>
              <a:rPr dirty="0" sz="3600" spc="-10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chơi</a:t>
            </a:r>
            <a:r>
              <a:rPr dirty="0" sz="3600" spc="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cờ</a:t>
            </a:r>
            <a:r>
              <a:rPr dirty="0" sz="3600" spc="-5">
                <a:latin typeface="Arial"/>
                <a:cs typeface="Arial"/>
              </a:rPr>
              <a:t> </a:t>
            </a:r>
            <a:r>
              <a:rPr dirty="0" sz="3600">
                <a:latin typeface="Arial"/>
                <a:cs typeface="Arial"/>
              </a:rPr>
              <a:t>ca-rô </a:t>
            </a:r>
            <a:r>
              <a:rPr dirty="0" sz="3600" spc="-50">
                <a:latin typeface="Arial"/>
                <a:cs typeface="Arial"/>
              </a:rPr>
              <a:t>(Tic-</a:t>
            </a:r>
            <a:r>
              <a:rPr dirty="0" sz="3600" spc="-114">
                <a:latin typeface="Arial"/>
                <a:cs typeface="Arial"/>
              </a:rPr>
              <a:t>Tac-</a:t>
            </a:r>
            <a:r>
              <a:rPr dirty="0" sz="3600" spc="-20">
                <a:latin typeface="Arial"/>
                <a:cs typeface="Arial"/>
              </a:rPr>
              <a:t>Toe)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143000"/>
            <a:ext cx="8229600" cy="5115560"/>
            <a:chOff x="457200" y="1143000"/>
            <a:chExt cx="8229600" cy="51155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143000"/>
              <a:ext cx="5628894" cy="50673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494020" algn="l"/>
              </a:tabLst>
            </a:pPr>
            <a:r>
              <a:rPr dirty="0" spc="-85">
                <a:latin typeface="Times New Roman"/>
                <a:cs typeface="Times New Roman"/>
              </a:rPr>
              <a:t>Biểu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diễn</a:t>
            </a:r>
            <a:r>
              <a:rPr dirty="0" spc="-2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bằng</a:t>
            </a:r>
            <a:r>
              <a:rPr dirty="0" spc="-180">
                <a:latin typeface="Times New Roman"/>
                <a:cs typeface="Times New Roman"/>
              </a:rPr>
              <a:t> </a:t>
            </a:r>
            <a:r>
              <a:rPr dirty="0" spc="-195">
                <a:latin typeface="Times New Roman"/>
                <a:cs typeface="Times New Roman"/>
              </a:rPr>
              <a:t>cây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45">
                <a:latin typeface="Times New Roman"/>
                <a:cs typeface="Times New Roman"/>
              </a:rPr>
              <a:t>và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 spc="-25">
                <a:latin typeface="Georgia"/>
                <a:cs typeface="Georgia"/>
              </a:rPr>
              <a:t>đ</a:t>
            </a:r>
            <a:r>
              <a:rPr dirty="0" spc="-25">
                <a:latin typeface="Times New Roman"/>
                <a:cs typeface="Times New Roman"/>
              </a:rPr>
              <a:t>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thị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246631"/>
            <a:ext cx="9144000" cy="1691005"/>
            <a:chOff x="0" y="1246631"/>
            <a:chExt cx="9144000" cy="16910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9544" y="1246631"/>
              <a:ext cx="5434641" cy="71170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1958339"/>
              <a:ext cx="6858000" cy="97917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07340" y="1092962"/>
            <a:ext cx="242316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2580" algn="l"/>
                <a:tab pos="1619885" algn="l"/>
              </a:tabLst>
            </a:pPr>
            <a:r>
              <a:rPr dirty="0" sz="2000" spc="-50">
                <a:latin typeface="Arial"/>
                <a:cs typeface="Arial"/>
              </a:rPr>
              <a:t>B</a:t>
            </a:r>
            <a:r>
              <a:rPr dirty="0" sz="2000">
                <a:latin typeface="Arial"/>
                <a:cs typeface="Arial"/>
              </a:rPr>
              <a:t>	là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35915" algn="l"/>
                <a:tab pos="1633220" algn="l"/>
              </a:tabLst>
            </a:pPr>
            <a:r>
              <a:rPr dirty="0" sz="2000" spc="-5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	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85950" algn="l"/>
              </a:tabLst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3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tổ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36550" algn="l"/>
                <a:tab pos="2240280" algn="l"/>
              </a:tabLst>
            </a:pPr>
            <a:r>
              <a:rPr dirty="0" sz="2000" spc="-50">
                <a:latin typeface="Arial"/>
                <a:cs typeface="Arial"/>
              </a:rPr>
              <a:t>C</a:t>
            </a:r>
            <a:r>
              <a:rPr dirty="0" sz="2000">
                <a:latin typeface="Arial"/>
                <a:cs typeface="Arial"/>
              </a:rPr>
              <a:t>	là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cháu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8243" y="2937510"/>
            <a:ext cx="5155941" cy="3390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200" y="3406902"/>
            <a:ext cx="6553200" cy="2660904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00"/>
              </a:spcBef>
            </a:pPr>
            <a:r>
              <a:rPr dirty="0" sz="3800">
                <a:latin typeface="Georgia"/>
                <a:cs typeface="Georgia"/>
              </a:rPr>
              <a:t>Đ</a:t>
            </a:r>
            <a:r>
              <a:rPr dirty="0" sz="3800">
                <a:latin typeface="Times New Roman"/>
                <a:cs typeface="Times New Roman"/>
              </a:rPr>
              <a:t>ồ</a:t>
            </a:r>
            <a:r>
              <a:rPr dirty="0" sz="3800" spc="-80">
                <a:latin typeface="Times New Roman"/>
                <a:cs typeface="Times New Roman"/>
              </a:rPr>
              <a:t> </a:t>
            </a:r>
            <a:r>
              <a:rPr dirty="0" sz="3800">
                <a:latin typeface="Times New Roman"/>
                <a:cs typeface="Times New Roman"/>
              </a:rPr>
              <a:t>thị</a:t>
            </a:r>
            <a:r>
              <a:rPr dirty="0" sz="3800" spc="-70">
                <a:latin typeface="Times New Roman"/>
                <a:cs typeface="Times New Roman"/>
              </a:rPr>
              <a:t> </a:t>
            </a:r>
            <a:r>
              <a:rPr dirty="0" sz="3800">
                <a:latin typeface="Times New Roman"/>
                <a:cs typeface="Times New Roman"/>
              </a:rPr>
              <a:t>tìm</a:t>
            </a:r>
            <a:r>
              <a:rPr dirty="0" sz="3800" spc="-60">
                <a:latin typeface="Times New Roman"/>
                <a:cs typeface="Times New Roman"/>
              </a:rPr>
              <a:t> </a:t>
            </a:r>
            <a:r>
              <a:rPr dirty="0" sz="3800" spc="-50">
                <a:latin typeface="Times New Roman"/>
                <a:cs typeface="Times New Roman"/>
              </a:rPr>
              <a:t>kiếm</a:t>
            </a:r>
            <a:r>
              <a:rPr dirty="0" sz="3800" spc="-60">
                <a:latin typeface="Times New Roman"/>
                <a:cs typeface="Times New Roman"/>
              </a:rPr>
              <a:t> </a:t>
            </a:r>
            <a:r>
              <a:rPr dirty="0" sz="3800">
                <a:latin typeface="Symbol"/>
                <a:cs typeface="Symbol"/>
              </a:rPr>
              <a:t></a:t>
            </a:r>
            <a:r>
              <a:rPr dirty="0" sz="3800" spc="-65">
                <a:latin typeface="Times New Roman"/>
                <a:cs typeface="Times New Roman"/>
              </a:rPr>
              <a:t> </a:t>
            </a:r>
            <a:r>
              <a:rPr dirty="0" sz="3800" spc="-185">
                <a:latin typeface="Times New Roman"/>
                <a:cs typeface="Times New Roman"/>
              </a:rPr>
              <a:t>Cây</a:t>
            </a:r>
            <a:r>
              <a:rPr dirty="0" sz="3800" spc="-50">
                <a:latin typeface="Times New Roman"/>
                <a:cs typeface="Times New Roman"/>
              </a:rPr>
              <a:t> </a:t>
            </a:r>
            <a:r>
              <a:rPr dirty="0" sz="3800">
                <a:latin typeface="Times New Roman"/>
                <a:cs typeface="Times New Roman"/>
              </a:rPr>
              <a:t>tìm</a:t>
            </a:r>
            <a:r>
              <a:rPr dirty="0" sz="3800" spc="-55">
                <a:latin typeface="Times New Roman"/>
                <a:cs typeface="Times New Roman"/>
              </a:rPr>
              <a:t> </a:t>
            </a:r>
            <a:r>
              <a:rPr dirty="0" sz="3800" spc="-20">
                <a:latin typeface="Times New Roman"/>
                <a:cs typeface="Times New Roman"/>
              </a:rPr>
              <a:t>kiếm</a:t>
            </a:r>
            <a:endParaRPr sz="3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29" y="1171955"/>
            <a:ext cx="8218169" cy="271424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5940" y="4063238"/>
            <a:ext cx="7869555" cy="209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2766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đồ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chuyển </a:t>
            </a:r>
            <a:r>
              <a:rPr dirty="0" sz="2400">
                <a:latin typeface="Arial"/>
                <a:cs typeface="Arial"/>
              </a:rPr>
              <a:t>thành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cây</a:t>
            </a:r>
            <a:endParaRPr sz="2400">
              <a:latin typeface="Arial"/>
              <a:cs typeface="Arial"/>
            </a:endParaRPr>
          </a:p>
          <a:p>
            <a:pPr lvl="1" marL="681990" marR="34290" indent="-32575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Thay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thế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(cạnh)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vô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(cạnh)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có </a:t>
            </a:r>
            <a:r>
              <a:rPr dirty="0" sz="2000" spc="-10">
                <a:latin typeface="Arial"/>
                <a:cs typeface="Arial"/>
              </a:rPr>
              <a:t>hướng</a:t>
            </a:r>
            <a:endParaRPr sz="2000">
              <a:latin typeface="Arial"/>
              <a:cs typeface="Arial"/>
            </a:endParaRPr>
          </a:p>
          <a:p>
            <a:pPr lvl="1" marL="681990" marR="5080" indent="-32575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bỏ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vòng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lặp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đồ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tránh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duyệt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2 </a:t>
            </a:r>
            <a:r>
              <a:rPr dirty="0" sz="2000">
                <a:latin typeface="Arial"/>
                <a:cs typeface="Arial"/>
              </a:rPr>
              <a:t>lần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đường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nào)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200"/>
              <a:t>Tìm</a:t>
            </a:r>
            <a:r>
              <a:rPr dirty="0" sz="3200" spc="-55"/>
              <a:t> </a:t>
            </a:r>
            <a:r>
              <a:rPr dirty="0" sz="3200"/>
              <a:t>kiếm</a:t>
            </a:r>
            <a:r>
              <a:rPr dirty="0" sz="3200" spc="-40"/>
              <a:t> </a:t>
            </a:r>
            <a:r>
              <a:rPr dirty="0" sz="3200"/>
              <a:t>theo</a:t>
            </a:r>
            <a:r>
              <a:rPr dirty="0" sz="3200" spc="-35"/>
              <a:t> </a:t>
            </a:r>
            <a:r>
              <a:rPr dirty="0" sz="3200"/>
              <a:t>cấu</a:t>
            </a:r>
            <a:r>
              <a:rPr dirty="0" sz="3200" spc="-55"/>
              <a:t> </a:t>
            </a:r>
            <a:r>
              <a:rPr dirty="0" sz="3200"/>
              <a:t>trúc</a:t>
            </a:r>
            <a:r>
              <a:rPr dirty="0" sz="3200" spc="-50"/>
              <a:t> </a:t>
            </a:r>
            <a:r>
              <a:rPr dirty="0" sz="3200"/>
              <a:t>cây</a:t>
            </a:r>
            <a:r>
              <a:rPr dirty="0" sz="3200" spc="-55"/>
              <a:t> </a:t>
            </a:r>
            <a:r>
              <a:rPr dirty="0" sz="3200"/>
              <a:t>-</a:t>
            </a:r>
            <a:r>
              <a:rPr dirty="0" sz="3200" spc="-50"/>
              <a:t> </a:t>
            </a:r>
            <a:r>
              <a:rPr dirty="0" sz="3200"/>
              <a:t>Giải</a:t>
            </a:r>
            <a:r>
              <a:rPr dirty="0" sz="3200" spc="-50"/>
              <a:t> </a:t>
            </a:r>
            <a:r>
              <a:rPr dirty="0" sz="3200" spc="-10"/>
              <a:t>thuật</a:t>
            </a:r>
            <a:endParaRPr sz="3200"/>
          </a:p>
        </p:txBody>
      </p:sp>
      <p:grpSp>
        <p:nvGrpSpPr>
          <p:cNvPr id="3" name="object 3" descr=""/>
          <p:cNvGrpSpPr/>
          <p:nvPr/>
        </p:nvGrpSpPr>
        <p:grpSpPr>
          <a:xfrm>
            <a:off x="914400" y="1295400"/>
            <a:ext cx="7315200" cy="4807585"/>
            <a:chOff x="914400" y="1295400"/>
            <a:chExt cx="7315200" cy="48075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295400"/>
              <a:ext cx="7315200" cy="16421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435608" y="2426208"/>
              <a:ext cx="3365500" cy="330200"/>
            </a:xfrm>
            <a:custGeom>
              <a:avLst/>
              <a:gdLst/>
              <a:ahLst/>
              <a:cxnLst/>
              <a:rect l="l" t="t" r="r" b="b"/>
              <a:pathLst>
                <a:path w="3365500" h="330200">
                  <a:moveTo>
                    <a:pt x="3365499" y="185928"/>
                  </a:moveTo>
                  <a:lnTo>
                    <a:pt x="3365499" y="144018"/>
                  </a:lnTo>
                  <a:lnTo>
                    <a:pt x="3327399" y="122671"/>
                  </a:lnTo>
                  <a:lnTo>
                    <a:pt x="3276599" y="105460"/>
                  </a:lnTo>
                  <a:lnTo>
                    <a:pt x="3225799" y="91840"/>
                  </a:lnTo>
                  <a:lnTo>
                    <a:pt x="3162299" y="81263"/>
                  </a:lnTo>
                  <a:lnTo>
                    <a:pt x="3111499" y="73183"/>
                  </a:lnTo>
                  <a:lnTo>
                    <a:pt x="3073399" y="67056"/>
                  </a:lnTo>
                  <a:lnTo>
                    <a:pt x="3022599" y="61052"/>
                  </a:lnTo>
                  <a:lnTo>
                    <a:pt x="2971799" y="55419"/>
                  </a:lnTo>
                  <a:lnTo>
                    <a:pt x="2920999" y="50144"/>
                  </a:lnTo>
                  <a:lnTo>
                    <a:pt x="2870199" y="45215"/>
                  </a:lnTo>
                  <a:lnTo>
                    <a:pt x="2819399" y="40620"/>
                  </a:lnTo>
                  <a:lnTo>
                    <a:pt x="2768599" y="36347"/>
                  </a:lnTo>
                  <a:lnTo>
                    <a:pt x="2717799" y="32384"/>
                  </a:lnTo>
                  <a:lnTo>
                    <a:pt x="2666999" y="28720"/>
                  </a:lnTo>
                  <a:lnTo>
                    <a:pt x="2616199" y="25343"/>
                  </a:lnTo>
                  <a:lnTo>
                    <a:pt x="2565399" y="22240"/>
                  </a:lnTo>
                  <a:lnTo>
                    <a:pt x="2514599" y="19401"/>
                  </a:lnTo>
                  <a:lnTo>
                    <a:pt x="2451099" y="16812"/>
                  </a:lnTo>
                  <a:lnTo>
                    <a:pt x="2400299" y="14462"/>
                  </a:lnTo>
                  <a:lnTo>
                    <a:pt x="2349499" y="12339"/>
                  </a:lnTo>
                  <a:lnTo>
                    <a:pt x="2298699" y="10431"/>
                  </a:lnTo>
                  <a:lnTo>
                    <a:pt x="2247899" y="8727"/>
                  </a:lnTo>
                  <a:lnTo>
                    <a:pt x="2197099" y="7214"/>
                  </a:lnTo>
                  <a:lnTo>
                    <a:pt x="2146299" y="5881"/>
                  </a:lnTo>
                  <a:lnTo>
                    <a:pt x="2095499" y="4715"/>
                  </a:lnTo>
                  <a:lnTo>
                    <a:pt x="2044699" y="3706"/>
                  </a:lnTo>
                  <a:lnTo>
                    <a:pt x="1993899" y="2840"/>
                  </a:lnTo>
                  <a:lnTo>
                    <a:pt x="1943099" y="2106"/>
                  </a:lnTo>
                  <a:lnTo>
                    <a:pt x="1892299" y="1492"/>
                  </a:lnTo>
                  <a:lnTo>
                    <a:pt x="1841499" y="986"/>
                  </a:lnTo>
                  <a:lnTo>
                    <a:pt x="1790699" y="577"/>
                  </a:lnTo>
                  <a:lnTo>
                    <a:pt x="1676399" y="0"/>
                  </a:lnTo>
                  <a:lnTo>
                    <a:pt x="1625599" y="237"/>
                  </a:lnTo>
                  <a:lnTo>
                    <a:pt x="1574799" y="551"/>
                  </a:lnTo>
                  <a:lnTo>
                    <a:pt x="1523999" y="954"/>
                  </a:lnTo>
                  <a:lnTo>
                    <a:pt x="1473199" y="1456"/>
                  </a:lnTo>
                  <a:lnTo>
                    <a:pt x="1422399" y="2069"/>
                  </a:lnTo>
                  <a:lnTo>
                    <a:pt x="1371599" y="2805"/>
                  </a:lnTo>
                  <a:lnTo>
                    <a:pt x="1320799" y="3675"/>
                  </a:lnTo>
                  <a:lnTo>
                    <a:pt x="1269999" y="4691"/>
                  </a:lnTo>
                  <a:lnTo>
                    <a:pt x="1219199" y="5864"/>
                  </a:lnTo>
                  <a:lnTo>
                    <a:pt x="1168399" y="7206"/>
                  </a:lnTo>
                  <a:lnTo>
                    <a:pt x="1117599" y="8729"/>
                  </a:lnTo>
                  <a:lnTo>
                    <a:pt x="1066799" y="10444"/>
                  </a:lnTo>
                  <a:lnTo>
                    <a:pt x="1015999" y="12362"/>
                  </a:lnTo>
                  <a:lnTo>
                    <a:pt x="965199" y="14495"/>
                  </a:lnTo>
                  <a:lnTo>
                    <a:pt x="901699" y="16855"/>
                  </a:lnTo>
                  <a:lnTo>
                    <a:pt x="850899" y="19454"/>
                  </a:lnTo>
                  <a:lnTo>
                    <a:pt x="800099" y="22302"/>
                  </a:lnTo>
                  <a:lnTo>
                    <a:pt x="749299" y="25411"/>
                  </a:lnTo>
                  <a:lnTo>
                    <a:pt x="698499" y="28793"/>
                  </a:lnTo>
                  <a:lnTo>
                    <a:pt x="647699" y="32459"/>
                  </a:lnTo>
                  <a:lnTo>
                    <a:pt x="596899" y="36421"/>
                  </a:lnTo>
                  <a:lnTo>
                    <a:pt x="546099" y="40691"/>
                  </a:lnTo>
                  <a:lnTo>
                    <a:pt x="495299" y="45280"/>
                  </a:lnTo>
                  <a:lnTo>
                    <a:pt x="444499" y="50199"/>
                  </a:lnTo>
                  <a:lnTo>
                    <a:pt x="393699" y="55460"/>
                  </a:lnTo>
                  <a:lnTo>
                    <a:pt x="342899" y="61075"/>
                  </a:lnTo>
                  <a:lnTo>
                    <a:pt x="292100" y="67056"/>
                  </a:lnTo>
                  <a:lnTo>
                    <a:pt x="254000" y="73314"/>
                  </a:lnTo>
                  <a:lnTo>
                    <a:pt x="203200" y="81375"/>
                  </a:lnTo>
                  <a:lnTo>
                    <a:pt x="139700" y="91859"/>
                  </a:lnTo>
                  <a:lnTo>
                    <a:pt x="88900" y="105381"/>
                  </a:lnTo>
                  <a:lnTo>
                    <a:pt x="38100" y="122562"/>
                  </a:lnTo>
                  <a:lnTo>
                    <a:pt x="0" y="144018"/>
                  </a:lnTo>
                  <a:lnTo>
                    <a:pt x="0" y="185928"/>
                  </a:lnTo>
                  <a:lnTo>
                    <a:pt x="12700" y="193036"/>
                  </a:lnTo>
                  <a:lnTo>
                    <a:pt x="12700" y="163068"/>
                  </a:lnTo>
                  <a:lnTo>
                    <a:pt x="14514" y="163721"/>
                  </a:lnTo>
                  <a:lnTo>
                    <a:pt x="15875" y="163639"/>
                  </a:lnTo>
                  <a:lnTo>
                    <a:pt x="25400" y="160782"/>
                  </a:lnTo>
                  <a:lnTo>
                    <a:pt x="25400" y="162306"/>
                  </a:lnTo>
                  <a:lnTo>
                    <a:pt x="101600" y="127815"/>
                  </a:lnTo>
                  <a:lnTo>
                    <a:pt x="152400" y="115338"/>
                  </a:lnTo>
                  <a:lnTo>
                    <a:pt x="203200" y="105508"/>
                  </a:lnTo>
                  <a:lnTo>
                    <a:pt x="254000" y="97929"/>
                  </a:lnTo>
                  <a:lnTo>
                    <a:pt x="292100" y="92202"/>
                  </a:lnTo>
                  <a:lnTo>
                    <a:pt x="342900" y="86179"/>
                  </a:lnTo>
                  <a:lnTo>
                    <a:pt x="393700" y="80534"/>
                  </a:lnTo>
                  <a:lnTo>
                    <a:pt x="444500" y="75253"/>
                  </a:lnTo>
                  <a:lnTo>
                    <a:pt x="495300" y="70323"/>
                  </a:lnTo>
                  <a:lnTo>
                    <a:pt x="546100" y="65732"/>
                  </a:lnTo>
                  <a:lnTo>
                    <a:pt x="596899" y="61468"/>
                  </a:lnTo>
                  <a:lnTo>
                    <a:pt x="647699" y="57518"/>
                  </a:lnTo>
                  <a:lnTo>
                    <a:pt x="698499" y="53869"/>
                  </a:lnTo>
                  <a:lnTo>
                    <a:pt x="749299" y="50509"/>
                  </a:lnTo>
                  <a:lnTo>
                    <a:pt x="812799" y="47425"/>
                  </a:lnTo>
                  <a:lnTo>
                    <a:pt x="863599" y="44605"/>
                  </a:lnTo>
                  <a:lnTo>
                    <a:pt x="914399" y="42037"/>
                  </a:lnTo>
                  <a:lnTo>
                    <a:pt x="965199" y="39707"/>
                  </a:lnTo>
                  <a:lnTo>
                    <a:pt x="1015999" y="37604"/>
                  </a:lnTo>
                  <a:lnTo>
                    <a:pt x="1066799" y="35714"/>
                  </a:lnTo>
                  <a:lnTo>
                    <a:pt x="1117599" y="34026"/>
                  </a:lnTo>
                  <a:lnTo>
                    <a:pt x="1168399" y="32526"/>
                  </a:lnTo>
                  <a:lnTo>
                    <a:pt x="1219199" y="31202"/>
                  </a:lnTo>
                  <a:lnTo>
                    <a:pt x="1269999" y="30042"/>
                  </a:lnTo>
                  <a:lnTo>
                    <a:pt x="1320799" y="29033"/>
                  </a:lnTo>
                  <a:lnTo>
                    <a:pt x="1371599" y="28162"/>
                  </a:lnTo>
                  <a:lnTo>
                    <a:pt x="1422399" y="27417"/>
                  </a:lnTo>
                  <a:lnTo>
                    <a:pt x="1473199" y="26786"/>
                  </a:lnTo>
                  <a:lnTo>
                    <a:pt x="1523999" y="26256"/>
                  </a:lnTo>
                  <a:lnTo>
                    <a:pt x="1574799" y="25814"/>
                  </a:lnTo>
                  <a:lnTo>
                    <a:pt x="1625599" y="25448"/>
                  </a:lnTo>
                  <a:lnTo>
                    <a:pt x="1689099" y="25146"/>
                  </a:lnTo>
                  <a:lnTo>
                    <a:pt x="1739899" y="25445"/>
                  </a:lnTo>
                  <a:lnTo>
                    <a:pt x="1790699" y="25809"/>
                  </a:lnTo>
                  <a:lnTo>
                    <a:pt x="1841499" y="26251"/>
                  </a:lnTo>
                  <a:lnTo>
                    <a:pt x="1892299" y="26782"/>
                  </a:lnTo>
                  <a:lnTo>
                    <a:pt x="1943099" y="27415"/>
                  </a:lnTo>
                  <a:lnTo>
                    <a:pt x="1993899" y="28163"/>
                  </a:lnTo>
                  <a:lnTo>
                    <a:pt x="2044699" y="29037"/>
                  </a:lnTo>
                  <a:lnTo>
                    <a:pt x="2095499" y="30051"/>
                  </a:lnTo>
                  <a:lnTo>
                    <a:pt x="2146299" y="31216"/>
                  </a:lnTo>
                  <a:lnTo>
                    <a:pt x="2197099" y="32545"/>
                  </a:lnTo>
                  <a:lnTo>
                    <a:pt x="2247899" y="34051"/>
                  </a:lnTo>
                  <a:lnTo>
                    <a:pt x="2298699" y="35745"/>
                  </a:lnTo>
                  <a:lnTo>
                    <a:pt x="2349499" y="37640"/>
                  </a:lnTo>
                  <a:lnTo>
                    <a:pt x="2400299" y="39748"/>
                  </a:lnTo>
                  <a:lnTo>
                    <a:pt x="2451099" y="42082"/>
                  </a:lnTo>
                  <a:lnTo>
                    <a:pt x="2501899" y="44654"/>
                  </a:lnTo>
                  <a:lnTo>
                    <a:pt x="2552699" y="47477"/>
                  </a:lnTo>
                  <a:lnTo>
                    <a:pt x="2616199" y="50562"/>
                  </a:lnTo>
                  <a:lnTo>
                    <a:pt x="2666999" y="53923"/>
                  </a:lnTo>
                  <a:lnTo>
                    <a:pt x="2717799" y="57572"/>
                  </a:lnTo>
                  <a:lnTo>
                    <a:pt x="2768599" y="61520"/>
                  </a:lnTo>
                  <a:lnTo>
                    <a:pt x="2819399" y="65781"/>
                  </a:lnTo>
                  <a:lnTo>
                    <a:pt x="2870199" y="70366"/>
                  </a:lnTo>
                  <a:lnTo>
                    <a:pt x="2920999" y="75288"/>
                  </a:lnTo>
                  <a:lnTo>
                    <a:pt x="2971799" y="80560"/>
                  </a:lnTo>
                  <a:lnTo>
                    <a:pt x="3022599" y="86194"/>
                  </a:lnTo>
                  <a:lnTo>
                    <a:pt x="3073399" y="92202"/>
                  </a:lnTo>
                  <a:lnTo>
                    <a:pt x="3124199" y="99317"/>
                  </a:lnTo>
                  <a:lnTo>
                    <a:pt x="3174999" y="107542"/>
                  </a:lnTo>
                  <a:lnTo>
                    <a:pt x="3213099" y="117049"/>
                  </a:lnTo>
                  <a:lnTo>
                    <a:pt x="3263899" y="128016"/>
                  </a:lnTo>
                  <a:lnTo>
                    <a:pt x="3289299" y="133709"/>
                  </a:lnTo>
                  <a:lnTo>
                    <a:pt x="3314699" y="141427"/>
                  </a:lnTo>
                  <a:lnTo>
                    <a:pt x="3327399" y="151011"/>
                  </a:lnTo>
                  <a:lnTo>
                    <a:pt x="3340099" y="162306"/>
                  </a:lnTo>
                  <a:lnTo>
                    <a:pt x="3340099" y="160781"/>
                  </a:lnTo>
                  <a:lnTo>
                    <a:pt x="3351529" y="164211"/>
                  </a:lnTo>
                  <a:lnTo>
                    <a:pt x="3352799" y="163830"/>
                  </a:lnTo>
                  <a:lnTo>
                    <a:pt x="3352799" y="193040"/>
                  </a:lnTo>
                  <a:lnTo>
                    <a:pt x="3365499" y="185928"/>
                  </a:lnTo>
                  <a:close/>
                </a:path>
                <a:path w="3365500" h="330200">
                  <a:moveTo>
                    <a:pt x="15009" y="163899"/>
                  </a:moveTo>
                  <a:lnTo>
                    <a:pt x="12700" y="163068"/>
                  </a:lnTo>
                  <a:lnTo>
                    <a:pt x="12700" y="163830"/>
                  </a:lnTo>
                  <a:lnTo>
                    <a:pt x="13969" y="164211"/>
                  </a:lnTo>
                  <a:lnTo>
                    <a:pt x="15009" y="163899"/>
                  </a:lnTo>
                  <a:close/>
                </a:path>
                <a:path w="3365500" h="330200">
                  <a:moveTo>
                    <a:pt x="13969" y="164211"/>
                  </a:moveTo>
                  <a:lnTo>
                    <a:pt x="12700" y="163830"/>
                  </a:lnTo>
                  <a:lnTo>
                    <a:pt x="12700" y="164592"/>
                  </a:lnTo>
                  <a:lnTo>
                    <a:pt x="13969" y="164211"/>
                  </a:lnTo>
                  <a:close/>
                </a:path>
                <a:path w="3365500" h="330200">
                  <a:moveTo>
                    <a:pt x="14287" y="164306"/>
                  </a:moveTo>
                  <a:lnTo>
                    <a:pt x="13969" y="164211"/>
                  </a:lnTo>
                  <a:lnTo>
                    <a:pt x="12700" y="164592"/>
                  </a:lnTo>
                  <a:lnTo>
                    <a:pt x="14287" y="164306"/>
                  </a:lnTo>
                  <a:close/>
                </a:path>
                <a:path w="3365500" h="330200">
                  <a:moveTo>
                    <a:pt x="16510" y="164973"/>
                  </a:moveTo>
                  <a:lnTo>
                    <a:pt x="14514" y="164374"/>
                  </a:lnTo>
                  <a:lnTo>
                    <a:pt x="13969" y="164363"/>
                  </a:lnTo>
                  <a:lnTo>
                    <a:pt x="12700" y="164592"/>
                  </a:lnTo>
                  <a:lnTo>
                    <a:pt x="12700" y="165354"/>
                  </a:lnTo>
                  <a:lnTo>
                    <a:pt x="13969" y="165582"/>
                  </a:lnTo>
                  <a:lnTo>
                    <a:pt x="14514" y="165571"/>
                  </a:lnTo>
                  <a:lnTo>
                    <a:pt x="16510" y="164973"/>
                  </a:lnTo>
                  <a:close/>
                </a:path>
                <a:path w="3365500" h="330200">
                  <a:moveTo>
                    <a:pt x="14287" y="165639"/>
                  </a:moveTo>
                  <a:lnTo>
                    <a:pt x="12700" y="165354"/>
                  </a:lnTo>
                  <a:lnTo>
                    <a:pt x="13969" y="165735"/>
                  </a:lnTo>
                  <a:lnTo>
                    <a:pt x="14287" y="165639"/>
                  </a:lnTo>
                  <a:close/>
                </a:path>
                <a:path w="3365500" h="330200">
                  <a:moveTo>
                    <a:pt x="13969" y="165735"/>
                  </a:moveTo>
                  <a:lnTo>
                    <a:pt x="12700" y="165354"/>
                  </a:lnTo>
                  <a:lnTo>
                    <a:pt x="12700" y="166116"/>
                  </a:lnTo>
                  <a:lnTo>
                    <a:pt x="13969" y="165735"/>
                  </a:lnTo>
                  <a:close/>
                </a:path>
                <a:path w="3365500" h="330200">
                  <a:moveTo>
                    <a:pt x="14111" y="165777"/>
                  </a:moveTo>
                  <a:lnTo>
                    <a:pt x="13969" y="165735"/>
                  </a:lnTo>
                  <a:lnTo>
                    <a:pt x="12700" y="166116"/>
                  </a:lnTo>
                  <a:lnTo>
                    <a:pt x="14111" y="165777"/>
                  </a:lnTo>
                  <a:close/>
                </a:path>
                <a:path w="3365500" h="330200">
                  <a:moveTo>
                    <a:pt x="15239" y="166116"/>
                  </a:moveTo>
                  <a:lnTo>
                    <a:pt x="14514" y="165898"/>
                  </a:lnTo>
                  <a:lnTo>
                    <a:pt x="13969" y="165811"/>
                  </a:lnTo>
                  <a:lnTo>
                    <a:pt x="12700" y="166116"/>
                  </a:lnTo>
                  <a:lnTo>
                    <a:pt x="12700" y="166878"/>
                  </a:lnTo>
                  <a:lnTo>
                    <a:pt x="15239" y="166116"/>
                  </a:lnTo>
                  <a:close/>
                </a:path>
                <a:path w="3365500" h="330200">
                  <a:moveTo>
                    <a:pt x="3352799" y="193040"/>
                  </a:moveTo>
                  <a:lnTo>
                    <a:pt x="3352799" y="166878"/>
                  </a:lnTo>
                  <a:lnTo>
                    <a:pt x="3350490" y="166046"/>
                  </a:lnTo>
                  <a:lnTo>
                    <a:pt x="3340099" y="169164"/>
                  </a:lnTo>
                  <a:lnTo>
                    <a:pt x="3340099" y="167640"/>
                  </a:lnTo>
                  <a:lnTo>
                    <a:pt x="3263899" y="202104"/>
                  </a:lnTo>
                  <a:lnTo>
                    <a:pt x="3213099" y="214522"/>
                  </a:lnTo>
                  <a:lnTo>
                    <a:pt x="3162299" y="224310"/>
                  </a:lnTo>
                  <a:lnTo>
                    <a:pt x="3111499" y="231905"/>
                  </a:lnTo>
                  <a:lnTo>
                    <a:pt x="3073399" y="237744"/>
                  </a:lnTo>
                  <a:lnTo>
                    <a:pt x="3022599" y="243711"/>
                  </a:lnTo>
                  <a:lnTo>
                    <a:pt x="2971799" y="249317"/>
                  </a:lnTo>
                  <a:lnTo>
                    <a:pt x="2920999" y="254571"/>
                  </a:lnTo>
                  <a:lnTo>
                    <a:pt x="2870199" y="259486"/>
                  </a:lnTo>
                  <a:lnTo>
                    <a:pt x="2819399" y="264073"/>
                  </a:lnTo>
                  <a:lnTo>
                    <a:pt x="2768599" y="268342"/>
                  </a:lnTo>
                  <a:lnTo>
                    <a:pt x="2717799" y="272307"/>
                  </a:lnTo>
                  <a:lnTo>
                    <a:pt x="2666999" y="275976"/>
                  </a:lnTo>
                  <a:lnTo>
                    <a:pt x="2616199" y="279363"/>
                  </a:lnTo>
                  <a:lnTo>
                    <a:pt x="2552699" y="282478"/>
                  </a:lnTo>
                  <a:lnTo>
                    <a:pt x="2501899" y="285332"/>
                  </a:lnTo>
                  <a:lnTo>
                    <a:pt x="2451099" y="287937"/>
                  </a:lnTo>
                  <a:lnTo>
                    <a:pt x="2400299" y="290305"/>
                  </a:lnTo>
                  <a:lnTo>
                    <a:pt x="2349499" y="292445"/>
                  </a:lnTo>
                  <a:lnTo>
                    <a:pt x="2298699" y="294371"/>
                  </a:lnTo>
                  <a:lnTo>
                    <a:pt x="2247899" y="296092"/>
                  </a:lnTo>
                  <a:lnTo>
                    <a:pt x="2197099" y="297621"/>
                  </a:lnTo>
                  <a:lnTo>
                    <a:pt x="2146299" y="298969"/>
                  </a:lnTo>
                  <a:lnTo>
                    <a:pt x="2095499" y="300146"/>
                  </a:lnTo>
                  <a:lnTo>
                    <a:pt x="2044699" y="301165"/>
                  </a:lnTo>
                  <a:lnTo>
                    <a:pt x="1993899" y="302036"/>
                  </a:lnTo>
                  <a:lnTo>
                    <a:pt x="1943099" y="302771"/>
                  </a:lnTo>
                  <a:lnTo>
                    <a:pt x="1892299" y="303381"/>
                  </a:lnTo>
                  <a:lnTo>
                    <a:pt x="1841499" y="303878"/>
                  </a:lnTo>
                  <a:lnTo>
                    <a:pt x="1790699" y="304272"/>
                  </a:lnTo>
                  <a:lnTo>
                    <a:pt x="1676399" y="304800"/>
                  </a:lnTo>
                  <a:lnTo>
                    <a:pt x="1625599" y="304572"/>
                  </a:lnTo>
                  <a:lnTo>
                    <a:pt x="1574799" y="304265"/>
                  </a:lnTo>
                  <a:lnTo>
                    <a:pt x="1523999" y="303869"/>
                  </a:lnTo>
                  <a:lnTo>
                    <a:pt x="1473199" y="303371"/>
                  </a:lnTo>
                  <a:lnTo>
                    <a:pt x="1422399" y="302759"/>
                  </a:lnTo>
                  <a:lnTo>
                    <a:pt x="1371599" y="302024"/>
                  </a:lnTo>
                  <a:lnTo>
                    <a:pt x="1320800" y="301152"/>
                  </a:lnTo>
                  <a:lnTo>
                    <a:pt x="1270000" y="300134"/>
                  </a:lnTo>
                  <a:lnTo>
                    <a:pt x="1219200" y="298957"/>
                  </a:lnTo>
                  <a:lnTo>
                    <a:pt x="1168400" y="297611"/>
                  </a:lnTo>
                  <a:lnTo>
                    <a:pt x="1117600" y="296084"/>
                  </a:lnTo>
                  <a:lnTo>
                    <a:pt x="1066800" y="294364"/>
                  </a:lnTo>
                  <a:lnTo>
                    <a:pt x="1016000" y="292440"/>
                  </a:lnTo>
                  <a:lnTo>
                    <a:pt x="965200" y="290301"/>
                  </a:lnTo>
                  <a:lnTo>
                    <a:pt x="914400" y="287935"/>
                  </a:lnTo>
                  <a:lnTo>
                    <a:pt x="863600" y="285332"/>
                  </a:lnTo>
                  <a:lnTo>
                    <a:pt x="800100" y="282479"/>
                  </a:lnTo>
                  <a:lnTo>
                    <a:pt x="749300" y="279366"/>
                  </a:lnTo>
                  <a:lnTo>
                    <a:pt x="698500" y="275980"/>
                  </a:lnTo>
                  <a:lnTo>
                    <a:pt x="647700" y="272312"/>
                  </a:lnTo>
                  <a:lnTo>
                    <a:pt x="596900" y="268348"/>
                  </a:lnTo>
                  <a:lnTo>
                    <a:pt x="546100" y="264079"/>
                  </a:lnTo>
                  <a:lnTo>
                    <a:pt x="495300" y="259492"/>
                  </a:lnTo>
                  <a:lnTo>
                    <a:pt x="444500" y="254576"/>
                  </a:lnTo>
                  <a:lnTo>
                    <a:pt x="393700" y="249321"/>
                  </a:lnTo>
                  <a:lnTo>
                    <a:pt x="342900" y="243714"/>
                  </a:lnTo>
                  <a:lnTo>
                    <a:pt x="292100" y="237744"/>
                  </a:lnTo>
                  <a:lnTo>
                    <a:pt x="241300" y="230660"/>
                  </a:lnTo>
                  <a:lnTo>
                    <a:pt x="190500" y="222423"/>
                  </a:lnTo>
                  <a:lnTo>
                    <a:pt x="139700" y="212892"/>
                  </a:lnTo>
                  <a:lnTo>
                    <a:pt x="101600" y="201930"/>
                  </a:lnTo>
                  <a:lnTo>
                    <a:pt x="76200" y="196236"/>
                  </a:lnTo>
                  <a:lnTo>
                    <a:pt x="50800" y="188518"/>
                  </a:lnTo>
                  <a:lnTo>
                    <a:pt x="38100" y="178934"/>
                  </a:lnTo>
                  <a:lnTo>
                    <a:pt x="25400" y="167640"/>
                  </a:lnTo>
                  <a:lnTo>
                    <a:pt x="25400" y="169164"/>
                  </a:lnTo>
                  <a:lnTo>
                    <a:pt x="15875" y="166306"/>
                  </a:lnTo>
                  <a:lnTo>
                    <a:pt x="15009" y="166185"/>
                  </a:lnTo>
                  <a:lnTo>
                    <a:pt x="12700" y="166878"/>
                  </a:lnTo>
                  <a:lnTo>
                    <a:pt x="12700" y="193036"/>
                  </a:lnTo>
                  <a:lnTo>
                    <a:pt x="38100" y="207254"/>
                  </a:lnTo>
                  <a:lnTo>
                    <a:pt x="88900" y="224471"/>
                  </a:lnTo>
                  <a:lnTo>
                    <a:pt x="139700" y="238110"/>
                  </a:lnTo>
                  <a:lnTo>
                    <a:pt x="203200" y="248705"/>
                  </a:lnTo>
                  <a:lnTo>
                    <a:pt x="254000" y="256787"/>
                  </a:lnTo>
                  <a:lnTo>
                    <a:pt x="292100" y="262890"/>
                  </a:lnTo>
                  <a:lnTo>
                    <a:pt x="342900" y="268895"/>
                  </a:lnTo>
                  <a:lnTo>
                    <a:pt x="393700" y="274531"/>
                  </a:lnTo>
                  <a:lnTo>
                    <a:pt x="444500" y="279808"/>
                  </a:lnTo>
                  <a:lnTo>
                    <a:pt x="495300" y="284739"/>
                  </a:lnTo>
                  <a:lnTo>
                    <a:pt x="546100" y="289335"/>
                  </a:lnTo>
                  <a:lnTo>
                    <a:pt x="596900" y="293608"/>
                  </a:lnTo>
                  <a:lnTo>
                    <a:pt x="647700" y="297571"/>
                  </a:lnTo>
                  <a:lnTo>
                    <a:pt x="698500" y="301236"/>
                  </a:lnTo>
                  <a:lnTo>
                    <a:pt x="749300" y="304613"/>
                  </a:lnTo>
                  <a:lnTo>
                    <a:pt x="800100" y="307716"/>
                  </a:lnTo>
                  <a:lnTo>
                    <a:pt x="850900" y="310555"/>
                  </a:lnTo>
                  <a:lnTo>
                    <a:pt x="901700" y="313144"/>
                  </a:lnTo>
                  <a:lnTo>
                    <a:pt x="965200" y="315493"/>
                  </a:lnTo>
                  <a:lnTo>
                    <a:pt x="1016000" y="317615"/>
                  </a:lnTo>
                  <a:lnTo>
                    <a:pt x="1066800" y="319522"/>
                  </a:lnTo>
                  <a:lnTo>
                    <a:pt x="1117600" y="321225"/>
                  </a:lnTo>
                  <a:lnTo>
                    <a:pt x="1168400" y="322737"/>
                  </a:lnTo>
                  <a:lnTo>
                    <a:pt x="1219200" y="324070"/>
                  </a:lnTo>
                  <a:lnTo>
                    <a:pt x="1270000" y="325234"/>
                  </a:lnTo>
                  <a:lnTo>
                    <a:pt x="1320800" y="326243"/>
                  </a:lnTo>
                  <a:lnTo>
                    <a:pt x="1371599" y="327108"/>
                  </a:lnTo>
                  <a:lnTo>
                    <a:pt x="1422399" y="327841"/>
                  </a:lnTo>
                  <a:lnTo>
                    <a:pt x="1473199" y="328455"/>
                  </a:lnTo>
                  <a:lnTo>
                    <a:pt x="1523999" y="328960"/>
                  </a:lnTo>
                  <a:lnTo>
                    <a:pt x="1574799" y="329369"/>
                  </a:lnTo>
                  <a:lnTo>
                    <a:pt x="1625599" y="329693"/>
                  </a:lnTo>
                  <a:lnTo>
                    <a:pt x="1689099" y="329946"/>
                  </a:lnTo>
                  <a:lnTo>
                    <a:pt x="1739899" y="329692"/>
                  </a:lnTo>
                  <a:lnTo>
                    <a:pt x="1790699" y="329366"/>
                  </a:lnTo>
                  <a:lnTo>
                    <a:pt x="1841499" y="328955"/>
                  </a:lnTo>
                  <a:lnTo>
                    <a:pt x="1892299" y="328449"/>
                  </a:lnTo>
                  <a:lnTo>
                    <a:pt x="1943099" y="327835"/>
                  </a:lnTo>
                  <a:lnTo>
                    <a:pt x="1993899" y="327100"/>
                  </a:lnTo>
                  <a:lnTo>
                    <a:pt x="2044699" y="326234"/>
                  </a:lnTo>
                  <a:lnTo>
                    <a:pt x="2095499" y="325224"/>
                  </a:lnTo>
                  <a:lnTo>
                    <a:pt x="2146299" y="324058"/>
                  </a:lnTo>
                  <a:lnTo>
                    <a:pt x="2197099" y="322725"/>
                  </a:lnTo>
                  <a:lnTo>
                    <a:pt x="2247899" y="321213"/>
                  </a:lnTo>
                  <a:lnTo>
                    <a:pt x="2298699" y="319509"/>
                  </a:lnTo>
                  <a:lnTo>
                    <a:pt x="2349499" y="317601"/>
                  </a:lnTo>
                  <a:lnTo>
                    <a:pt x="2400299" y="315479"/>
                  </a:lnTo>
                  <a:lnTo>
                    <a:pt x="2463799" y="313129"/>
                  </a:lnTo>
                  <a:lnTo>
                    <a:pt x="2514599" y="310541"/>
                  </a:lnTo>
                  <a:lnTo>
                    <a:pt x="2565399" y="307701"/>
                  </a:lnTo>
                  <a:lnTo>
                    <a:pt x="2616199" y="304599"/>
                  </a:lnTo>
                  <a:lnTo>
                    <a:pt x="2666999" y="301222"/>
                  </a:lnTo>
                  <a:lnTo>
                    <a:pt x="2717799" y="297559"/>
                  </a:lnTo>
                  <a:lnTo>
                    <a:pt x="2768599" y="293597"/>
                  </a:lnTo>
                  <a:lnTo>
                    <a:pt x="2819399" y="289324"/>
                  </a:lnTo>
                  <a:lnTo>
                    <a:pt x="2870199" y="284730"/>
                  </a:lnTo>
                  <a:lnTo>
                    <a:pt x="2920999" y="279801"/>
                  </a:lnTo>
                  <a:lnTo>
                    <a:pt x="2971799" y="274526"/>
                  </a:lnTo>
                  <a:lnTo>
                    <a:pt x="3022599" y="268893"/>
                  </a:lnTo>
                  <a:lnTo>
                    <a:pt x="3073399" y="262890"/>
                  </a:lnTo>
                  <a:lnTo>
                    <a:pt x="3111499" y="256798"/>
                  </a:lnTo>
                  <a:lnTo>
                    <a:pt x="3162299" y="248722"/>
                  </a:lnTo>
                  <a:lnTo>
                    <a:pt x="3225799" y="238129"/>
                  </a:lnTo>
                  <a:lnTo>
                    <a:pt x="3276599" y="224488"/>
                  </a:lnTo>
                  <a:lnTo>
                    <a:pt x="3327399" y="207264"/>
                  </a:lnTo>
                  <a:lnTo>
                    <a:pt x="3352799" y="193040"/>
                  </a:lnTo>
                  <a:close/>
                </a:path>
                <a:path w="3365500" h="330200">
                  <a:moveTo>
                    <a:pt x="15522" y="164084"/>
                  </a:moveTo>
                  <a:lnTo>
                    <a:pt x="15009" y="163899"/>
                  </a:lnTo>
                  <a:lnTo>
                    <a:pt x="13969" y="164211"/>
                  </a:lnTo>
                  <a:lnTo>
                    <a:pt x="15522" y="164084"/>
                  </a:lnTo>
                  <a:close/>
                </a:path>
                <a:path w="3365500" h="330200">
                  <a:moveTo>
                    <a:pt x="15875" y="165925"/>
                  </a:moveTo>
                  <a:lnTo>
                    <a:pt x="15522" y="165862"/>
                  </a:lnTo>
                  <a:lnTo>
                    <a:pt x="14111" y="165777"/>
                  </a:lnTo>
                  <a:lnTo>
                    <a:pt x="15009" y="166046"/>
                  </a:lnTo>
                  <a:lnTo>
                    <a:pt x="15875" y="165925"/>
                  </a:lnTo>
                  <a:close/>
                </a:path>
                <a:path w="3365500" h="330200">
                  <a:moveTo>
                    <a:pt x="17318" y="164730"/>
                  </a:moveTo>
                  <a:lnTo>
                    <a:pt x="15875" y="164211"/>
                  </a:lnTo>
                  <a:lnTo>
                    <a:pt x="15009" y="164176"/>
                  </a:lnTo>
                  <a:lnTo>
                    <a:pt x="14287" y="164306"/>
                  </a:lnTo>
                  <a:lnTo>
                    <a:pt x="16510" y="164973"/>
                  </a:lnTo>
                  <a:lnTo>
                    <a:pt x="17318" y="164730"/>
                  </a:lnTo>
                  <a:close/>
                </a:path>
                <a:path w="3365500" h="330200">
                  <a:moveTo>
                    <a:pt x="16933" y="165100"/>
                  </a:moveTo>
                  <a:lnTo>
                    <a:pt x="16510" y="164973"/>
                  </a:lnTo>
                  <a:lnTo>
                    <a:pt x="14287" y="165639"/>
                  </a:lnTo>
                  <a:lnTo>
                    <a:pt x="15009" y="165561"/>
                  </a:lnTo>
                  <a:lnTo>
                    <a:pt x="16933" y="165100"/>
                  </a:lnTo>
                  <a:close/>
                </a:path>
                <a:path w="3365500" h="330200">
                  <a:moveTo>
                    <a:pt x="17780" y="165354"/>
                  </a:moveTo>
                  <a:lnTo>
                    <a:pt x="17318" y="165215"/>
                  </a:lnTo>
                  <a:lnTo>
                    <a:pt x="16510" y="165201"/>
                  </a:lnTo>
                  <a:lnTo>
                    <a:pt x="14514" y="165680"/>
                  </a:lnTo>
                  <a:lnTo>
                    <a:pt x="15875" y="165925"/>
                  </a:lnTo>
                  <a:lnTo>
                    <a:pt x="17780" y="165354"/>
                  </a:lnTo>
                  <a:close/>
                </a:path>
                <a:path w="3365500" h="330200">
                  <a:moveTo>
                    <a:pt x="25400" y="162306"/>
                  </a:moveTo>
                  <a:lnTo>
                    <a:pt x="15522" y="164084"/>
                  </a:lnTo>
                  <a:lnTo>
                    <a:pt x="17318" y="164730"/>
                  </a:lnTo>
                  <a:lnTo>
                    <a:pt x="25400" y="162306"/>
                  </a:lnTo>
                  <a:close/>
                </a:path>
                <a:path w="3365500" h="330200">
                  <a:moveTo>
                    <a:pt x="25400" y="167640"/>
                  </a:moveTo>
                  <a:lnTo>
                    <a:pt x="17780" y="165354"/>
                  </a:lnTo>
                  <a:lnTo>
                    <a:pt x="15875" y="165925"/>
                  </a:lnTo>
                  <a:lnTo>
                    <a:pt x="25400" y="167640"/>
                  </a:lnTo>
                  <a:close/>
                </a:path>
                <a:path w="3365500" h="330200">
                  <a:moveTo>
                    <a:pt x="17780" y="164896"/>
                  </a:moveTo>
                  <a:lnTo>
                    <a:pt x="16933" y="164846"/>
                  </a:lnTo>
                  <a:lnTo>
                    <a:pt x="16510" y="164973"/>
                  </a:lnTo>
                  <a:lnTo>
                    <a:pt x="17780" y="164896"/>
                  </a:lnTo>
                  <a:close/>
                </a:path>
                <a:path w="3365500" h="330200">
                  <a:moveTo>
                    <a:pt x="18472" y="165146"/>
                  </a:moveTo>
                  <a:lnTo>
                    <a:pt x="17780" y="164896"/>
                  </a:lnTo>
                  <a:lnTo>
                    <a:pt x="16933" y="165100"/>
                  </a:lnTo>
                  <a:lnTo>
                    <a:pt x="17780" y="165354"/>
                  </a:lnTo>
                  <a:lnTo>
                    <a:pt x="18472" y="165146"/>
                  </a:lnTo>
                  <a:close/>
                </a:path>
                <a:path w="3365500" h="330200">
                  <a:moveTo>
                    <a:pt x="25400" y="163068"/>
                  </a:moveTo>
                  <a:lnTo>
                    <a:pt x="17780" y="164896"/>
                  </a:lnTo>
                  <a:lnTo>
                    <a:pt x="18472" y="165146"/>
                  </a:lnTo>
                  <a:lnTo>
                    <a:pt x="25400" y="163068"/>
                  </a:lnTo>
                  <a:close/>
                </a:path>
                <a:path w="3365500" h="330200">
                  <a:moveTo>
                    <a:pt x="25400" y="167640"/>
                  </a:moveTo>
                  <a:lnTo>
                    <a:pt x="18472" y="165146"/>
                  </a:lnTo>
                  <a:lnTo>
                    <a:pt x="17780" y="165354"/>
                  </a:lnTo>
                  <a:lnTo>
                    <a:pt x="25400" y="167640"/>
                  </a:lnTo>
                  <a:close/>
                </a:path>
                <a:path w="3365500" h="330200">
                  <a:moveTo>
                    <a:pt x="3351212" y="164306"/>
                  </a:moveTo>
                  <a:lnTo>
                    <a:pt x="3340099" y="162306"/>
                  </a:lnTo>
                  <a:lnTo>
                    <a:pt x="3348989" y="164973"/>
                  </a:lnTo>
                  <a:lnTo>
                    <a:pt x="3351212" y="164306"/>
                  </a:lnTo>
                  <a:close/>
                </a:path>
                <a:path w="3365500" h="330200">
                  <a:moveTo>
                    <a:pt x="3348989" y="164973"/>
                  </a:moveTo>
                  <a:lnTo>
                    <a:pt x="3340099" y="162306"/>
                  </a:lnTo>
                  <a:lnTo>
                    <a:pt x="3348181" y="165215"/>
                  </a:lnTo>
                  <a:lnTo>
                    <a:pt x="3348989" y="164973"/>
                  </a:lnTo>
                  <a:close/>
                </a:path>
                <a:path w="3365500" h="330200">
                  <a:moveTo>
                    <a:pt x="3351212" y="165639"/>
                  </a:moveTo>
                  <a:lnTo>
                    <a:pt x="3348989" y="164973"/>
                  </a:lnTo>
                  <a:lnTo>
                    <a:pt x="3348181" y="165215"/>
                  </a:lnTo>
                  <a:lnTo>
                    <a:pt x="3349977" y="165862"/>
                  </a:lnTo>
                  <a:lnTo>
                    <a:pt x="3351212" y="165639"/>
                  </a:lnTo>
                  <a:close/>
                </a:path>
                <a:path w="3365500" h="330200">
                  <a:moveTo>
                    <a:pt x="3352799" y="165354"/>
                  </a:moveTo>
                  <a:lnTo>
                    <a:pt x="3352799" y="164592"/>
                  </a:lnTo>
                  <a:lnTo>
                    <a:pt x="3351212" y="164306"/>
                  </a:lnTo>
                  <a:lnTo>
                    <a:pt x="3348989" y="164973"/>
                  </a:lnTo>
                  <a:lnTo>
                    <a:pt x="3351212" y="165639"/>
                  </a:lnTo>
                  <a:lnTo>
                    <a:pt x="3352799" y="165354"/>
                  </a:lnTo>
                  <a:close/>
                </a:path>
                <a:path w="3365500" h="330200">
                  <a:moveTo>
                    <a:pt x="3351529" y="165735"/>
                  </a:moveTo>
                  <a:lnTo>
                    <a:pt x="3351212" y="165639"/>
                  </a:lnTo>
                  <a:lnTo>
                    <a:pt x="3349977" y="165862"/>
                  </a:lnTo>
                  <a:lnTo>
                    <a:pt x="3350490" y="166046"/>
                  </a:lnTo>
                  <a:lnTo>
                    <a:pt x="3351529" y="165735"/>
                  </a:lnTo>
                  <a:close/>
                </a:path>
                <a:path w="3365500" h="330200">
                  <a:moveTo>
                    <a:pt x="3352799" y="166878"/>
                  </a:moveTo>
                  <a:lnTo>
                    <a:pt x="3352799" y="166116"/>
                  </a:lnTo>
                  <a:lnTo>
                    <a:pt x="3351529" y="165735"/>
                  </a:lnTo>
                  <a:lnTo>
                    <a:pt x="3350490" y="166046"/>
                  </a:lnTo>
                  <a:lnTo>
                    <a:pt x="3352799" y="166878"/>
                  </a:lnTo>
                  <a:close/>
                </a:path>
                <a:path w="3365500" h="330200">
                  <a:moveTo>
                    <a:pt x="3352799" y="165354"/>
                  </a:moveTo>
                  <a:lnTo>
                    <a:pt x="3351212" y="165639"/>
                  </a:lnTo>
                  <a:lnTo>
                    <a:pt x="3351529" y="165735"/>
                  </a:lnTo>
                  <a:lnTo>
                    <a:pt x="3352799" y="165354"/>
                  </a:lnTo>
                  <a:close/>
                </a:path>
                <a:path w="3365500" h="330200">
                  <a:moveTo>
                    <a:pt x="3352799" y="164592"/>
                  </a:moveTo>
                  <a:lnTo>
                    <a:pt x="3352799" y="163830"/>
                  </a:lnTo>
                  <a:lnTo>
                    <a:pt x="3351529" y="164211"/>
                  </a:lnTo>
                  <a:lnTo>
                    <a:pt x="3352799" y="164592"/>
                  </a:lnTo>
                  <a:close/>
                </a:path>
                <a:path w="3365500" h="330200">
                  <a:moveTo>
                    <a:pt x="3352799" y="166116"/>
                  </a:moveTo>
                  <a:lnTo>
                    <a:pt x="3352799" y="165354"/>
                  </a:lnTo>
                  <a:lnTo>
                    <a:pt x="3351529" y="165735"/>
                  </a:lnTo>
                  <a:lnTo>
                    <a:pt x="3352799" y="16611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777" y="2937510"/>
              <a:ext cx="7158445" cy="9791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07008" y="2959675"/>
              <a:ext cx="5499100" cy="330200"/>
            </a:xfrm>
            <a:custGeom>
              <a:avLst/>
              <a:gdLst/>
              <a:ahLst/>
              <a:cxnLst/>
              <a:rect l="l" t="t" r="r" b="b"/>
              <a:pathLst>
                <a:path w="5499100" h="330200">
                  <a:moveTo>
                    <a:pt x="12700" y="186622"/>
                  </a:moveTo>
                  <a:lnTo>
                    <a:pt x="12700" y="143188"/>
                  </a:lnTo>
                  <a:lnTo>
                    <a:pt x="0" y="143950"/>
                  </a:lnTo>
                  <a:lnTo>
                    <a:pt x="0" y="185860"/>
                  </a:lnTo>
                  <a:lnTo>
                    <a:pt x="12700" y="186622"/>
                  </a:lnTo>
                  <a:close/>
                </a:path>
                <a:path w="5499100" h="330200">
                  <a:moveTo>
                    <a:pt x="5486399" y="161476"/>
                  </a:moveTo>
                  <a:lnTo>
                    <a:pt x="5486399" y="142426"/>
                  </a:lnTo>
                  <a:lnTo>
                    <a:pt x="5448299" y="125200"/>
                  </a:lnTo>
                  <a:lnTo>
                    <a:pt x="5397499" y="112392"/>
                  </a:lnTo>
                  <a:lnTo>
                    <a:pt x="5346699" y="102938"/>
                  </a:lnTo>
                  <a:lnTo>
                    <a:pt x="5295899" y="95778"/>
                  </a:lnTo>
                  <a:lnTo>
                    <a:pt x="5257799" y="89848"/>
                  </a:lnTo>
                  <a:lnTo>
                    <a:pt x="5194299" y="83601"/>
                  </a:lnTo>
                  <a:lnTo>
                    <a:pt x="5143499" y="77988"/>
                  </a:lnTo>
                  <a:lnTo>
                    <a:pt x="5092699" y="72926"/>
                  </a:lnTo>
                  <a:lnTo>
                    <a:pt x="5041899" y="68331"/>
                  </a:lnTo>
                  <a:lnTo>
                    <a:pt x="4991099" y="64121"/>
                  </a:lnTo>
                  <a:lnTo>
                    <a:pt x="4940299" y="60212"/>
                  </a:lnTo>
                  <a:lnTo>
                    <a:pt x="4889499" y="56521"/>
                  </a:lnTo>
                  <a:lnTo>
                    <a:pt x="4838699" y="52965"/>
                  </a:lnTo>
                  <a:lnTo>
                    <a:pt x="4724399" y="46644"/>
                  </a:lnTo>
                  <a:lnTo>
                    <a:pt x="4673599" y="43927"/>
                  </a:lnTo>
                  <a:lnTo>
                    <a:pt x="4622799" y="41311"/>
                  </a:lnTo>
                  <a:lnTo>
                    <a:pt x="4571999" y="38794"/>
                  </a:lnTo>
                  <a:lnTo>
                    <a:pt x="4521199" y="36374"/>
                  </a:lnTo>
                  <a:lnTo>
                    <a:pt x="4470399" y="34049"/>
                  </a:lnTo>
                  <a:lnTo>
                    <a:pt x="4419599" y="31818"/>
                  </a:lnTo>
                  <a:lnTo>
                    <a:pt x="4368799" y="29679"/>
                  </a:lnTo>
                  <a:lnTo>
                    <a:pt x="4317999" y="27631"/>
                  </a:lnTo>
                  <a:lnTo>
                    <a:pt x="4267199" y="25671"/>
                  </a:lnTo>
                  <a:lnTo>
                    <a:pt x="4216399" y="23798"/>
                  </a:lnTo>
                  <a:lnTo>
                    <a:pt x="4165599" y="22011"/>
                  </a:lnTo>
                  <a:lnTo>
                    <a:pt x="4114799" y="20308"/>
                  </a:lnTo>
                  <a:lnTo>
                    <a:pt x="4063999" y="18686"/>
                  </a:lnTo>
                  <a:lnTo>
                    <a:pt x="4013199" y="17145"/>
                  </a:lnTo>
                  <a:lnTo>
                    <a:pt x="3962399" y="15683"/>
                  </a:lnTo>
                  <a:lnTo>
                    <a:pt x="3911599" y="14299"/>
                  </a:lnTo>
                  <a:lnTo>
                    <a:pt x="3860799" y="12989"/>
                  </a:lnTo>
                  <a:lnTo>
                    <a:pt x="3809999" y="11754"/>
                  </a:lnTo>
                  <a:lnTo>
                    <a:pt x="3759199" y="10590"/>
                  </a:lnTo>
                  <a:lnTo>
                    <a:pt x="3708399" y="9498"/>
                  </a:lnTo>
                  <a:lnTo>
                    <a:pt x="3657599" y="8474"/>
                  </a:lnTo>
                  <a:lnTo>
                    <a:pt x="3606799" y="7517"/>
                  </a:lnTo>
                  <a:lnTo>
                    <a:pt x="3555999" y="6626"/>
                  </a:lnTo>
                  <a:lnTo>
                    <a:pt x="3505199" y="5799"/>
                  </a:lnTo>
                  <a:lnTo>
                    <a:pt x="3454399" y="5034"/>
                  </a:lnTo>
                  <a:lnTo>
                    <a:pt x="3403599" y="4329"/>
                  </a:lnTo>
                  <a:lnTo>
                    <a:pt x="3352799" y="3684"/>
                  </a:lnTo>
                  <a:lnTo>
                    <a:pt x="3301999" y="3096"/>
                  </a:lnTo>
                  <a:lnTo>
                    <a:pt x="3251199" y="2563"/>
                  </a:lnTo>
                  <a:lnTo>
                    <a:pt x="3200399" y="2085"/>
                  </a:lnTo>
                  <a:lnTo>
                    <a:pt x="3149599" y="1658"/>
                  </a:lnTo>
                  <a:lnTo>
                    <a:pt x="3098799" y="1283"/>
                  </a:lnTo>
                  <a:lnTo>
                    <a:pt x="3047999" y="956"/>
                  </a:lnTo>
                  <a:lnTo>
                    <a:pt x="2997199" y="677"/>
                  </a:lnTo>
                  <a:lnTo>
                    <a:pt x="2946399" y="443"/>
                  </a:lnTo>
                  <a:lnTo>
                    <a:pt x="2895599" y="253"/>
                  </a:lnTo>
                  <a:lnTo>
                    <a:pt x="2844799" y="106"/>
                  </a:lnTo>
                  <a:lnTo>
                    <a:pt x="2692399" y="0"/>
                  </a:lnTo>
                  <a:lnTo>
                    <a:pt x="2641599" y="106"/>
                  </a:lnTo>
                  <a:lnTo>
                    <a:pt x="2590799" y="254"/>
                  </a:lnTo>
                  <a:lnTo>
                    <a:pt x="2539999" y="443"/>
                  </a:lnTo>
                  <a:lnTo>
                    <a:pt x="2489199" y="677"/>
                  </a:lnTo>
                  <a:lnTo>
                    <a:pt x="2438399" y="957"/>
                  </a:lnTo>
                  <a:lnTo>
                    <a:pt x="2387599" y="1284"/>
                  </a:lnTo>
                  <a:lnTo>
                    <a:pt x="2336799" y="1660"/>
                  </a:lnTo>
                  <a:lnTo>
                    <a:pt x="2285999" y="2086"/>
                  </a:lnTo>
                  <a:lnTo>
                    <a:pt x="2235199" y="2565"/>
                  </a:lnTo>
                  <a:lnTo>
                    <a:pt x="2184399" y="3098"/>
                  </a:lnTo>
                  <a:lnTo>
                    <a:pt x="2133599" y="3686"/>
                  </a:lnTo>
                  <a:lnTo>
                    <a:pt x="2082799" y="4332"/>
                  </a:lnTo>
                  <a:lnTo>
                    <a:pt x="2031999" y="5037"/>
                  </a:lnTo>
                  <a:lnTo>
                    <a:pt x="1981199" y="5802"/>
                  </a:lnTo>
                  <a:lnTo>
                    <a:pt x="1930399" y="6630"/>
                  </a:lnTo>
                  <a:lnTo>
                    <a:pt x="1879599" y="7521"/>
                  </a:lnTo>
                  <a:lnTo>
                    <a:pt x="1828799" y="8478"/>
                  </a:lnTo>
                  <a:lnTo>
                    <a:pt x="1777999" y="9502"/>
                  </a:lnTo>
                  <a:lnTo>
                    <a:pt x="1727199" y="10595"/>
                  </a:lnTo>
                  <a:lnTo>
                    <a:pt x="1676399" y="11759"/>
                  </a:lnTo>
                  <a:lnTo>
                    <a:pt x="1625599" y="12994"/>
                  </a:lnTo>
                  <a:lnTo>
                    <a:pt x="1574800" y="14304"/>
                  </a:lnTo>
                  <a:lnTo>
                    <a:pt x="1524000" y="15689"/>
                  </a:lnTo>
                  <a:lnTo>
                    <a:pt x="1473200" y="17151"/>
                  </a:lnTo>
                  <a:lnTo>
                    <a:pt x="1422400" y="18692"/>
                  </a:lnTo>
                  <a:lnTo>
                    <a:pt x="1371600" y="20313"/>
                  </a:lnTo>
                  <a:lnTo>
                    <a:pt x="1320800" y="22017"/>
                  </a:lnTo>
                  <a:lnTo>
                    <a:pt x="1270000" y="23804"/>
                  </a:lnTo>
                  <a:lnTo>
                    <a:pt x="1219200" y="25676"/>
                  </a:lnTo>
                  <a:lnTo>
                    <a:pt x="1168400" y="27636"/>
                  </a:lnTo>
                  <a:lnTo>
                    <a:pt x="1130300" y="29684"/>
                  </a:lnTo>
                  <a:lnTo>
                    <a:pt x="1079500" y="31823"/>
                  </a:lnTo>
                  <a:lnTo>
                    <a:pt x="1028700" y="34053"/>
                  </a:lnTo>
                  <a:lnTo>
                    <a:pt x="977900" y="36378"/>
                  </a:lnTo>
                  <a:lnTo>
                    <a:pt x="927100" y="38797"/>
                  </a:lnTo>
                  <a:lnTo>
                    <a:pt x="876300" y="41314"/>
                  </a:lnTo>
                  <a:lnTo>
                    <a:pt x="825500" y="43929"/>
                  </a:lnTo>
                  <a:lnTo>
                    <a:pt x="774700" y="46645"/>
                  </a:lnTo>
                  <a:lnTo>
                    <a:pt x="723900" y="49462"/>
                  </a:lnTo>
                  <a:lnTo>
                    <a:pt x="673100" y="52737"/>
                  </a:lnTo>
                  <a:lnTo>
                    <a:pt x="622300" y="56111"/>
                  </a:lnTo>
                  <a:lnTo>
                    <a:pt x="571500" y="59637"/>
                  </a:lnTo>
                  <a:lnTo>
                    <a:pt x="520700" y="63366"/>
                  </a:lnTo>
                  <a:lnTo>
                    <a:pt x="469900" y="67350"/>
                  </a:lnTo>
                  <a:lnTo>
                    <a:pt x="419100" y="71640"/>
                  </a:lnTo>
                  <a:lnTo>
                    <a:pt x="368300" y="76288"/>
                  </a:lnTo>
                  <a:lnTo>
                    <a:pt x="317500" y="81345"/>
                  </a:lnTo>
                  <a:lnTo>
                    <a:pt x="266700" y="86864"/>
                  </a:lnTo>
                  <a:lnTo>
                    <a:pt x="215900" y="92896"/>
                  </a:lnTo>
                  <a:lnTo>
                    <a:pt x="165100" y="100528"/>
                  </a:lnTo>
                  <a:lnTo>
                    <a:pt x="114300" y="109803"/>
                  </a:lnTo>
                  <a:lnTo>
                    <a:pt x="50800" y="123007"/>
                  </a:lnTo>
                  <a:lnTo>
                    <a:pt x="12700" y="142426"/>
                  </a:lnTo>
                  <a:lnTo>
                    <a:pt x="12700" y="161476"/>
                  </a:lnTo>
                  <a:lnTo>
                    <a:pt x="21166" y="164016"/>
                  </a:lnTo>
                  <a:lnTo>
                    <a:pt x="22225" y="163952"/>
                  </a:lnTo>
                  <a:lnTo>
                    <a:pt x="25400" y="163000"/>
                  </a:lnTo>
                  <a:lnTo>
                    <a:pt x="25400" y="163762"/>
                  </a:lnTo>
                  <a:lnTo>
                    <a:pt x="63500" y="147938"/>
                  </a:lnTo>
                  <a:lnTo>
                    <a:pt x="101600" y="136166"/>
                  </a:lnTo>
                  <a:lnTo>
                    <a:pt x="152400" y="127429"/>
                  </a:lnTo>
                  <a:lnTo>
                    <a:pt x="203200" y="120711"/>
                  </a:lnTo>
                  <a:lnTo>
                    <a:pt x="254000" y="114994"/>
                  </a:lnTo>
                  <a:lnTo>
                    <a:pt x="304800" y="108869"/>
                  </a:lnTo>
                  <a:lnTo>
                    <a:pt x="355600" y="103290"/>
                  </a:lnTo>
                  <a:lnTo>
                    <a:pt x="406400" y="98207"/>
                  </a:lnTo>
                  <a:lnTo>
                    <a:pt x="457200" y="93571"/>
                  </a:lnTo>
                  <a:lnTo>
                    <a:pt x="508000" y="89333"/>
                  </a:lnTo>
                  <a:lnTo>
                    <a:pt x="558800" y="85442"/>
                  </a:lnTo>
                  <a:lnTo>
                    <a:pt x="609600" y="81851"/>
                  </a:lnTo>
                  <a:lnTo>
                    <a:pt x="673100" y="78510"/>
                  </a:lnTo>
                  <a:lnTo>
                    <a:pt x="723900" y="75370"/>
                  </a:lnTo>
                  <a:lnTo>
                    <a:pt x="774700" y="72422"/>
                  </a:lnTo>
                  <a:lnTo>
                    <a:pt x="825500" y="69590"/>
                  </a:lnTo>
                  <a:lnTo>
                    <a:pt x="876300" y="66873"/>
                  </a:lnTo>
                  <a:lnTo>
                    <a:pt x="927100" y="64268"/>
                  </a:lnTo>
                  <a:lnTo>
                    <a:pt x="977900" y="61772"/>
                  </a:lnTo>
                  <a:lnTo>
                    <a:pt x="1028700" y="59383"/>
                  </a:lnTo>
                  <a:lnTo>
                    <a:pt x="1079500" y="57098"/>
                  </a:lnTo>
                  <a:lnTo>
                    <a:pt x="1130300" y="54917"/>
                  </a:lnTo>
                  <a:lnTo>
                    <a:pt x="1181100" y="52835"/>
                  </a:lnTo>
                  <a:lnTo>
                    <a:pt x="1231900" y="50851"/>
                  </a:lnTo>
                  <a:lnTo>
                    <a:pt x="1282700" y="48962"/>
                  </a:lnTo>
                  <a:lnTo>
                    <a:pt x="1333500" y="47166"/>
                  </a:lnTo>
                  <a:lnTo>
                    <a:pt x="1384300" y="45461"/>
                  </a:lnTo>
                  <a:lnTo>
                    <a:pt x="1435100" y="43844"/>
                  </a:lnTo>
                  <a:lnTo>
                    <a:pt x="1485900" y="42313"/>
                  </a:lnTo>
                  <a:lnTo>
                    <a:pt x="1536700" y="40866"/>
                  </a:lnTo>
                  <a:lnTo>
                    <a:pt x="1587499" y="39500"/>
                  </a:lnTo>
                  <a:lnTo>
                    <a:pt x="1638299" y="38212"/>
                  </a:lnTo>
                  <a:lnTo>
                    <a:pt x="1689099" y="37002"/>
                  </a:lnTo>
                  <a:lnTo>
                    <a:pt x="1739899" y="35865"/>
                  </a:lnTo>
                  <a:lnTo>
                    <a:pt x="1790699" y="34800"/>
                  </a:lnTo>
                  <a:lnTo>
                    <a:pt x="1841499" y="33805"/>
                  </a:lnTo>
                  <a:lnTo>
                    <a:pt x="1892299" y="32876"/>
                  </a:lnTo>
                  <a:lnTo>
                    <a:pt x="1943099" y="32013"/>
                  </a:lnTo>
                  <a:lnTo>
                    <a:pt x="1993899" y="31212"/>
                  </a:lnTo>
                  <a:lnTo>
                    <a:pt x="2044699" y="30470"/>
                  </a:lnTo>
                  <a:lnTo>
                    <a:pt x="2095499" y="29787"/>
                  </a:lnTo>
                  <a:lnTo>
                    <a:pt x="2146299" y="29159"/>
                  </a:lnTo>
                  <a:lnTo>
                    <a:pt x="2197099" y="28583"/>
                  </a:lnTo>
                  <a:lnTo>
                    <a:pt x="2247899" y="28059"/>
                  </a:lnTo>
                  <a:lnTo>
                    <a:pt x="2298699" y="27582"/>
                  </a:lnTo>
                  <a:lnTo>
                    <a:pt x="2349499" y="27152"/>
                  </a:lnTo>
                  <a:lnTo>
                    <a:pt x="2400299" y="26765"/>
                  </a:lnTo>
                  <a:lnTo>
                    <a:pt x="2451099" y="26419"/>
                  </a:lnTo>
                  <a:lnTo>
                    <a:pt x="2501899" y="26112"/>
                  </a:lnTo>
                  <a:lnTo>
                    <a:pt x="2552699" y="25842"/>
                  </a:lnTo>
                  <a:lnTo>
                    <a:pt x="2590799" y="25606"/>
                  </a:lnTo>
                  <a:lnTo>
                    <a:pt x="2641599" y="25401"/>
                  </a:lnTo>
                  <a:lnTo>
                    <a:pt x="2692399" y="25226"/>
                  </a:lnTo>
                  <a:lnTo>
                    <a:pt x="2743199" y="25078"/>
                  </a:lnTo>
                  <a:lnTo>
                    <a:pt x="2793999" y="25225"/>
                  </a:lnTo>
                  <a:lnTo>
                    <a:pt x="2844799" y="25399"/>
                  </a:lnTo>
                  <a:lnTo>
                    <a:pt x="2895599" y="25603"/>
                  </a:lnTo>
                  <a:lnTo>
                    <a:pt x="2946399" y="25838"/>
                  </a:lnTo>
                  <a:lnTo>
                    <a:pt x="2997199" y="26108"/>
                  </a:lnTo>
                  <a:lnTo>
                    <a:pt x="3047999" y="26414"/>
                  </a:lnTo>
                  <a:lnTo>
                    <a:pt x="3098799" y="26759"/>
                  </a:lnTo>
                  <a:lnTo>
                    <a:pt x="3149599" y="27146"/>
                  </a:lnTo>
                  <a:lnTo>
                    <a:pt x="3200399" y="27576"/>
                  </a:lnTo>
                  <a:lnTo>
                    <a:pt x="3251199" y="28052"/>
                  </a:lnTo>
                  <a:lnTo>
                    <a:pt x="3301999" y="28576"/>
                  </a:lnTo>
                  <a:lnTo>
                    <a:pt x="3352799" y="29151"/>
                  </a:lnTo>
                  <a:lnTo>
                    <a:pt x="3403599" y="29778"/>
                  </a:lnTo>
                  <a:lnTo>
                    <a:pt x="3454399" y="30462"/>
                  </a:lnTo>
                  <a:lnTo>
                    <a:pt x="3505199" y="31203"/>
                  </a:lnTo>
                  <a:lnTo>
                    <a:pt x="3555999" y="32004"/>
                  </a:lnTo>
                  <a:lnTo>
                    <a:pt x="3606799" y="32867"/>
                  </a:lnTo>
                  <a:lnTo>
                    <a:pt x="3657599" y="33795"/>
                  </a:lnTo>
                  <a:lnTo>
                    <a:pt x="3708399" y="34791"/>
                  </a:lnTo>
                  <a:lnTo>
                    <a:pt x="3759199" y="35855"/>
                  </a:lnTo>
                  <a:lnTo>
                    <a:pt x="3809999" y="36992"/>
                  </a:lnTo>
                  <a:lnTo>
                    <a:pt x="3860799" y="38203"/>
                  </a:lnTo>
                  <a:lnTo>
                    <a:pt x="3911599" y="39490"/>
                  </a:lnTo>
                  <a:lnTo>
                    <a:pt x="3962399" y="40857"/>
                  </a:lnTo>
                  <a:lnTo>
                    <a:pt x="4013199" y="42304"/>
                  </a:lnTo>
                  <a:lnTo>
                    <a:pt x="4063999" y="43836"/>
                  </a:lnTo>
                  <a:lnTo>
                    <a:pt x="4114799" y="45453"/>
                  </a:lnTo>
                  <a:lnTo>
                    <a:pt x="4165599" y="47158"/>
                  </a:lnTo>
                  <a:lnTo>
                    <a:pt x="4216399" y="48954"/>
                  </a:lnTo>
                  <a:lnTo>
                    <a:pt x="4267199" y="50844"/>
                  </a:lnTo>
                  <a:lnTo>
                    <a:pt x="4317999" y="52828"/>
                  </a:lnTo>
                  <a:lnTo>
                    <a:pt x="4368799" y="54911"/>
                  </a:lnTo>
                  <a:lnTo>
                    <a:pt x="4419599" y="57093"/>
                  </a:lnTo>
                  <a:lnTo>
                    <a:pt x="4470399" y="59378"/>
                  </a:lnTo>
                  <a:lnTo>
                    <a:pt x="4521199" y="61767"/>
                  </a:lnTo>
                  <a:lnTo>
                    <a:pt x="4571999" y="64264"/>
                  </a:lnTo>
                  <a:lnTo>
                    <a:pt x="4622799" y="66870"/>
                  </a:lnTo>
                  <a:lnTo>
                    <a:pt x="4673599" y="69589"/>
                  </a:lnTo>
                  <a:lnTo>
                    <a:pt x="4724399" y="72421"/>
                  </a:lnTo>
                  <a:lnTo>
                    <a:pt x="4825999" y="78316"/>
                  </a:lnTo>
                  <a:lnTo>
                    <a:pt x="4876799" y="81474"/>
                  </a:lnTo>
                  <a:lnTo>
                    <a:pt x="4927599" y="84876"/>
                  </a:lnTo>
                  <a:lnTo>
                    <a:pt x="4978399" y="88551"/>
                  </a:lnTo>
                  <a:lnTo>
                    <a:pt x="5029199" y="92529"/>
                  </a:lnTo>
                  <a:lnTo>
                    <a:pt x="5079999" y="96842"/>
                  </a:lnTo>
                  <a:lnTo>
                    <a:pt x="5130799" y="101519"/>
                  </a:lnTo>
                  <a:lnTo>
                    <a:pt x="5181599" y="106591"/>
                  </a:lnTo>
                  <a:lnTo>
                    <a:pt x="5219699" y="112089"/>
                  </a:lnTo>
                  <a:lnTo>
                    <a:pt x="5270499" y="118042"/>
                  </a:lnTo>
                  <a:lnTo>
                    <a:pt x="5321299" y="125134"/>
                  </a:lnTo>
                  <a:lnTo>
                    <a:pt x="5384799" y="133925"/>
                  </a:lnTo>
                  <a:lnTo>
                    <a:pt x="5435599" y="146204"/>
                  </a:lnTo>
                  <a:lnTo>
                    <a:pt x="5473699" y="163762"/>
                  </a:lnTo>
                  <a:lnTo>
                    <a:pt x="5473699" y="163000"/>
                  </a:lnTo>
                  <a:lnTo>
                    <a:pt x="5477509" y="164143"/>
                  </a:lnTo>
                  <a:lnTo>
                    <a:pt x="5486399" y="161476"/>
                  </a:lnTo>
                  <a:close/>
                </a:path>
                <a:path w="5499100" h="330200">
                  <a:moveTo>
                    <a:pt x="21589" y="164143"/>
                  </a:moveTo>
                  <a:lnTo>
                    <a:pt x="12700" y="161476"/>
                  </a:lnTo>
                  <a:lnTo>
                    <a:pt x="20637" y="164333"/>
                  </a:lnTo>
                  <a:lnTo>
                    <a:pt x="21166" y="164270"/>
                  </a:lnTo>
                  <a:lnTo>
                    <a:pt x="21589" y="164143"/>
                  </a:lnTo>
                  <a:close/>
                </a:path>
                <a:path w="5499100" h="330200">
                  <a:moveTo>
                    <a:pt x="20781" y="164385"/>
                  </a:moveTo>
                  <a:lnTo>
                    <a:pt x="12700" y="161476"/>
                  </a:lnTo>
                  <a:lnTo>
                    <a:pt x="12700" y="162238"/>
                  </a:lnTo>
                  <a:lnTo>
                    <a:pt x="19050" y="164143"/>
                  </a:lnTo>
                  <a:lnTo>
                    <a:pt x="20319" y="164372"/>
                  </a:lnTo>
                  <a:lnTo>
                    <a:pt x="20781" y="164385"/>
                  </a:lnTo>
                  <a:close/>
                </a:path>
                <a:path w="5499100" h="330200">
                  <a:moveTo>
                    <a:pt x="19050" y="164143"/>
                  </a:moveTo>
                  <a:lnTo>
                    <a:pt x="12700" y="162238"/>
                  </a:lnTo>
                  <a:lnTo>
                    <a:pt x="12700" y="163000"/>
                  </a:lnTo>
                  <a:lnTo>
                    <a:pt x="19050" y="164143"/>
                  </a:lnTo>
                  <a:close/>
                </a:path>
                <a:path w="5499100" h="330200">
                  <a:moveTo>
                    <a:pt x="20319" y="164524"/>
                  </a:moveTo>
                  <a:lnTo>
                    <a:pt x="19050" y="164143"/>
                  </a:lnTo>
                  <a:lnTo>
                    <a:pt x="12700" y="163000"/>
                  </a:lnTo>
                  <a:lnTo>
                    <a:pt x="19050" y="164905"/>
                  </a:lnTo>
                  <a:lnTo>
                    <a:pt x="20319" y="164524"/>
                  </a:lnTo>
                  <a:close/>
                </a:path>
                <a:path w="5499100" h="330200">
                  <a:moveTo>
                    <a:pt x="19050" y="164905"/>
                  </a:moveTo>
                  <a:lnTo>
                    <a:pt x="12700" y="163000"/>
                  </a:lnTo>
                  <a:lnTo>
                    <a:pt x="12700" y="166810"/>
                  </a:lnTo>
                  <a:lnTo>
                    <a:pt x="19050" y="164905"/>
                  </a:lnTo>
                  <a:close/>
                </a:path>
                <a:path w="5499100" h="330200">
                  <a:moveTo>
                    <a:pt x="20319" y="165286"/>
                  </a:moveTo>
                  <a:lnTo>
                    <a:pt x="19050" y="164905"/>
                  </a:lnTo>
                  <a:lnTo>
                    <a:pt x="12700" y="166810"/>
                  </a:lnTo>
                  <a:lnTo>
                    <a:pt x="19050" y="165667"/>
                  </a:lnTo>
                  <a:lnTo>
                    <a:pt x="20319" y="165286"/>
                  </a:lnTo>
                  <a:close/>
                </a:path>
                <a:path w="5499100" h="330200">
                  <a:moveTo>
                    <a:pt x="19050" y="165667"/>
                  </a:moveTo>
                  <a:lnTo>
                    <a:pt x="12700" y="166810"/>
                  </a:lnTo>
                  <a:lnTo>
                    <a:pt x="12700" y="167572"/>
                  </a:lnTo>
                  <a:lnTo>
                    <a:pt x="19050" y="165667"/>
                  </a:lnTo>
                  <a:close/>
                </a:path>
                <a:path w="5499100" h="330200">
                  <a:moveTo>
                    <a:pt x="20781" y="165424"/>
                  </a:moveTo>
                  <a:lnTo>
                    <a:pt x="20319" y="165438"/>
                  </a:lnTo>
                  <a:lnTo>
                    <a:pt x="19050" y="165667"/>
                  </a:lnTo>
                  <a:lnTo>
                    <a:pt x="12700" y="167572"/>
                  </a:lnTo>
                  <a:lnTo>
                    <a:pt x="12700" y="168334"/>
                  </a:lnTo>
                  <a:lnTo>
                    <a:pt x="20781" y="165424"/>
                  </a:lnTo>
                  <a:close/>
                </a:path>
                <a:path w="5499100" h="330200">
                  <a:moveTo>
                    <a:pt x="21589" y="165667"/>
                  </a:moveTo>
                  <a:lnTo>
                    <a:pt x="21166" y="165540"/>
                  </a:lnTo>
                  <a:lnTo>
                    <a:pt x="20637" y="165476"/>
                  </a:lnTo>
                  <a:lnTo>
                    <a:pt x="12700" y="168334"/>
                  </a:lnTo>
                  <a:lnTo>
                    <a:pt x="21589" y="165667"/>
                  </a:lnTo>
                  <a:close/>
                </a:path>
                <a:path w="5499100" h="330200">
                  <a:moveTo>
                    <a:pt x="5486399" y="187384"/>
                  </a:moveTo>
                  <a:lnTo>
                    <a:pt x="5486399" y="168334"/>
                  </a:lnTo>
                  <a:lnTo>
                    <a:pt x="5477933" y="165794"/>
                  </a:lnTo>
                  <a:lnTo>
                    <a:pt x="5477163" y="165771"/>
                  </a:lnTo>
                  <a:lnTo>
                    <a:pt x="5473699" y="166810"/>
                  </a:lnTo>
                  <a:lnTo>
                    <a:pt x="5473699" y="166048"/>
                  </a:lnTo>
                  <a:lnTo>
                    <a:pt x="5435599" y="181872"/>
                  </a:lnTo>
                  <a:lnTo>
                    <a:pt x="5384799" y="193644"/>
                  </a:lnTo>
                  <a:lnTo>
                    <a:pt x="5333999" y="202381"/>
                  </a:lnTo>
                  <a:lnTo>
                    <a:pt x="5295899" y="209099"/>
                  </a:lnTo>
                  <a:lnTo>
                    <a:pt x="5245099" y="214816"/>
                  </a:lnTo>
                  <a:lnTo>
                    <a:pt x="5194299" y="221046"/>
                  </a:lnTo>
                  <a:lnTo>
                    <a:pt x="5143499" y="226666"/>
                  </a:lnTo>
                  <a:lnTo>
                    <a:pt x="5092699" y="231741"/>
                  </a:lnTo>
                  <a:lnTo>
                    <a:pt x="5041899" y="236337"/>
                  </a:lnTo>
                  <a:lnTo>
                    <a:pt x="4991099" y="240520"/>
                  </a:lnTo>
                  <a:lnTo>
                    <a:pt x="4940299" y="244356"/>
                  </a:lnTo>
                  <a:lnTo>
                    <a:pt x="4889499" y="247911"/>
                  </a:lnTo>
                  <a:lnTo>
                    <a:pt x="4825999" y="251250"/>
                  </a:lnTo>
                  <a:lnTo>
                    <a:pt x="4775199" y="254440"/>
                  </a:lnTo>
                  <a:lnTo>
                    <a:pt x="4724399" y="257367"/>
                  </a:lnTo>
                  <a:lnTo>
                    <a:pt x="4673599" y="260181"/>
                  </a:lnTo>
                  <a:lnTo>
                    <a:pt x="4622799" y="262886"/>
                  </a:lnTo>
                  <a:lnTo>
                    <a:pt x="4571999" y="265484"/>
                  </a:lnTo>
                  <a:lnTo>
                    <a:pt x="4521199" y="267975"/>
                  </a:lnTo>
                  <a:lnTo>
                    <a:pt x="4470399" y="270363"/>
                  </a:lnTo>
                  <a:lnTo>
                    <a:pt x="4419599" y="272650"/>
                  </a:lnTo>
                  <a:lnTo>
                    <a:pt x="4368799" y="274837"/>
                  </a:lnTo>
                  <a:lnTo>
                    <a:pt x="4317999" y="276927"/>
                  </a:lnTo>
                  <a:lnTo>
                    <a:pt x="4267199" y="278922"/>
                  </a:lnTo>
                  <a:lnTo>
                    <a:pt x="4216399" y="280823"/>
                  </a:lnTo>
                  <a:lnTo>
                    <a:pt x="4165599" y="282633"/>
                  </a:lnTo>
                  <a:lnTo>
                    <a:pt x="4114799" y="284354"/>
                  </a:lnTo>
                  <a:lnTo>
                    <a:pt x="4063999" y="285989"/>
                  </a:lnTo>
                  <a:lnTo>
                    <a:pt x="4013199" y="287538"/>
                  </a:lnTo>
                  <a:lnTo>
                    <a:pt x="3962399" y="289004"/>
                  </a:lnTo>
                  <a:lnTo>
                    <a:pt x="3911599" y="290390"/>
                  </a:lnTo>
                  <a:lnTo>
                    <a:pt x="3860799" y="291697"/>
                  </a:lnTo>
                  <a:lnTo>
                    <a:pt x="3809999" y="292927"/>
                  </a:lnTo>
                  <a:lnTo>
                    <a:pt x="3759199" y="294083"/>
                  </a:lnTo>
                  <a:lnTo>
                    <a:pt x="3708399" y="295166"/>
                  </a:lnTo>
                  <a:lnTo>
                    <a:pt x="3657599" y="296179"/>
                  </a:lnTo>
                  <a:lnTo>
                    <a:pt x="3606799" y="297124"/>
                  </a:lnTo>
                  <a:lnTo>
                    <a:pt x="3555999" y="298002"/>
                  </a:lnTo>
                  <a:lnTo>
                    <a:pt x="3505199" y="298816"/>
                  </a:lnTo>
                  <a:lnTo>
                    <a:pt x="3454399" y="299568"/>
                  </a:lnTo>
                  <a:lnTo>
                    <a:pt x="3403599" y="300260"/>
                  </a:lnTo>
                  <a:lnTo>
                    <a:pt x="3352799" y="300894"/>
                  </a:lnTo>
                  <a:lnTo>
                    <a:pt x="3301999" y="301472"/>
                  </a:lnTo>
                  <a:lnTo>
                    <a:pt x="3251199" y="301996"/>
                  </a:lnTo>
                  <a:lnTo>
                    <a:pt x="3200399" y="302468"/>
                  </a:lnTo>
                  <a:lnTo>
                    <a:pt x="3149599" y="302891"/>
                  </a:lnTo>
                  <a:lnTo>
                    <a:pt x="3098799" y="303266"/>
                  </a:lnTo>
                  <a:lnTo>
                    <a:pt x="3047999" y="303596"/>
                  </a:lnTo>
                  <a:lnTo>
                    <a:pt x="2997199" y="303882"/>
                  </a:lnTo>
                  <a:lnTo>
                    <a:pt x="2946399" y="304126"/>
                  </a:lnTo>
                  <a:lnTo>
                    <a:pt x="2895599" y="304331"/>
                  </a:lnTo>
                  <a:lnTo>
                    <a:pt x="2844799" y="304499"/>
                  </a:lnTo>
                  <a:lnTo>
                    <a:pt x="2793999" y="304632"/>
                  </a:lnTo>
                  <a:lnTo>
                    <a:pt x="2692399" y="304631"/>
                  </a:lnTo>
                  <a:lnTo>
                    <a:pt x="2641599" y="304498"/>
                  </a:lnTo>
                  <a:lnTo>
                    <a:pt x="2590799" y="304329"/>
                  </a:lnTo>
                  <a:lnTo>
                    <a:pt x="2489199" y="303806"/>
                  </a:lnTo>
                  <a:lnTo>
                    <a:pt x="2438399" y="303508"/>
                  </a:lnTo>
                  <a:lnTo>
                    <a:pt x="2387599" y="303167"/>
                  </a:lnTo>
                  <a:lnTo>
                    <a:pt x="2336799" y="302779"/>
                  </a:lnTo>
                  <a:lnTo>
                    <a:pt x="2285999" y="302343"/>
                  </a:lnTo>
                  <a:lnTo>
                    <a:pt x="2247899" y="301989"/>
                  </a:lnTo>
                  <a:lnTo>
                    <a:pt x="2197099" y="301464"/>
                  </a:lnTo>
                  <a:lnTo>
                    <a:pt x="2146299" y="300886"/>
                  </a:lnTo>
                  <a:lnTo>
                    <a:pt x="2095499" y="300251"/>
                  </a:lnTo>
                  <a:lnTo>
                    <a:pt x="2044699" y="299559"/>
                  </a:lnTo>
                  <a:lnTo>
                    <a:pt x="1993899" y="298807"/>
                  </a:lnTo>
                  <a:lnTo>
                    <a:pt x="1943099" y="297993"/>
                  </a:lnTo>
                  <a:lnTo>
                    <a:pt x="1892299" y="297114"/>
                  </a:lnTo>
                  <a:lnTo>
                    <a:pt x="1841499" y="296170"/>
                  </a:lnTo>
                  <a:lnTo>
                    <a:pt x="1790699" y="295157"/>
                  </a:lnTo>
                  <a:lnTo>
                    <a:pt x="1739899" y="294073"/>
                  </a:lnTo>
                  <a:lnTo>
                    <a:pt x="1689099" y="292918"/>
                  </a:lnTo>
                  <a:lnTo>
                    <a:pt x="1638299" y="291687"/>
                  </a:lnTo>
                  <a:lnTo>
                    <a:pt x="1587499" y="290381"/>
                  </a:lnTo>
                  <a:lnTo>
                    <a:pt x="1536700" y="288995"/>
                  </a:lnTo>
                  <a:lnTo>
                    <a:pt x="1485900" y="287529"/>
                  </a:lnTo>
                  <a:lnTo>
                    <a:pt x="1435100" y="285980"/>
                  </a:lnTo>
                  <a:lnTo>
                    <a:pt x="1384300" y="284346"/>
                  </a:lnTo>
                  <a:lnTo>
                    <a:pt x="1333500" y="282625"/>
                  </a:lnTo>
                  <a:lnTo>
                    <a:pt x="1282700" y="280815"/>
                  </a:lnTo>
                  <a:lnTo>
                    <a:pt x="1231900" y="278914"/>
                  </a:lnTo>
                  <a:lnTo>
                    <a:pt x="1181100" y="276920"/>
                  </a:lnTo>
                  <a:lnTo>
                    <a:pt x="1130300" y="274831"/>
                  </a:lnTo>
                  <a:lnTo>
                    <a:pt x="1079500" y="272644"/>
                  </a:lnTo>
                  <a:lnTo>
                    <a:pt x="1028700" y="270358"/>
                  </a:lnTo>
                  <a:lnTo>
                    <a:pt x="977900" y="267971"/>
                  </a:lnTo>
                  <a:lnTo>
                    <a:pt x="927100" y="265480"/>
                  </a:lnTo>
                  <a:lnTo>
                    <a:pt x="876300" y="262884"/>
                  </a:lnTo>
                  <a:lnTo>
                    <a:pt x="825500" y="260180"/>
                  </a:lnTo>
                  <a:lnTo>
                    <a:pt x="774700" y="257366"/>
                  </a:lnTo>
                  <a:lnTo>
                    <a:pt x="673100" y="251494"/>
                  </a:lnTo>
                  <a:lnTo>
                    <a:pt x="622300" y="248335"/>
                  </a:lnTo>
                  <a:lnTo>
                    <a:pt x="571500" y="244934"/>
                  </a:lnTo>
                  <a:lnTo>
                    <a:pt x="520700" y="241259"/>
                  </a:lnTo>
                  <a:lnTo>
                    <a:pt x="469900" y="237281"/>
                  </a:lnTo>
                  <a:lnTo>
                    <a:pt x="419100" y="232968"/>
                  </a:lnTo>
                  <a:lnTo>
                    <a:pt x="368300" y="228291"/>
                  </a:lnTo>
                  <a:lnTo>
                    <a:pt x="317500" y="223219"/>
                  </a:lnTo>
                  <a:lnTo>
                    <a:pt x="279400" y="217721"/>
                  </a:lnTo>
                  <a:lnTo>
                    <a:pt x="228600" y="211768"/>
                  </a:lnTo>
                  <a:lnTo>
                    <a:pt x="177800" y="204763"/>
                  </a:lnTo>
                  <a:lnTo>
                    <a:pt x="114300" y="195852"/>
                  </a:lnTo>
                  <a:lnTo>
                    <a:pt x="63500" y="183468"/>
                  </a:lnTo>
                  <a:lnTo>
                    <a:pt x="25400" y="166048"/>
                  </a:lnTo>
                  <a:lnTo>
                    <a:pt x="25400" y="166810"/>
                  </a:lnTo>
                  <a:lnTo>
                    <a:pt x="22225" y="165857"/>
                  </a:lnTo>
                  <a:lnTo>
                    <a:pt x="21166" y="165794"/>
                  </a:lnTo>
                  <a:lnTo>
                    <a:pt x="12700" y="168334"/>
                  </a:lnTo>
                  <a:lnTo>
                    <a:pt x="12700" y="187384"/>
                  </a:lnTo>
                  <a:lnTo>
                    <a:pt x="25400" y="197299"/>
                  </a:lnTo>
                  <a:lnTo>
                    <a:pt x="50800" y="204772"/>
                  </a:lnTo>
                  <a:lnTo>
                    <a:pt x="63500" y="210599"/>
                  </a:lnTo>
                  <a:lnTo>
                    <a:pt x="127000" y="222903"/>
                  </a:lnTo>
                  <a:lnTo>
                    <a:pt x="165100" y="229465"/>
                  </a:lnTo>
                  <a:lnTo>
                    <a:pt x="203200" y="235180"/>
                  </a:lnTo>
                  <a:lnTo>
                    <a:pt x="241300" y="239962"/>
                  </a:lnTo>
                  <a:lnTo>
                    <a:pt x="304800" y="246207"/>
                  </a:lnTo>
                  <a:lnTo>
                    <a:pt x="355600" y="251821"/>
                  </a:lnTo>
                  <a:lnTo>
                    <a:pt x="406400" y="256887"/>
                  </a:lnTo>
                  <a:lnTo>
                    <a:pt x="457200" y="261486"/>
                  </a:lnTo>
                  <a:lnTo>
                    <a:pt x="508000" y="265701"/>
                  </a:lnTo>
                  <a:lnTo>
                    <a:pt x="558800" y="269612"/>
                  </a:lnTo>
                  <a:lnTo>
                    <a:pt x="609600" y="273303"/>
                  </a:lnTo>
                  <a:lnTo>
                    <a:pt x="660400" y="276854"/>
                  </a:lnTo>
                  <a:lnTo>
                    <a:pt x="723900" y="280348"/>
                  </a:lnTo>
                  <a:lnTo>
                    <a:pt x="774700" y="283170"/>
                  </a:lnTo>
                  <a:lnTo>
                    <a:pt x="825500" y="285890"/>
                  </a:lnTo>
                  <a:lnTo>
                    <a:pt x="876300" y="288509"/>
                  </a:lnTo>
                  <a:lnTo>
                    <a:pt x="927100" y="291030"/>
                  </a:lnTo>
                  <a:lnTo>
                    <a:pt x="977900" y="293453"/>
                  </a:lnTo>
                  <a:lnTo>
                    <a:pt x="1028700" y="295781"/>
                  </a:lnTo>
                  <a:lnTo>
                    <a:pt x="1079500" y="298015"/>
                  </a:lnTo>
                  <a:lnTo>
                    <a:pt x="1130300" y="300156"/>
                  </a:lnTo>
                  <a:lnTo>
                    <a:pt x="1181100" y="302207"/>
                  </a:lnTo>
                  <a:lnTo>
                    <a:pt x="1219200" y="304169"/>
                  </a:lnTo>
                  <a:lnTo>
                    <a:pt x="1270000" y="306044"/>
                  </a:lnTo>
                  <a:lnTo>
                    <a:pt x="1320800" y="307833"/>
                  </a:lnTo>
                  <a:lnTo>
                    <a:pt x="1371600" y="309538"/>
                  </a:lnTo>
                  <a:lnTo>
                    <a:pt x="1422400" y="311161"/>
                  </a:lnTo>
                  <a:lnTo>
                    <a:pt x="1473200" y="312704"/>
                  </a:lnTo>
                  <a:lnTo>
                    <a:pt x="1524000" y="314167"/>
                  </a:lnTo>
                  <a:lnTo>
                    <a:pt x="1574800" y="315553"/>
                  </a:lnTo>
                  <a:lnTo>
                    <a:pt x="1625599" y="316863"/>
                  </a:lnTo>
                  <a:lnTo>
                    <a:pt x="1676399" y="318099"/>
                  </a:lnTo>
                  <a:lnTo>
                    <a:pt x="1727199" y="319262"/>
                  </a:lnTo>
                  <a:lnTo>
                    <a:pt x="1777999" y="320355"/>
                  </a:lnTo>
                  <a:lnTo>
                    <a:pt x="1828799" y="321379"/>
                  </a:lnTo>
                  <a:lnTo>
                    <a:pt x="1879599" y="322335"/>
                  </a:lnTo>
                  <a:lnTo>
                    <a:pt x="1930399" y="323226"/>
                  </a:lnTo>
                  <a:lnTo>
                    <a:pt x="1981199" y="324052"/>
                  </a:lnTo>
                  <a:lnTo>
                    <a:pt x="2031999" y="324816"/>
                  </a:lnTo>
                  <a:lnTo>
                    <a:pt x="2082799" y="325520"/>
                  </a:lnTo>
                  <a:lnTo>
                    <a:pt x="2133599" y="326164"/>
                  </a:lnTo>
                  <a:lnTo>
                    <a:pt x="2184399" y="326750"/>
                  </a:lnTo>
                  <a:lnTo>
                    <a:pt x="2247899" y="327400"/>
                  </a:lnTo>
                  <a:lnTo>
                    <a:pt x="2298699" y="327863"/>
                  </a:lnTo>
                  <a:lnTo>
                    <a:pt x="2349499" y="328274"/>
                  </a:lnTo>
                  <a:lnTo>
                    <a:pt x="2400299" y="328635"/>
                  </a:lnTo>
                  <a:lnTo>
                    <a:pt x="2451099" y="328946"/>
                  </a:lnTo>
                  <a:lnTo>
                    <a:pt x="2501899" y="329211"/>
                  </a:lnTo>
                  <a:lnTo>
                    <a:pt x="2552699" y="329430"/>
                  </a:lnTo>
                  <a:lnTo>
                    <a:pt x="2590799" y="329570"/>
                  </a:lnTo>
                  <a:lnTo>
                    <a:pt x="2641599" y="329713"/>
                  </a:lnTo>
                  <a:lnTo>
                    <a:pt x="2692399" y="329815"/>
                  </a:lnTo>
                  <a:lnTo>
                    <a:pt x="2844799" y="329715"/>
                  </a:lnTo>
                  <a:lnTo>
                    <a:pt x="2895599" y="329572"/>
                  </a:lnTo>
                  <a:lnTo>
                    <a:pt x="2946399" y="329387"/>
                  </a:lnTo>
                  <a:lnTo>
                    <a:pt x="2997199" y="329158"/>
                  </a:lnTo>
                  <a:lnTo>
                    <a:pt x="3047999" y="328883"/>
                  </a:lnTo>
                  <a:lnTo>
                    <a:pt x="3098799" y="328560"/>
                  </a:lnTo>
                  <a:lnTo>
                    <a:pt x="3149599" y="328188"/>
                  </a:lnTo>
                  <a:lnTo>
                    <a:pt x="3200399" y="327765"/>
                  </a:lnTo>
                  <a:lnTo>
                    <a:pt x="3251199" y="327290"/>
                  </a:lnTo>
                  <a:lnTo>
                    <a:pt x="3301999" y="326760"/>
                  </a:lnTo>
                  <a:lnTo>
                    <a:pt x="3352799" y="326174"/>
                  </a:lnTo>
                  <a:lnTo>
                    <a:pt x="3403599" y="325531"/>
                  </a:lnTo>
                  <a:lnTo>
                    <a:pt x="3454399" y="324828"/>
                  </a:lnTo>
                  <a:lnTo>
                    <a:pt x="3505199" y="324065"/>
                  </a:lnTo>
                  <a:lnTo>
                    <a:pt x="3555999" y="323239"/>
                  </a:lnTo>
                  <a:lnTo>
                    <a:pt x="3606799" y="322349"/>
                  </a:lnTo>
                  <a:lnTo>
                    <a:pt x="3657599" y="321393"/>
                  </a:lnTo>
                  <a:lnTo>
                    <a:pt x="3708399" y="320369"/>
                  </a:lnTo>
                  <a:lnTo>
                    <a:pt x="3759199" y="319277"/>
                  </a:lnTo>
                  <a:lnTo>
                    <a:pt x="3809999" y="318113"/>
                  </a:lnTo>
                  <a:lnTo>
                    <a:pt x="3860799" y="316877"/>
                  </a:lnTo>
                  <a:lnTo>
                    <a:pt x="3911599" y="315567"/>
                  </a:lnTo>
                  <a:lnTo>
                    <a:pt x="3962399" y="314181"/>
                  </a:lnTo>
                  <a:lnTo>
                    <a:pt x="4013199" y="312718"/>
                  </a:lnTo>
                  <a:lnTo>
                    <a:pt x="4063999" y="311176"/>
                  </a:lnTo>
                  <a:lnTo>
                    <a:pt x="4114799" y="309552"/>
                  </a:lnTo>
                  <a:lnTo>
                    <a:pt x="4165599" y="307847"/>
                  </a:lnTo>
                  <a:lnTo>
                    <a:pt x="4216399" y="306057"/>
                  </a:lnTo>
                  <a:lnTo>
                    <a:pt x="4267199" y="304182"/>
                  </a:lnTo>
                  <a:lnTo>
                    <a:pt x="4317999" y="302219"/>
                  </a:lnTo>
                  <a:lnTo>
                    <a:pt x="4368799" y="300167"/>
                  </a:lnTo>
                  <a:lnTo>
                    <a:pt x="4419599" y="298025"/>
                  </a:lnTo>
                  <a:lnTo>
                    <a:pt x="4470399" y="295790"/>
                  </a:lnTo>
                  <a:lnTo>
                    <a:pt x="4521199" y="293461"/>
                  </a:lnTo>
                  <a:lnTo>
                    <a:pt x="4571999" y="291036"/>
                  </a:lnTo>
                  <a:lnTo>
                    <a:pt x="4622799" y="288514"/>
                  </a:lnTo>
                  <a:lnTo>
                    <a:pt x="4673599" y="285893"/>
                  </a:lnTo>
                  <a:lnTo>
                    <a:pt x="4724399" y="283172"/>
                  </a:lnTo>
                  <a:lnTo>
                    <a:pt x="4775199" y="280348"/>
                  </a:lnTo>
                  <a:lnTo>
                    <a:pt x="4825999" y="277068"/>
                  </a:lnTo>
                  <a:lnTo>
                    <a:pt x="4876799" y="273692"/>
                  </a:lnTo>
                  <a:lnTo>
                    <a:pt x="4927599" y="270168"/>
                  </a:lnTo>
                  <a:lnTo>
                    <a:pt x="4978399" y="266444"/>
                  </a:lnTo>
                  <a:lnTo>
                    <a:pt x="5029199" y="262465"/>
                  </a:lnTo>
                  <a:lnTo>
                    <a:pt x="5079999" y="258179"/>
                  </a:lnTo>
                  <a:lnTo>
                    <a:pt x="5130799" y="253534"/>
                  </a:lnTo>
                  <a:lnTo>
                    <a:pt x="5181599" y="248477"/>
                  </a:lnTo>
                  <a:lnTo>
                    <a:pt x="5232399" y="242954"/>
                  </a:lnTo>
                  <a:lnTo>
                    <a:pt x="5283199" y="236914"/>
                  </a:lnTo>
                  <a:lnTo>
                    <a:pt x="5333999" y="229282"/>
                  </a:lnTo>
                  <a:lnTo>
                    <a:pt x="5384799" y="220007"/>
                  </a:lnTo>
                  <a:lnTo>
                    <a:pt x="5448299" y="206803"/>
                  </a:lnTo>
                  <a:lnTo>
                    <a:pt x="5486399" y="187384"/>
                  </a:lnTo>
                  <a:close/>
                </a:path>
                <a:path w="5499100" h="330200">
                  <a:moveTo>
                    <a:pt x="21936" y="164801"/>
                  </a:moveTo>
                  <a:lnTo>
                    <a:pt x="21166" y="164524"/>
                  </a:lnTo>
                  <a:lnTo>
                    <a:pt x="20319" y="164524"/>
                  </a:lnTo>
                  <a:lnTo>
                    <a:pt x="21166" y="164778"/>
                  </a:lnTo>
                  <a:lnTo>
                    <a:pt x="21936" y="164801"/>
                  </a:lnTo>
                  <a:close/>
                </a:path>
                <a:path w="5499100" h="330200">
                  <a:moveTo>
                    <a:pt x="21936" y="165009"/>
                  </a:moveTo>
                  <a:lnTo>
                    <a:pt x="21166" y="165032"/>
                  </a:lnTo>
                  <a:lnTo>
                    <a:pt x="20319" y="165286"/>
                  </a:lnTo>
                  <a:lnTo>
                    <a:pt x="21166" y="165286"/>
                  </a:lnTo>
                  <a:lnTo>
                    <a:pt x="21936" y="165009"/>
                  </a:lnTo>
                  <a:close/>
                </a:path>
                <a:path w="5499100" h="330200">
                  <a:moveTo>
                    <a:pt x="22860" y="164524"/>
                  </a:moveTo>
                  <a:lnTo>
                    <a:pt x="22225" y="164333"/>
                  </a:lnTo>
                  <a:lnTo>
                    <a:pt x="21166" y="164270"/>
                  </a:lnTo>
                  <a:lnTo>
                    <a:pt x="20781" y="164385"/>
                  </a:lnTo>
                  <a:lnTo>
                    <a:pt x="21166" y="164524"/>
                  </a:lnTo>
                  <a:lnTo>
                    <a:pt x="21589" y="164600"/>
                  </a:lnTo>
                  <a:lnTo>
                    <a:pt x="22860" y="164524"/>
                  </a:lnTo>
                  <a:close/>
                </a:path>
                <a:path w="5499100" h="330200">
                  <a:moveTo>
                    <a:pt x="22860" y="165286"/>
                  </a:moveTo>
                  <a:lnTo>
                    <a:pt x="21589" y="165210"/>
                  </a:lnTo>
                  <a:lnTo>
                    <a:pt x="21166" y="165286"/>
                  </a:lnTo>
                  <a:lnTo>
                    <a:pt x="20781" y="165424"/>
                  </a:lnTo>
                  <a:lnTo>
                    <a:pt x="21166" y="165540"/>
                  </a:lnTo>
                  <a:lnTo>
                    <a:pt x="22225" y="165476"/>
                  </a:lnTo>
                  <a:lnTo>
                    <a:pt x="22860" y="165286"/>
                  </a:lnTo>
                  <a:close/>
                </a:path>
                <a:path w="5499100" h="330200">
                  <a:moveTo>
                    <a:pt x="23812" y="164810"/>
                  </a:moveTo>
                  <a:lnTo>
                    <a:pt x="23283" y="164651"/>
                  </a:lnTo>
                  <a:lnTo>
                    <a:pt x="22860" y="164676"/>
                  </a:lnTo>
                  <a:lnTo>
                    <a:pt x="22577" y="164778"/>
                  </a:lnTo>
                  <a:lnTo>
                    <a:pt x="23812" y="164810"/>
                  </a:lnTo>
                  <a:close/>
                </a:path>
                <a:path w="5499100" h="330200">
                  <a:moveTo>
                    <a:pt x="23812" y="165000"/>
                  </a:moveTo>
                  <a:lnTo>
                    <a:pt x="23090" y="164940"/>
                  </a:lnTo>
                  <a:lnTo>
                    <a:pt x="22577" y="165032"/>
                  </a:lnTo>
                  <a:lnTo>
                    <a:pt x="22860" y="165134"/>
                  </a:lnTo>
                  <a:lnTo>
                    <a:pt x="23283" y="165159"/>
                  </a:lnTo>
                  <a:lnTo>
                    <a:pt x="23812" y="165000"/>
                  </a:lnTo>
                  <a:close/>
                </a:path>
                <a:path w="5499100" h="330200">
                  <a:moveTo>
                    <a:pt x="25400" y="163762"/>
                  </a:moveTo>
                  <a:lnTo>
                    <a:pt x="22860" y="164524"/>
                  </a:lnTo>
                  <a:lnTo>
                    <a:pt x="23283" y="164524"/>
                  </a:lnTo>
                  <a:lnTo>
                    <a:pt x="25400" y="163762"/>
                  </a:lnTo>
                  <a:close/>
                </a:path>
                <a:path w="5499100" h="330200">
                  <a:moveTo>
                    <a:pt x="25400" y="166048"/>
                  </a:moveTo>
                  <a:lnTo>
                    <a:pt x="23283" y="165286"/>
                  </a:lnTo>
                  <a:lnTo>
                    <a:pt x="22860" y="165286"/>
                  </a:lnTo>
                  <a:lnTo>
                    <a:pt x="25400" y="166048"/>
                  </a:lnTo>
                  <a:close/>
                </a:path>
                <a:path w="5499100" h="330200">
                  <a:moveTo>
                    <a:pt x="25400" y="164524"/>
                  </a:moveTo>
                  <a:lnTo>
                    <a:pt x="23812" y="164810"/>
                  </a:lnTo>
                  <a:lnTo>
                    <a:pt x="24130" y="164905"/>
                  </a:lnTo>
                  <a:lnTo>
                    <a:pt x="25400" y="164524"/>
                  </a:lnTo>
                  <a:close/>
                </a:path>
                <a:path w="5499100" h="330200">
                  <a:moveTo>
                    <a:pt x="25400" y="165286"/>
                  </a:moveTo>
                  <a:lnTo>
                    <a:pt x="24130" y="164905"/>
                  </a:lnTo>
                  <a:lnTo>
                    <a:pt x="23812" y="165000"/>
                  </a:lnTo>
                  <a:lnTo>
                    <a:pt x="25400" y="165286"/>
                  </a:lnTo>
                  <a:close/>
                </a:path>
                <a:path w="5499100" h="330200">
                  <a:moveTo>
                    <a:pt x="5476240" y="164524"/>
                  </a:moveTo>
                  <a:lnTo>
                    <a:pt x="5473699" y="163762"/>
                  </a:lnTo>
                  <a:lnTo>
                    <a:pt x="5475816" y="164524"/>
                  </a:lnTo>
                  <a:lnTo>
                    <a:pt x="5476240" y="164524"/>
                  </a:lnTo>
                  <a:close/>
                </a:path>
                <a:path w="5499100" h="330200">
                  <a:moveTo>
                    <a:pt x="5475287" y="164810"/>
                  </a:moveTo>
                  <a:lnTo>
                    <a:pt x="5473699" y="164524"/>
                  </a:lnTo>
                  <a:lnTo>
                    <a:pt x="5474970" y="164905"/>
                  </a:lnTo>
                  <a:lnTo>
                    <a:pt x="5475287" y="164810"/>
                  </a:lnTo>
                  <a:close/>
                </a:path>
                <a:path w="5499100" h="330200">
                  <a:moveTo>
                    <a:pt x="5475287" y="165000"/>
                  </a:moveTo>
                  <a:lnTo>
                    <a:pt x="5474970" y="164905"/>
                  </a:lnTo>
                  <a:lnTo>
                    <a:pt x="5473699" y="165286"/>
                  </a:lnTo>
                  <a:lnTo>
                    <a:pt x="5475287" y="165000"/>
                  </a:lnTo>
                  <a:close/>
                </a:path>
                <a:path w="5499100" h="330200">
                  <a:moveTo>
                    <a:pt x="5476240" y="165286"/>
                  </a:moveTo>
                  <a:lnTo>
                    <a:pt x="5475816" y="165286"/>
                  </a:lnTo>
                  <a:lnTo>
                    <a:pt x="5473699" y="166048"/>
                  </a:lnTo>
                  <a:lnTo>
                    <a:pt x="5476240" y="165286"/>
                  </a:lnTo>
                  <a:close/>
                </a:path>
                <a:path w="5499100" h="330200">
                  <a:moveTo>
                    <a:pt x="5476522" y="164778"/>
                  </a:moveTo>
                  <a:lnTo>
                    <a:pt x="5475816" y="164651"/>
                  </a:lnTo>
                  <a:lnTo>
                    <a:pt x="5475287" y="164810"/>
                  </a:lnTo>
                  <a:lnTo>
                    <a:pt x="5476522" y="164778"/>
                  </a:lnTo>
                  <a:close/>
                </a:path>
                <a:path w="5499100" h="330200">
                  <a:moveTo>
                    <a:pt x="5476522" y="165032"/>
                  </a:moveTo>
                  <a:lnTo>
                    <a:pt x="5475287" y="165000"/>
                  </a:lnTo>
                  <a:lnTo>
                    <a:pt x="5475816" y="165159"/>
                  </a:lnTo>
                  <a:lnTo>
                    <a:pt x="5476522" y="165032"/>
                  </a:lnTo>
                  <a:close/>
                </a:path>
                <a:path w="5499100" h="330200">
                  <a:moveTo>
                    <a:pt x="5478318" y="164385"/>
                  </a:moveTo>
                  <a:lnTo>
                    <a:pt x="5477933" y="164270"/>
                  </a:lnTo>
                  <a:lnTo>
                    <a:pt x="5477163" y="164247"/>
                  </a:lnTo>
                  <a:lnTo>
                    <a:pt x="5476240" y="164524"/>
                  </a:lnTo>
                  <a:lnTo>
                    <a:pt x="5476522" y="164609"/>
                  </a:lnTo>
                  <a:lnTo>
                    <a:pt x="5477933" y="164524"/>
                  </a:lnTo>
                  <a:lnTo>
                    <a:pt x="5478318" y="164385"/>
                  </a:lnTo>
                  <a:close/>
                </a:path>
                <a:path w="5499100" h="330200">
                  <a:moveTo>
                    <a:pt x="5478318" y="165424"/>
                  </a:moveTo>
                  <a:lnTo>
                    <a:pt x="5477933" y="165286"/>
                  </a:lnTo>
                  <a:lnTo>
                    <a:pt x="5476522" y="165201"/>
                  </a:lnTo>
                  <a:lnTo>
                    <a:pt x="5476240" y="165286"/>
                  </a:lnTo>
                  <a:lnTo>
                    <a:pt x="5477509" y="165667"/>
                  </a:lnTo>
                  <a:lnTo>
                    <a:pt x="5478318" y="165424"/>
                  </a:lnTo>
                  <a:close/>
                </a:path>
                <a:path w="5499100" h="330200">
                  <a:moveTo>
                    <a:pt x="5477163" y="165009"/>
                  </a:moveTo>
                  <a:lnTo>
                    <a:pt x="5476874" y="164905"/>
                  </a:lnTo>
                  <a:lnTo>
                    <a:pt x="5476522" y="165032"/>
                  </a:lnTo>
                  <a:lnTo>
                    <a:pt x="5477163" y="165009"/>
                  </a:lnTo>
                  <a:close/>
                </a:path>
                <a:path w="5499100" h="330200">
                  <a:moveTo>
                    <a:pt x="5478779" y="164524"/>
                  </a:moveTo>
                  <a:lnTo>
                    <a:pt x="5477933" y="164524"/>
                  </a:lnTo>
                  <a:lnTo>
                    <a:pt x="5477163" y="164801"/>
                  </a:lnTo>
                  <a:lnTo>
                    <a:pt x="5477933" y="164778"/>
                  </a:lnTo>
                  <a:lnTo>
                    <a:pt x="5478779" y="164524"/>
                  </a:lnTo>
                  <a:close/>
                </a:path>
                <a:path w="5499100" h="330200">
                  <a:moveTo>
                    <a:pt x="5478779" y="165286"/>
                  </a:moveTo>
                  <a:lnTo>
                    <a:pt x="5477933" y="165032"/>
                  </a:lnTo>
                  <a:lnTo>
                    <a:pt x="5477163" y="165009"/>
                  </a:lnTo>
                  <a:lnTo>
                    <a:pt x="5477933" y="165286"/>
                  </a:lnTo>
                  <a:lnTo>
                    <a:pt x="5478779" y="165286"/>
                  </a:lnTo>
                  <a:close/>
                </a:path>
                <a:path w="5499100" h="330200">
                  <a:moveTo>
                    <a:pt x="5486399" y="161476"/>
                  </a:moveTo>
                  <a:lnTo>
                    <a:pt x="5477509" y="164143"/>
                  </a:lnTo>
                  <a:lnTo>
                    <a:pt x="5477933" y="164270"/>
                  </a:lnTo>
                  <a:lnTo>
                    <a:pt x="5478779" y="164219"/>
                  </a:lnTo>
                  <a:lnTo>
                    <a:pt x="5486399" y="161476"/>
                  </a:lnTo>
                  <a:close/>
                </a:path>
                <a:path w="5499100" h="330200">
                  <a:moveTo>
                    <a:pt x="5486399" y="168334"/>
                  </a:moveTo>
                  <a:lnTo>
                    <a:pt x="5478779" y="165591"/>
                  </a:lnTo>
                  <a:lnTo>
                    <a:pt x="5477933" y="165540"/>
                  </a:lnTo>
                  <a:lnTo>
                    <a:pt x="5477509" y="165667"/>
                  </a:lnTo>
                  <a:lnTo>
                    <a:pt x="5486399" y="168334"/>
                  </a:lnTo>
                  <a:close/>
                </a:path>
                <a:path w="5499100" h="330200">
                  <a:moveTo>
                    <a:pt x="5486399" y="162238"/>
                  </a:moveTo>
                  <a:lnTo>
                    <a:pt x="5486399" y="161476"/>
                  </a:lnTo>
                  <a:lnTo>
                    <a:pt x="5478318" y="164385"/>
                  </a:lnTo>
                  <a:lnTo>
                    <a:pt x="5478779" y="164372"/>
                  </a:lnTo>
                  <a:lnTo>
                    <a:pt x="5480049" y="164143"/>
                  </a:lnTo>
                  <a:lnTo>
                    <a:pt x="5486399" y="162238"/>
                  </a:lnTo>
                  <a:close/>
                </a:path>
                <a:path w="5499100" h="330200">
                  <a:moveTo>
                    <a:pt x="5486399" y="168334"/>
                  </a:moveTo>
                  <a:lnTo>
                    <a:pt x="5486399" y="167572"/>
                  </a:lnTo>
                  <a:lnTo>
                    <a:pt x="5480049" y="165667"/>
                  </a:lnTo>
                  <a:lnTo>
                    <a:pt x="5478779" y="165438"/>
                  </a:lnTo>
                  <a:lnTo>
                    <a:pt x="5478318" y="165424"/>
                  </a:lnTo>
                  <a:lnTo>
                    <a:pt x="5486399" y="168334"/>
                  </a:lnTo>
                  <a:close/>
                </a:path>
                <a:path w="5499100" h="330200">
                  <a:moveTo>
                    <a:pt x="5486399" y="163000"/>
                  </a:moveTo>
                  <a:lnTo>
                    <a:pt x="5480049" y="164143"/>
                  </a:lnTo>
                  <a:lnTo>
                    <a:pt x="5478779" y="164524"/>
                  </a:lnTo>
                  <a:lnTo>
                    <a:pt x="5480049" y="164905"/>
                  </a:lnTo>
                  <a:lnTo>
                    <a:pt x="5486399" y="163000"/>
                  </a:lnTo>
                  <a:close/>
                </a:path>
                <a:path w="5499100" h="330200">
                  <a:moveTo>
                    <a:pt x="5486399" y="166810"/>
                  </a:moveTo>
                  <a:lnTo>
                    <a:pt x="5480049" y="164905"/>
                  </a:lnTo>
                  <a:lnTo>
                    <a:pt x="5478779" y="165286"/>
                  </a:lnTo>
                  <a:lnTo>
                    <a:pt x="5480049" y="165667"/>
                  </a:lnTo>
                  <a:lnTo>
                    <a:pt x="5486399" y="166810"/>
                  </a:lnTo>
                  <a:close/>
                </a:path>
                <a:path w="5499100" h="330200">
                  <a:moveTo>
                    <a:pt x="5486399" y="163000"/>
                  </a:moveTo>
                  <a:lnTo>
                    <a:pt x="5486399" y="162238"/>
                  </a:lnTo>
                  <a:lnTo>
                    <a:pt x="5480049" y="164143"/>
                  </a:lnTo>
                  <a:lnTo>
                    <a:pt x="5486399" y="163000"/>
                  </a:lnTo>
                  <a:close/>
                </a:path>
                <a:path w="5499100" h="330200">
                  <a:moveTo>
                    <a:pt x="5486399" y="166810"/>
                  </a:moveTo>
                  <a:lnTo>
                    <a:pt x="5486399" y="163000"/>
                  </a:lnTo>
                  <a:lnTo>
                    <a:pt x="5480049" y="164905"/>
                  </a:lnTo>
                  <a:lnTo>
                    <a:pt x="5486399" y="166810"/>
                  </a:lnTo>
                  <a:close/>
                </a:path>
                <a:path w="5499100" h="330200">
                  <a:moveTo>
                    <a:pt x="5486399" y="167572"/>
                  </a:moveTo>
                  <a:lnTo>
                    <a:pt x="5486399" y="166810"/>
                  </a:lnTo>
                  <a:lnTo>
                    <a:pt x="5480049" y="165667"/>
                  </a:lnTo>
                  <a:lnTo>
                    <a:pt x="5486399" y="167572"/>
                  </a:lnTo>
                  <a:close/>
                </a:path>
                <a:path w="5499100" h="330200">
                  <a:moveTo>
                    <a:pt x="5499099" y="185860"/>
                  </a:moveTo>
                  <a:lnTo>
                    <a:pt x="5499099" y="143950"/>
                  </a:lnTo>
                  <a:lnTo>
                    <a:pt x="5486399" y="143188"/>
                  </a:lnTo>
                  <a:lnTo>
                    <a:pt x="5486399" y="186622"/>
                  </a:lnTo>
                  <a:lnTo>
                    <a:pt x="5499099" y="18586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3916679"/>
              <a:ext cx="7315200" cy="2186178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Biểu</a:t>
            </a:r>
            <a:r>
              <a:rPr dirty="0" sz="3600" spc="-30"/>
              <a:t> </a:t>
            </a:r>
            <a:r>
              <a:rPr dirty="0" sz="3600"/>
              <a:t>diễn</a:t>
            </a:r>
            <a:r>
              <a:rPr dirty="0" sz="3600" spc="-25"/>
              <a:t> </a:t>
            </a:r>
            <a:r>
              <a:rPr dirty="0" sz="3600"/>
              <a:t>cây</a:t>
            </a:r>
            <a:r>
              <a:rPr dirty="0" sz="3600" spc="-25"/>
              <a:t> </a:t>
            </a:r>
            <a:r>
              <a:rPr dirty="0" sz="3600"/>
              <a:t>tìm</a:t>
            </a:r>
            <a:r>
              <a:rPr dirty="0" sz="3600" spc="-25"/>
              <a:t> </a:t>
            </a:r>
            <a:r>
              <a:rPr dirty="0" sz="3600" spc="-20"/>
              <a:t>kiếm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60601"/>
            <a:ext cx="7937500" cy="161734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81940" marR="361315" indent="-269875">
              <a:lnSpc>
                <a:spcPts val="1920"/>
              </a:lnSpc>
              <a:spcBef>
                <a:spcPts val="5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hình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(configuration)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thực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tế</a:t>
            </a:r>
            <a:endParaRPr sz="2000">
              <a:latin typeface="Arial"/>
              <a:cs typeface="Arial"/>
            </a:endParaRPr>
          </a:p>
          <a:p>
            <a:pPr marL="281940" marR="318135" indent="-269875">
              <a:lnSpc>
                <a:spcPts val="192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(của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cây)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phần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cấu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thành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nên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cấu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trúc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dữ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liệu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của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cây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ts val="1945"/>
              </a:lnSpc>
              <a:spcBef>
                <a:spcPts val="2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  <a:tab pos="3630929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chứa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thuộc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tính: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1800" spc="-1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1800" spc="-1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cha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1800" spc="-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con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hành</a:t>
            </a:r>
            <a:r>
              <a:rPr dirty="0" sz="1800" spc="-1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động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 i="1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endParaRPr sz="1800">
              <a:latin typeface="Arial"/>
              <a:cs typeface="Arial"/>
            </a:endParaRPr>
          </a:p>
          <a:p>
            <a:pPr marL="608965">
              <a:lnSpc>
                <a:spcPts val="1945"/>
              </a:lnSpc>
            </a:pP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sâu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1800" spc="-1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1800" spc="-1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dirty="0" sz="1800" spc="-1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1800" spc="-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0D0D0D"/>
                </a:solidFill>
                <a:latin typeface="Arial"/>
                <a:cs typeface="Arial"/>
              </a:rPr>
              <a:t>g(x)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895600"/>
            <a:ext cx="4981955" cy="2124456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5043170"/>
            <a:ext cx="7889875" cy="1102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Courier New"/>
                <a:cs typeface="Courier New"/>
              </a:rPr>
              <a:t>Expand</a:t>
            </a:r>
            <a:r>
              <a:rPr dirty="0" sz="2000" spc="-6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tạo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nên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mới,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ts val="2150"/>
              </a:lnSpc>
              <a:spcBef>
                <a:spcPts val="3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thuộc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(của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mới)</a:t>
            </a:r>
            <a:endParaRPr sz="1800">
              <a:latin typeface="Arial"/>
              <a:cs typeface="Arial"/>
            </a:endParaRPr>
          </a:p>
          <a:p>
            <a:pPr lvl="1" marL="681990" marR="5080" indent="-325755">
              <a:lnSpc>
                <a:spcPts val="175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ourier New"/>
                <a:cs typeface="Courier New"/>
              </a:rPr>
              <a:t>Successor-Fn</a:t>
            </a:r>
            <a:r>
              <a:rPr dirty="0" sz="1800" spc="-60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tạo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nên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thái tương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ứng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với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mới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17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60"/>
              <a:t> </a:t>
            </a:r>
            <a:r>
              <a:rPr dirty="0"/>
              <a:t>chiến</a:t>
            </a:r>
            <a:r>
              <a:rPr dirty="0" spc="-60"/>
              <a:t> </a:t>
            </a:r>
            <a:r>
              <a:rPr dirty="0"/>
              <a:t>lược</a:t>
            </a:r>
            <a:r>
              <a:rPr dirty="0" spc="-65"/>
              <a:t> </a:t>
            </a:r>
            <a:r>
              <a:rPr dirty="0"/>
              <a:t>tìm</a:t>
            </a:r>
            <a:r>
              <a:rPr dirty="0" spc="-65"/>
              <a:t> </a:t>
            </a:r>
            <a:r>
              <a:rPr dirty="0" spc="-20"/>
              <a:t>kiếm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5940" y="1283461"/>
            <a:ext cx="8050530" cy="48552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327025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chiến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lược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xác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bằng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việc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chọn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trình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tự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phát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triển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(khai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triển)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8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chiến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lược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đánh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tiêu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chí:</a:t>
            </a:r>
            <a:endParaRPr sz="2400">
              <a:latin typeface="Arial"/>
              <a:cs typeface="Arial"/>
            </a:endParaRPr>
          </a:p>
          <a:p>
            <a:pPr lvl="1" marL="681990" marR="89535" indent="-325755">
              <a:lnSpc>
                <a:spcPts val="2160"/>
              </a:lnSpc>
              <a:spcBef>
                <a:spcPts val="5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đảm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bảo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(nếu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thực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sự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tồn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tại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giải)?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gian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lượng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sinh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ra</a:t>
            </a:r>
            <a:endParaRPr sz="2000">
              <a:latin typeface="Arial"/>
              <a:cs typeface="Arial"/>
            </a:endParaRPr>
          </a:p>
          <a:p>
            <a:pPr lvl="1" marL="681990" marR="240665" indent="-325755">
              <a:lnSpc>
                <a:spcPts val="216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nhớ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lượng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lưu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trong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nhớ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ưu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đảm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bảo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thấp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nhất?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gian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nhớ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đánh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bởi: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033144" algn="l"/>
              </a:tabLst>
            </a:pP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b: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Hệ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phân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nhánh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cây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033144" algn="l"/>
              </a:tabLst>
            </a:pP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d: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sâu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thấp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nhất</a:t>
            </a:r>
            <a:endParaRPr sz="2000">
              <a:latin typeface="Arial"/>
              <a:cs typeface="Arial"/>
            </a:endParaRPr>
          </a:p>
          <a:p>
            <a:pPr lvl="1" marL="681990" marR="30480" indent="-325755">
              <a:lnSpc>
                <a:spcPts val="216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102995" algn="l"/>
              </a:tabLst>
            </a:pP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Độ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sâu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gian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(độ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sâu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cây)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có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Giải</a:t>
            </a:r>
            <a:r>
              <a:rPr dirty="0" sz="3800" spc="-50"/>
              <a:t> </a:t>
            </a:r>
            <a:r>
              <a:rPr dirty="0" sz="3800"/>
              <a:t>quyết</a:t>
            </a:r>
            <a:r>
              <a:rPr dirty="0" sz="3800" spc="-55"/>
              <a:t> </a:t>
            </a:r>
            <a:r>
              <a:rPr dirty="0" sz="3800"/>
              <a:t>vấn</a:t>
            </a:r>
            <a:r>
              <a:rPr dirty="0" sz="3800" spc="-40"/>
              <a:t> </a:t>
            </a:r>
            <a:r>
              <a:rPr dirty="0" sz="3800"/>
              <a:t>đề</a:t>
            </a:r>
            <a:r>
              <a:rPr dirty="0" sz="3800" spc="-50"/>
              <a:t> </a:t>
            </a:r>
            <a:r>
              <a:rPr dirty="0" sz="3800"/>
              <a:t>bằng</a:t>
            </a:r>
            <a:r>
              <a:rPr dirty="0" sz="3800" spc="-40"/>
              <a:t> </a:t>
            </a:r>
            <a:r>
              <a:rPr dirty="0" sz="3800"/>
              <a:t>tìm</a:t>
            </a:r>
            <a:r>
              <a:rPr dirty="0" sz="3800" spc="-40"/>
              <a:t> </a:t>
            </a:r>
            <a:r>
              <a:rPr dirty="0" sz="3800" spc="-20"/>
              <a:t>kiếm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75991"/>
            <a:ext cx="8171180" cy="500316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6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Giải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quyết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vấn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bằng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kiếm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Tìm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chuỗi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phép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đạt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đến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(các)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muốn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bước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chính</a:t>
            </a:r>
            <a:endParaRPr sz="2200">
              <a:latin typeface="Arial"/>
              <a:cs typeface="Arial"/>
            </a:endParaRPr>
          </a:p>
          <a:p>
            <a:pPr lvl="1" marL="731520" indent="-27114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1800">
                <a:latin typeface="Arial"/>
                <a:cs typeface="Arial"/>
              </a:rPr>
              <a:t>Xác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định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mục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tiêu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cần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đạt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đến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(goal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formulation)</a:t>
            </a:r>
            <a:endParaRPr sz="1800">
              <a:latin typeface="Arial"/>
              <a:cs typeface="Arial"/>
            </a:endParaRPr>
          </a:p>
          <a:p>
            <a:pPr lvl="2" marL="1084580" indent="-271780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1084580" algn="l"/>
              </a:tabLst>
            </a:pPr>
            <a:r>
              <a:rPr dirty="0" sz="1600">
                <a:latin typeface="Arial"/>
                <a:cs typeface="Arial"/>
              </a:rPr>
              <a:t>Là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một tập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hợp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của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các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trạng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thái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(đích)</a:t>
            </a:r>
            <a:endParaRPr sz="1600">
              <a:latin typeface="Arial"/>
              <a:cs typeface="Arial"/>
            </a:endParaRPr>
          </a:p>
          <a:p>
            <a:pPr lvl="2" marL="1084580" marR="62230" indent="-272415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1084580" algn="l"/>
              </a:tabLst>
            </a:pPr>
            <a:r>
              <a:rPr dirty="0" sz="1600">
                <a:latin typeface="Arial"/>
                <a:cs typeface="Arial"/>
              </a:rPr>
              <a:t>Dựa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trên: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trạng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thái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hiện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tại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(của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môi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trường)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và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đánh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giá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hiệu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quả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hành</a:t>
            </a:r>
            <a:r>
              <a:rPr dirty="0" sz="1600" spc="-20">
                <a:latin typeface="Arial"/>
                <a:cs typeface="Arial"/>
              </a:rPr>
              <a:t> động </a:t>
            </a:r>
            <a:r>
              <a:rPr dirty="0" sz="1600">
                <a:latin typeface="Arial"/>
                <a:cs typeface="Arial"/>
              </a:rPr>
              <a:t>(của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tác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tử)</a:t>
            </a:r>
            <a:endParaRPr sz="1600">
              <a:latin typeface="Arial"/>
              <a:cs typeface="Arial"/>
            </a:endParaRPr>
          </a:p>
          <a:p>
            <a:pPr lvl="1" marL="731520" indent="-27114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1800">
                <a:latin typeface="Arial"/>
                <a:cs typeface="Arial"/>
              </a:rPr>
              <a:t>Phát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bài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toán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(problem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formulation)</a:t>
            </a:r>
            <a:endParaRPr sz="1800">
              <a:latin typeface="Arial"/>
              <a:cs typeface="Arial"/>
            </a:endParaRPr>
          </a:p>
          <a:p>
            <a:pPr lvl="2" marL="1084580" indent="-271780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1084580" algn="l"/>
              </a:tabLst>
            </a:pPr>
            <a:r>
              <a:rPr dirty="0" sz="1600">
                <a:latin typeface="Arial"/>
                <a:cs typeface="Arial"/>
              </a:rPr>
              <a:t>Với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một mục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tiêu, xác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định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các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hành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động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và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trạng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thái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cần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xem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xét</a:t>
            </a:r>
            <a:endParaRPr sz="1600">
              <a:latin typeface="Arial"/>
              <a:cs typeface="Arial"/>
            </a:endParaRPr>
          </a:p>
          <a:p>
            <a:pPr lvl="1" marL="731520" indent="-27114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1800">
                <a:latin typeface="Arial"/>
                <a:cs typeface="Arial"/>
              </a:rPr>
              <a:t>Quá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trình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tìm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kiếm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(search</a:t>
            </a:r>
            <a:r>
              <a:rPr dirty="0" sz="1800" spc="-10">
                <a:latin typeface="Arial"/>
                <a:cs typeface="Arial"/>
              </a:rPr>
              <a:t> process)</a:t>
            </a:r>
            <a:endParaRPr sz="1800">
              <a:latin typeface="Arial"/>
              <a:cs typeface="Arial"/>
            </a:endParaRPr>
          </a:p>
          <a:p>
            <a:pPr lvl="2" marL="1084580" indent="-271780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1084580" algn="l"/>
              </a:tabLst>
            </a:pPr>
            <a:r>
              <a:rPr dirty="0" sz="1600">
                <a:latin typeface="Arial"/>
                <a:cs typeface="Arial"/>
              </a:rPr>
              <a:t>Xem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xét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các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chuỗi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hành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động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có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thể</a:t>
            </a:r>
            <a:endParaRPr sz="1600">
              <a:latin typeface="Arial"/>
              <a:cs typeface="Arial"/>
            </a:endParaRPr>
          </a:p>
          <a:p>
            <a:pPr lvl="2" marL="1084580" indent="-271780">
              <a:lnSpc>
                <a:spcPct val="100000"/>
              </a:lnSpc>
              <a:spcBef>
                <a:spcPts val="385"/>
              </a:spcBef>
              <a:buClr>
                <a:srgbClr val="CC9A00"/>
              </a:buClr>
              <a:buSzPct val="62500"/>
              <a:buFont typeface="Wingdings"/>
              <a:buChar char=""/>
              <a:tabLst>
                <a:tab pos="1084580" algn="l"/>
              </a:tabLst>
            </a:pPr>
            <a:r>
              <a:rPr dirty="0" sz="1600">
                <a:latin typeface="Arial"/>
                <a:cs typeface="Arial"/>
              </a:rPr>
              <a:t>Chọn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chuỗi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hành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động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tốt </a:t>
            </a:r>
            <a:r>
              <a:rPr dirty="0" sz="1600" spc="-20">
                <a:latin typeface="Arial"/>
                <a:cs typeface="Arial"/>
              </a:rPr>
              <a:t>nhất</a:t>
            </a:r>
            <a:endParaRPr sz="1600">
              <a:latin typeface="Arial"/>
              <a:cs typeface="Arial"/>
            </a:endParaRPr>
          </a:p>
          <a:p>
            <a:pPr marL="404495" indent="-271780">
              <a:lnSpc>
                <a:spcPct val="100000"/>
              </a:lnSpc>
              <a:spcBef>
                <a:spcPts val="5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404495" algn="l"/>
              </a:tabLst>
            </a:pPr>
            <a:r>
              <a:rPr dirty="0" sz="2200">
                <a:latin typeface="Arial"/>
                <a:cs typeface="Arial"/>
              </a:rPr>
              <a:t>Giải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thuật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kiếm</a:t>
            </a:r>
            <a:endParaRPr sz="2200">
              <a:latin typeface="Arial"/>
              <a:cs typeface="Arial"/>
            </a:endParaRPr>
          </a:p>
          <a:p>
            <a:pPr lvl="1" marL="731520" indent="-27114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1800">
                <a:latin typeface="Arial"/>
                <a:cs typeface="Arial"/>
              </a:rPr>
              <a:t>Đầu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vào: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(cần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quyết)</a:t>
            </a:r>
            <a:endParaRPr sz="1800">
              <a:latin typeface="Arial"/>
              <a:cs typeface="Arial"/>
            </a:endParaRPr>
          </a:p>
          <a:p>
            <a:pPr lvl="1" marL="731520" indent="-27114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1520" algn="l"/>
              </a:tabLst>
            </a:pPr>
            <a:r>
              <a:rPr dirty="0" sz="1800">
                <a:latin typeface="Arial"/>
                <a:cs typeface="Arial"/>
              </a:rPr>
              <a:t>Đầu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ra: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pháp,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dưới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dạng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chuỗi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cần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thực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hiện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Các</a:t>
            </a:r>
            <a:r>
              <a:rPr dirty="0" sz="4000" spc="-55"/>
              <a:t> </a:t>
            </a:r>
            <a:r>
              <a:rPr dirty="0" sz="4000"/>
              <a:t>chiến</a:t>
            </a:r>
            <a:r>
              <a:rPr dirty="0" sz="4000" spc="-15"/>
              <a:t> </a:t>
            </a:r>
            <a:r>
              <a:rPr dirty="0" sz="4000"/>
              <a:t>lược</a:t>
            </a:r>
            <a:r>
              <a:rPr dirty="0" sz="4000" spc="-40"/>
              <a:t> </a:t>
            </a:r>
            <a:r>
              <a:rPr dirty="0" sz="4000"/>
              <a:t>tìm</a:t>
            </a:r>
            <a:r>
              <a:rPr dirty="0" sz="4000" spc="-30"/>
              <a:t> </a:t>
            </a:r>
            <a:r>
              <a:rPr dirty="0" sz="4000"/>
              <a:t>kiếm</a:t>
            </a:r>
            <a:r>
              <a:rPr dirty="0" sz="4000" spc="-40"/>
              <a:t> </a:t>
            </a:r>
            <a:r>
              <a:rPr dirty="0" sz="4000"/>
              <a:t>cơ</a:t>
            </a:r>
            <a:r>
              <a:rPr dirty="0" sz="4000" spc="-30"/>
              <a:t> </a:t>
            </a:r>
            <a:r>
              <a:rPr dirty="0" sz="4000" spc="-25"/>
              <a:t>bản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472438"/>
            <a:ext cx="8025130" cy="4094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187388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chiến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lược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cơ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bản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(uninformed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search 	strategies)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chỉ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sử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dụng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thông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tin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chứa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trong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định </a:t>
            </a:r>
            <a:r>
              <a:rPr dirty="0" sz="2400" spc="-2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nghĩa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của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bài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toán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chiều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rộng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(Breadth-</a:t>
            </a:r>
            <a:r>
              <a:rPr dirty="0" sz="2400">
                <a:latin typeface="Arial"/>
                <a:cs typeface="Arial"/>
              </a:rPr>
              <a:t>first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phí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cực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tiểu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(Uniform-</a:t>
            </a:r>
            <a:r>
              <a:rPr dirty="0" sz="2400">
                <a:latin typeface="Arial"/>
                <a:cs typeface="Arial"/>
              </a:rPr>
              <a:t>cost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chiều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(Depth-</a:t>
            </a:r>
            <a:r>
              <a:rPr dirty="0" sz="2400">
                <a:latin typeface="Arial"/>
                <a:cs typeface="Arial"/>
              </a:rPr>
              <a:t>first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(Depth-</a:t>
            </a:r>
            <a:r>
              <a:rPr dirty="0" sz="2400">
                <a:latin typeface="Arial"/>
                <a:cs typeface="Arial"/>
              </a:rPr>
              <a:t>limited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dần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(Iterative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deepening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search)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Tìm</a:t>
            </a:r>
            <a:r>
              <a:rPr dirty="0" sz="3800" spc="-55"/>
              <a:t> </a:t>
            </a:r>
            <a:r>
              <a:rPr dirty="0" sz="3800"/>
              <a:t>kiếm</a:t>
            </a:r>
            <a:r>
              <a:rPr dirty="0" sz="3800" spc="-40"/>
              <a:t> </a:t>
            </a:r>
            <a:r>
              <a:rPr dirty="0" sz="3800"/>
              <a:t>theo</a:t>
            </a:r>
            <a:r>
              <a:rPr dirty="0" sz="3800" spc="-35"/>
              <a:t> </a:t>
            </a:r>
            <a:r>
              <a:rPr dirty="0" sz="3800"/>
              <a:t>chiều</a:t>
            </a:r>
            <a:r>
              <a:rPr dirty="0" sz="3800" spc="-65"/>
              <a:t> </a:t>
            </a:r>
            <a:r>
              <a:rPr dirty="0" sz="3800"/>
              <a:t>rộng</a:t>
            </a:r>
            <a:r>
              <a:rPr dirty="0" sz="3800" spc="-30"/>
              <a:t> </a:t>
            </a:r>
            <a:r>
              <a:rPr dirty="0" sz="3800"/>
              <a:t>–</a:t>
            </a:r>
            <a:r>
              <a:rPr dirty="0" sz="3800" spc="-45"/>
              <a:t> </a:t>
            </a:r>
            <a:r>
              <a:rPr dirty="0" sz="3800" spc="-25"/>
              <a:t>BFS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3240" y="1320799"/>
            <a:ext cx="7985759" cy="4821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4640" marR="314325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46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rộng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được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tăng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  <a:p>
            <a:pPr marL="294640" indent="-26924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46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Cài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đặt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thuật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BFS</a:t>
            </a:r>
            <a:endParaRPr sz="2200">
              <a:latin typeface="Arial"/>
              <a:cs typeface="Arial"/>
            </a:endParaRPr>
          </a:p>
          <a:p>
            <a:pPr lvl="1" marL="694690" marR="17780" indent="-32575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94690" algn="l"/>
              </a:tabLst>
            </a:pPr>
            <a:r>
              <a:rPr dirty="0" sz="2000" i="1">
                <a:latin typeface="Arial"/>
                <a:cs typeface="Arial"/>
              </a:rPr>
              <a:t>fringe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đợi(FIFO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bổ </a:t>
            </a:r>
            <a:r>
              <a:rPr dirty="0" sz="2000">
                <a:latin typeface="Arial"/>
                <a:cs typeface="Arial"/>
              </a:rPr>
              <a:t>sung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fringe</a:t>
            </a:r>
            <a:r>
              <a:rPr dirty="0" sz="2000" spc="-1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67665" indent="-342265">
              <a:lnSpc>
                <a:spcPct val="10000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6766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thuật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BFS</a:t>
            </a:r>
            <a:endParaRPr sz="2400">
              <a:latin typeface="Arial"/>
              <a:cs typeface="Arial"/>
            </a:endParaRPr>
          </a:p>
          <a:p>
            <a:pPr lvl="1" marL="694690" indent="-325120">
              <a:lnSpc>
                <a:spcPct val="100000"/>
              </a:lnSpc>
              <a:spcBef>
                <a:spcPts val="45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94690" algn="l"/>
              </a:tabLst>
            </a:pPr>
            <a:r>
              <a:rPr dirty="0" sz="1800" i="1">
                <a:latin typeface="Arial"/>
                <a:cs typeface="Arial"/>
              </a:rPr>
              <a:t>fringe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Cấu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trúc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(queue)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lưu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giữ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nút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(trạng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 b="1" i="1">
                <a:latin typeface="Arial"/>
                <a:cs typeface="Arial"/>
              </a:rPr>
              <a:t>sẽ</a:t>
            </a:r>
            <a:endParaRPr sz="180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duyệt</a:t>
            </a:r>
            <a:endParaRPr sz="1800">
              <a:latin typeface="Arial"/>
              <a:cs typeface="Arial"/>
            </a:endParaRPr>
          </a:p>
          <a:p>
            <a:pPr lvl="1" marL="694690" indent="-32512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94690" algn="l"/>
              </a:tabLst>
            </a:pPr>
            <a:r>
              <a:rPr dirty="0" sz="1800" i="1">
                <a:latin typeface="Arial"/>
                <a:cs typeface="Arial"/>
              </a:rPr>
              <a:t>closed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Cấu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trúc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đợi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(queue)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lưu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giữ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nút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 b="1" i="1">
                <a:latin typeface="Arial"/>
                <a:cs typeface="Arial"/>
              </a:rPr>
              <a:t>đã</a:t>
            </a:r>
            <a:endParaRPr sz="180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duyệt</a:t>
            </a:r>
            <a:endParaRPr sz="1800">
              <a:latin typeface="Arial"/>
              <a:cs typeface="Arial"/>
            </a:endParaRPr>
          </a:p>
          <a:p>
            <a:pPr lvl="1" marL="694690" indent="-325120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94690" algn="l"/>
              </a:tabLst>
            </a:pPr>
            <a:r>
              <a:rPr dirty="0" sz="1800" i="1">
                <a:latin typeface="Arial"/>
                <a:cs typeface="Arial"/>
              </a:rPr>
              <a:t>G=(N,A)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Cây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toán</a:t>
            </a:r>
            <a:endParaRPr sz="1800">
              <a:latin typeface="Arial"/>
              <a:cs typeface="Arial"/>
            </a:endParaRPr>
          </a:p>
          <a:p>
            <a:pPr lvl="1" marL="694690" indent="-32512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94690" algn="l"/>
              </a:tabLst>
            </a:pPr>
            <a:r>
              <a:rPr dirty="0" sz="1800" i="1">
                <a:latin typeface="Arial"/>
                <a:cs typeface="Arial"/>
              </a:rPr>
              <a:t>n</a:t>
            </a:r>
            <a:r>
              <a:rPr dirty="0" baseline="-20833" sz="1800" i="1">
                <a:latin typeface="Arial"/>
                <a:cs typeface="Arial"/>
              </a:rPr>
              <a:t>0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đầu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(nút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gốc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cây)</a:t>
            </a:r>
            <a:endParaRPr sz="1800">
              <a:latin typeface="Arial"/>
              <a:cs typeface="Arial"/>
            </a:endParaRPr>
          </a:p>
          <a:p>
            <a:pPr lvl="1" marL="694690" indent="-325120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94690" algn="l"/>
              </a:tabLst>
            </a:pPr>
            <a:r>
              <a:rPr dirty="0" sz="1800" i="1">
                <a:latin typeface="Arial"/>
                <a:cs typeface="Arial"/>
              </a:rPr>
              <a:t>ĐICH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đích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toán</a:t>
            </a:r>
            <a:endParaRPr sz="1800">
              <a:latin typeface="Arial"/>
              <a:cs typeface="Arial"/>
            </a:endParaRPr>
          </a:p>
          <a:p>
            <a:pPr lvl="1" marL="694690" indent="-325120">
              <a:lnSpc>
                <a:spcPct val="100000"/>
              </a:lnSpc>
              <a:spcBef>
                <a:spcPts val="335"/>
              </a:spcBef>
              <a:buClr>
                <a:srgbClr val="3B822F"/>
              </a:buClr>
              <a:buSzPct val="55263"/>
              <a:buFont typeface="Wingdings"/>
              <a:buChar char=""/>
              <a:tabLst>
                <a:tab pos="694690" algn="l"/>
              </a:tabLst>
            </a:pPr>
            <a:r>
              <a:rPr dirty="0" sz="1900" i="1">
                <a:latin typeface="DejaVu Sans"/>
                <a:cs typeface="DejaVu Sans"/>
              </a:rPr>
              <a:t>Γ</a:t>
            </a:r>
            <a:r>
              <a:rPr dirty="0" sz="1800" i="1">
                <a:latin typeface="Arial"/>
                <a:cs typeface="Arial"/>
              </a:rPr>
              <a:t>(n)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(nút)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(nút)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đang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xét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BFS</a:t>
            </a:r>
            <a:r>
              <a:rPr dirty="0" spc="-45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Giải</a:t>
            </a:r>
            <a:r>
              <a:rPr dirty="0" spc="-30"/>
              <a:t> </a:t>
            </a:r>
            <a:r>
              <a:rPr dirty="0" spc="-10"/>
              <a:t>thuật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49580" y="1363979"/>
              <a:ext cx="8246109" cy="594360"/>
            </a:xfrm>
            <a:custGeom>
              <a:avLst/>
              <a:gdLst/>
              <a:ahLst/>
              <a:cxnLst/>
              <a:rect l="l" t="t" r="r" b="b"/>
              <a:pathLst>
                <a:path w="8246109" h="594360">
                  <a:moveTo>
                    <a:pt x="8245601" y="594359"/>
                  </a:moveTo>
                  <a:lnTo>
                    <a:pt x="8245601" y="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7620" y="594360"/>
                  </a:lnTo>
                  <a:lnTo>
                    <a:pt x="7620" y="16001"/>
                  </a:lnTo>
                  <a:lnTo>
                    <a:pt x="16001" y="7620"/>
                  </a:lnTo>
                  <a:lnTo>
                    <a:pt x="16001" y="16001"/>
                  </a:lnTo>
                  <a:lnTo>
                    <a:pt x="8229599" y="16001"/>
                  </a:lnTo>
                  <a:lnTo>
                    <a:pt x="8229599" y="7619"/>
                  </a:lnTo>
                  <a:lnTo>
                    <a:pt x="8237219" y="16001"/>
                  </a:lnTo>
                  <a:lnTo>
                    <a:pt x="8237219" y="594359"/>
                  </a:lnTo>
                  <a:lnTo>
                    <a:pt x="8245601" y="594359"/>
                  </a:lnTo>
                  <a:close/>
                </a:path>
                <a:path w="8246109" h="594360">
                  <a:moveTo>
                    <a:pt x="16001" y="16001"/>
                  </a:moveTo>
                  <a:lnTo>
                    <a:pt x="16001" y="7620"/>
                  </a:lnTo>
                  <a:lnTo>
                    <a:pt x="7620" y="16001"/>
                  </a:lnTo>
                  <a:lnTo>
                    <a:pt x="16001" y="16001"/>
                  </a:lnTo>
                  <a:close/>
                </a:path>
                <a:path w="8246109" h="594360">
                  <a:moveTo>
                    <a:pt x="16001" y="594360"/>
                  </a:moveTo>
                  <a:lnTo>
                    <a:pt x="16001" y="16001"/>
                  </a:lnTo>
                  <a:lnTo>
                    <a:pt x="7620" y="16001"/>
                  </a:lnTo>
                  <a:lnTo>
                    <a:pt x="7620" y="594360"/>
                  </a:lnTo>
                  <a:lnTo>
                    <a:pt x="16001" y="594360"/>
                  </a:lnTo>
                  <a:close/>
                </a:path>
                <a:path w="8246109" h="594360">
                  <a:moveTo>
                    <a:pt x="8237219" y="16001"/>
                  </a:moveTo>
                  <a:lnTo>
                    <a:pt x="8229599" y="7619"/>
                  </a:lnTo>
                  <a:lnTo>
                    <a:pt x="8229599" y="16001"/>
                  </a:lnTo>
                  <a:lnTo>
                    <a:pt x="8237219" y="16001"/>
                  </a:lnTo>
                  <a:close/>
                </a:path>
                <a:path w="8246109" h="594360">
                  <a:moveTo>
                    <a:pt x="8237219" y="594359"/>
                  </a:moveTo>
                  <a:lnTo>
                    <a:pt x="8237219" y="16001"/>
                  </a:lnTo>
                  <a:lnTo>
                    <a:pt x="8229599" y="16001"/>
                  </a:lnTo>
                  <a:lnTo>
                    <a:pt x="8229599" y="594359"/>
                  </a:lnTo>
                  <a:lnTo>
                    <a:pt x="8237219" y="594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49580" y="1958339"/>
              <a:ext cx="8246109" cy="1958339"/>
            </a:xfrm>
            <a:custGeom>
              <a:avLst/>
              <a:gdLst/>
              <a:ahLst/>
              <a:cxnLst/>
              <a:rect l="l" t="t" r="r" b="b"/>
              <a:pathLst>
                <a:path w="8246109" h="1958339">
                  <a:moveTo>
                    <a:pt x="16002" y="979170"/>
                  </a:moveTo>
                  <a:lnTo>
                    <a:pt x="15989" y="12"/>
                  </a:ln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6002" y="1958340"/>
                  </a:lnTo>
                  <a:lnTo>
                    <a:pt x="16002" y="979170"/>
                  </a:lnTo>
                  <a:close/>
                </a:path>
                <a:path w="8246109" h="1958339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29600" y="1958340"/>
                  </a:lnTo>
                  <a:lnTo>
                    <a:pt x="8245602" y="195834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0540" y="1336497"/>
            <a:ext cx="2781300" cy="18554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BFS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baseline="-21367" sz="1950">
                <a:latin typeface="Arial"/>
                <a:cs typeface="Arial"/>
              </a:rPr>
              <a:t>0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ĐICH)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spc="-5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07340" marR="106108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fringe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n</a:t>
            </a:r>
            <a:r>
              <a:rPr dirty="0" baseline="-21367" sz="1950" spc="-37">
                <a:latin typeface="Arial"/>
                <a:cs typeface="Arial"/>
              </a:rPr>
              <a:t>0</a:t>
            </a:r>
            <a:r>
              <a:rPr dirty="0" sz="2000" spc="-25">
                <a:latin typeface="Arial"/>
                <a:cs typeface="Arial"/>
              </a:rPr>
              <a:t>;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</a:t>
            </a:r>
            <a:r>
              <a:rPr dirty="0" sz="2000" spc="-25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480"/>
              </a:spcBef>
              <a:tabLst>
                <a:tab pos="1027430" algn="l"/>
                <a:tab pos="2459990" algn="l"/>
              </a:tabLst>
            </a:pPr>
            <a:r>
              <a:rPr dirty="0" sz="2000" spc="-10">
                <a:latin typeface="Arial"/>
                <a:cs typeface="Arial"/>
              </a:rPr>
              <a:t>while</a:t>
            </a:r>
            <a:r>
              <a:rPr dirty="0" sz="2000">
                <a:latin typeface="Arial"/>
                <a:cs typeface="Arial"/>
              </a:rPr>
              <a:t>	(fringe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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</a:t>
            </a:r>
            <a:r>
              <a:rPr dirty="0" sz="2000" spc="-25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05662" y="3227313"/>
            <a:ext cx="11048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07940" y="3252470"/>
            <a:ext cx="3365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//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lấy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phần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đầu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tiên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fringe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9580" y="3188207"/>
            <a:ext cx="8246109" cy="1708150"/>
            <a:chOff x="449580" y="3188207"/>
            <a:chExt cx="8246109" cy="1708150"/>
          </a:xfrm>
        </p:grpSpPr>
        <p:sp>
          <p:nvSpPr>
            <p:cNvPr id="15" name="object 15" descr=""/>
            <p:cNvSpPr/>
            <p:nvPr/>
          </p:nvSpPr>
          <p:spPr>
            <a:xfrm>
              <a:off x="1207008" y="3188207"/>
              <a:ext cx="3289300" cy="482600"/>
            </a:xfrm>
            <a:custGeom>
              <a:avLst/>
              <a:gdLst/>
              <a:ahLst/>
              <a:cxnLst/>
              <a:rect l="l" t="t" r="r" b="b"/>
              <a:pathLst>
                <a:path w="3289300" h="482600">
                  <a:moveTo>
                    <a:pt x="3289299" y="265175"/>
                  </a:moveTo>
                  <a:lnTo>
                    <a:pt x="3289299" y="217169"/>
                  </a:lnTo>
                  <a:lnTo>
                    <a:pt x="3263899" y="186265"/>
                  </a:lnTo>
                  <a:lnTo>
                    <a:pt x="3213099" y="160914"/>
                  </a:lnTo>
                  <a:lnTo>
                    <a:pt x="3162299" y="140012"/>
                  </a:lnTo>
                  <a:lnTo>
                    <a:pt x="3098799" y="123218"/>
                  </a:lnTo>
                  <a:lnTo>
                    <a:pt x="3047999" y="110189"/>
                  </a:lnTo>
                  <a:lnTo>
                    <a:pt x="3009899" y="100583"/>
                  </a:lnTo>
                  <a:lnTo>
                    <a:pt x="2959099" y="91662"/>
                  </a:lnTo>
                  <a:lnTo>
                    <a:pt x="2908299" y="83275"/>
                  </a:lnTo>
                  <a:lnTo>
                    <a:pt x="2857499" y="75406"/>
                  </a:lnTo>
                  <a:lnTo>
                    <a:pt x="2806699" y="68038"/>
                  </a:lnTo>
                  <a:lnTo>
                    <a:pt x="2755899" y="61156"/>
                  </a:lnTo>
                  <a:lnTo>
                    <a:pt x="2705099" y="54744"/>
                  </a:lnTo>
                  <a:lnTo>
                    <a:pt x="2654299" y="48784"/>
                  </a:lnTo>
                  <a:lnTo>
                    <a:pt x="2603499" y="43262"/>
                  </a:lnTo>
                  <a:lnTo>
                    <a:pt x="2552699" y="38162"/>
                  </a:lnTo>
                  <a:lnTo>
                    <a:pt x="2501899" y="33466"/>
                  </a:lnTo>
                  <a:lnTo>
                    <a:pt x="2451099" y="29159"/>
                  </a:lnTo>
                  <a:lnTo>
                    <a:pt x="2400299" y="25225"/>
                  </a:lnTo>
                  <a:lnTo>
                    <a:pt x="2349499" y="21648"/>
                  </a:lnTo>
                  <a:lnTo>
                    <a:pt x="2298699" y="18411"/>
                  </a:lnTo>
                  <a:lnTo>
                    <a:pt x="2247899" y="15499"/>
                  </a:lnTo>
                  <a:lnTo>
                    <a:pt x="2197099" y="12895"/>
                  </a:lnTo>
                  <a:lnTo>
                    <a:pt x="2146299" y="10583"/>
                  </a:lnTo>
                  <a:lnTo>
                    <a:pt x="2095499" y="8548"/>
                  </a:lnTo>
                  <a:lnTo>
                    <a:pt x="2044699" y="6773"/>
                  </a:lnTo>
                  <a:lnTo>
                    <a:pt x="1993899" y="5241"/>
                  </a:lnTo>
                  <a:lnTo>
                    <a:pt x="1943099" y="3938"/>
                  </a:lnTo>
                  <a:lnTo>
                    <a:pt x="1892299" y="2846"/>
                  </a:lnTo>
                  <a:lnTo>
                    <a:pt x="1841499" y="1950"/>
                  </a:lnTo>
                  <a:lnTo>
                    <a:pt x="1790699" y="1233"/>
                  </a:lnTo>
                  <a:lnTo>
                    <a:pt x="1739899" y="680"/>
                  </a:lnTo>
                  <a:lnTo>
                    <a:pt x="1689099" y="274"/>
                  </a:lnTo>
                  <a:lnTo>
                    <a:pt x="1638299" y="0"/>
                  </a:lnTo>
                  <a:lnTo>
                    <a:pt x="1600199" y="276"/>
                  </a:lnTo>
                  <a:lnTo>
                    <a:pt x="1549400" y="683"/>
                  </a:lnTo>
                  <a:lnTo>
                    <a:pt x="1498600" y="1237"/>
                  </a:lnTo>
                  <a:lnTo>
                    <a:pt x="1447800" y="1954"/>
                  </a:lnTo>
                  <a:lnTo>
                    <a:pt x="1397000" y="2851"/>
                  </a:lnTo>
                  <a:lnTo>
                    <a:pt x="1346200" y="3943"/>
                  </a:lnTo>
                  <a:lnTo>
                    <a:pt x="1295400" y="5247"/>
                  </a:lnTo>
                  <a:lnTo>
                    <a:pt x="1244600" y="6778"/>
                  </a:lnTo>
                  <a:lnTo>
                    <a:pt x="1193800" y="8554"/>
                  </a:lnTo>
                  <a:lnTo>
                    <a:pt x="1143000" y="10589"/>
                  </a:lnTo>
                  <a:lnTo>
                    <a:pt x="1092200" y="12900"/>
                  </a:lnTo>
                  <a:lnTo>
                    <a:pt x="1041400" y="15504"/>
                  </a:lnTo>
                  <a:lnTo>
                    <a:pt x="990600" y="18416"/>
                  </a:lnTo>
                  <a:lnTo>
                    <a:pt x="939800" y="21652"/>
                  </a:lnTo>
                  <a:lnTo>
                    <a:pt x="889000" y="25229"/>
                  </a:lnTo>
                  <a:lnTo>
                    <a:pt x="838200" y="29163"/>
                  </a:lnTo>
                  <a:lnTo>
                    <a:pt x="787400" y="33469"/>
                  </a:lnTo>
                  <a:lnTo>
                    <a:pt x="736600" y="38164"/>
                  </a:lnTo>
                  <a:lnTo>
                    <a:pt x="685800" y="43265"/>
                  </a:lnTo>
                  <a:lnTo>
                    <a:pt x="635000" y="48786"/>
                  </a:lnTo>
                  <a:lnTo>
                    <a:pt x="584200" y="54745"/>
                  </a:lnTo>
                  <a:lnTo>
                    <a:pt x="533400" y="61157"/>
                  </a:lnTo>
                  <a:lnTo>
                    <a:pt x="482600" y="68039"/>
                  </a:lnTo>
                  <a:lnTo>
                    <a:pt x="431800" y="75406"/>
                  </a:lnTo>
                  <a:lnTo>
                    <a:pt x="381000" y="83275"/>
                  </a:lnTo>
                  <a:lnTo>
                    <a:pt x="330200" y="91662"/>
                  </a:lnTo>
                  <a:lnTo>
                    <a:pt x="279400" y="100583"/>
                  </a:lnTo>
                  <a:lnTo>
                    <a:pt x="241300" y="110243"/>
                  </a:lnTo>
                  <a:lnTo>
                    <a:pt x="190500" y="123223"/>
                  </a:lnTo>
                  <a:lnTo>
                    <a:pt x="127000" y="139927"/>
                  </a:lnTo>
                  <a:lnTo>
                    <a:pt x="76200" y="160756"/>
                  </a:lnTo>
                  <a:lnTo>
                    <a:pt x="25400" y="186115"/>
                  </a:lnTo>
                  <a:lnTo>
                    <a:pt x="0" y="217169"/>
                  </a:lnTo>
                  <a:lnTo>
                    <a:pt x="0" y="265938"/>
                  </a:lnTo>
                  <a:lnTo>
                    <a:pt x="12700" y="280856"/>
                  </a:lnTo>
                  <a:lnTo>
                    <a:pt x="12700" y="238505"/>
                  </a:lnTo>
                  <a:lnTo>
                    <a:pt x="25400" y="232409"/>
                  </a:lnTo>
                  <a:lnTo>
                    <a:pt x="25400" y="230124"/>
                  </a:lnTo>
                  <a:lnTo>
                    <a:pt x="50800" y="203678"/>
                  </a:lnTo>
                  <a:lnTo>
                    <a:pt x="88900" y="180881"/>
                  </a:lnTo>
                  <a:lnTo>
                    <a:pt x="152400" y="161710"/>
                  </a:lnTo>
                  <a:lnTo>
                    <a:pt x="203200" y="146143"/>
                  </a:lnTo>
                  <a:lnTo>
                    <a:pt x="254000" y="134156"/>
                  </a:lnTo>
                  <a:lnTo>
                    <a:pt x="292100" y="125729"/>
                  </a:lnTo>
                  <a:lnTo>
                    <a:pt x="342900" y="116759"/>
                  </a:lnTo>
                  <a:lnTo>
                    <a:pt x="381000" y="108343"/>
                  </a:lnTo>
                  <a:lnTo>
                    <a:pt x="431800" y="100463"/>
                  </a:lnTo>
                  <a:lnTo>
                    <a:pt x="482600" y="93101"/>
                  </a:lnTo>
                  <a:lnTo>
                    <a:pt x="533400" y="86240"/>
                  </a:lnTo>
                  <a:lnTo>
                    <a:pt x="584200" y="79861"/>
                  </a:lnTo>
                  <a:lnTo>
                    <a:pt x="635000" y="73946"/>
                  </a:lnTo>
                  <a:lnTo>
                    <a:pt x="685800" y="68476"/>
                  </a:lnTo>
                  <a:lnTo>
                    <a:pt x="736600" y="63435"/>
                  </a:lnTo>
                  <a:lnTo>
                    <a:pt x="787400" y="58802"/>
                  </a:lnTo>
                  <a:lnTo>
                    <a:pt x="838200" y="54561"/>
                  </a:lnTo>
                  <a:lnTo>
                    <a:pt x="889000" y="50694"/>
                  </a:lnTo>
                  <a:lnTo>
                    <a:pt x="939800" y="47182"/>
                  </a:lnTo>
                  <a:lnTo>
                    <a:pt x="990600" y="44006"/>
                  </a:lnTo>
                  <a:lnTo>
                    <a:pt x="1041400" y="41150"/>
                  </a:lnTo>
                  <a:lnTo>
                    <a:pt x="1092200" y="38594"/>
                  </a:lnTo>
                  <a:lnTo>
                    <a:pt x="1143000" y="36321"/>
                  </a:lnTo>
                  <a:lnTo>
                    <a:pt x="1193800" y="34312"/>
                  </a:lnTo>
                  <a:lnTo>
                    <a:pt x="1244600" y="32550"/>
                  </a:lnTo>
                  <a:lnTo>
                    <a:pt x="1295400" y="31016"/>
                  </a:lnTo>
                  <a:lnTo>
                    <a:pt x="1346200" y="29692"/>
                  </a:lnTo>
                  <a:lnTo>
                    <a:pt x="1397000" y="28560"/>
                  </a:lnTo>
                  <a:lnTo>
                    <a:pt x="1447800" y="27602"/>
                  </a:lnTo>
                  <a:lnTo>
                    <a:pt x="1498600" y="26800"/>
                  </a:lnTo>
                  <a:lnTo>
                    <a:pt x="1549400" y="26135"/>
                  </a:lnTo>
                  <a:lnTo>
                    <a:pt x="1600199" y="25589"/>
                  </a:lnTo>
                  <a:lnTo>
                    <a:pt x="1650999" y="25145"/>
                  </a:lnTo>
                  <a:lnTo>
                    <a:pt x="1689099" y="25595"/>
                  </a:lnTo>
                  <a:lnTo>
                    <a:pt x="1739899" y="26144"/>
                  </a:lnTo>
                  <a:lnTo>
                    <a:pt x="1790699" y="26812"/>
                  </a:lnTo>
                  <a:lnTo>
                    <a:pt x="1841499" y="27618"/>
                  </a:lnTo>
                  <a:lnTo>
                    <a:pt x="1892299" y="28578"/>
                  </a:lnTo>
                  <a:lnTo>
                    <a:pt x="1943099" y="29711"/>
                  </a:lnTo>
                  <a:lnTo>
                    <a:pt x="1993899" y="31036"/>
                  </a:lnTo>
                  <a:lnTo>
                    <a:pt x="2044699" y="32570"/>
                  </a:lnTo>
                  <a:lnTo>
                    <a:pt x="2095499" y="34332"/>
                  </a:lnTo>
                  <a:lnTo>
                    <a:pt x="2146299" y="36340"/>
                  </a:lnTo>
                  <a:lnTo>
                    <a:pt x="2197099" y="38612"/>
                  </a:lnTo>
                  <a:lnTo>
                    <a:pt x="2247899" y="41166"/>
                  </a:lnTo>
                  <a:lnTo>
                    <a:pt x="2298699" y="44021"/>
                  </a:lnTo>
                  <a:lnTo>
                    <a:pt x="2349499" y="47195"/>
                  </a:lnTo>
                  <a:lnTo>
                    <a:pt x="2400299" y="50705"/>
                  </a:lnTo>
                  <a:lnTo>
                    <a:pt x="2451099" y="54571"/>
                  </a:lnTo>
                  <a:lnTo>
                    <a:pt x="2501899" y="58810"/>
                  </a:lnTo>
                  <a:lnTo>
                    <a:pt x="2552699" y="63440"/>
                  </a:lnTo>
                  <a:lnTo>
                    <a:pt x="2603499" y="68480"/>
                  </a:lnTo>
                  <a:lnTo>
                    <a:pt x="2654299" y="73948"/>
                  </a:lnTo>
                  <a:lnTo>
                    <a:pt x="2705099" y="79862"/>
                  </a:lnTo>
                  <a:lnTo>
                    <a:pt x="2755899" y="86240"/>
                  </a:lnTo>
                  <a:lnTo>
                    <a:pt x="2806699" y="93100"/>
                  </a:lnTo>
                  <a:lnTo>
                    <a:pt x="2857499" y="100461"/>
                  </a:lnTo>
                  <a:lnTo>
                    <a:pt x="2908299" y="108341"/>
                  </a:lnTo>
                  <a:lnTo>
                    <a:pt x="2946399" y="116758"/>
                  </a:lnTo>
                  <a:lnTo>
                    <a:pt x="2997199" y="125729"/>
                  </a:lnTo>
                  <a:lnTo>
                    <a:pt x="3035299" y="134078"/>
                  </a:lnTo>
                  <a:lnTo>
                    <a:pt x="3086099" y="146188"/>
                  </a:lnTo>
                  <a:lnTo>
                    <a:pt x="3136899" y="161953"/>
                  </a:lnTo>
                  <a:lnTo>
                    <a:pt x="3200399" y="181268"/>
                  </a:lnTo>
                  <a:lnTo>
                    <a:pt x="3238499" y="204027"/>
                  </a:lnTo>
                  <a:lnTo>
                    <a:pt x="3263899" y="230124"/>
                  </a:lnTo>
                  <a:lnTo>
                    <a:pt x="3263899" y="232409"/>
                  </a:lnTo>
                  <a:lnTo>
                    <a:pt x="3276599" y="238505"/>
                  </a:lnTo>
                  <a:lnTo>
                    <a:pt x="3276599" y="280703"/>
                  </a:lnTo>
                  <a:lnTo>
                    <a:pt x="3289299" y="265175"/>
                  </a:lnTo>
                  <a:close/>
                </a:path>
                <a:path w="3289300" h="482600">
                  <a:moveTo>
                    <a:pt x="25400" y="236219"/>
                  </a:moveTo>
                  <a:lnTo>
                    <a:pt x="12700" y="238505"/>
                  </a:lnTo>
                  <a:lnTo>
                    <a:pt x="12700" y="240029"/>
                  </a:lnTo>
                  <a:lnTo>
                    <a:pt x="13607" y="240465"/>
                  </a:lnTo>
                  <a:lnTo>
                    <a:pt x="25400" y="236219"/>
                  </a:lnTo>
                  <a:close/>
                </a:path>
                <a:path w="3289300" h="482600">
                  <a:moveTo>
                    <a:pt x="13607" y="240465"/>
                  </a:moveTo>
                  <a:lnTo>
                    <a:pt x="12700" y="240029"/>
                  </a:lnTo>
                  <a:lnTo>
                    <a:pt x="12700" y="240791"/>
                  </a:lnTo>
                  <a:lnTo>
                    <a:pt x="13607" y="240465"/>
                  </a:lnTo>
                  <a:close/>
                </a:path>
                <a:path w="3289300" h="482600">
                  <a:moveTo>
                    <a:pt x="25400" y="246125"/>
                  </a:moveTo>
                  <a:lnTo>
                    <a:pt x="13607" y="240465"/>
                  </a:lnTo>
                  <a:lnTo>
                    <a:pt x="12700" y="240791"/>
                  </a:lnTo>
                  <a:lnTo>
                    <a:pt x="12700" y="243839"/>
                  </a:lnTo>
                  <a:lnTo>
                    <a:pt x="25400" y="246125"/>
                  </a:lnTo>
                  <a:close/>
                </a:path>
                <a:path w="3289300" h="482600">
                  <a:moveTo>
                    <a:pt x="3276599" y="280703"/>
                  </a:moveTo>
                  <a:lnTo>
                    <a:pt x="3276599" y="243839"/>
                  </a:lnTo>
                  <a:lnTo>
                    <a:pt x="3263899" y="249936"/>
                  </a:lnTo>
                  <a:lnTo>
                    <a:pt x="3263899" y="252221"/>
                  </a:lnTo>
                  <a:lnTo>
                    <a:pt x="3238499" y="278734"/>
                  </a:lnTo>
                  <a:lnTo>
                    <a:pt x="3200399" y="301517"/>
                  </a:lnTo>
                  <a:lnTo>
                    <a:pt x="3136899" y="320635"/>
                  </a:lnTo>
                  <a:lnTo>
                    <a:pt x="3086099" y="336149"/>
                  </a:lnTo>
                  <a:lnTo>
                    <a:pt x="3035299" y="348121"/>
                  </a:lnTo>
                  <a:lnTo>
                    <a:pt x="2997199" y="356615"/>
                  </a:lnTo>
                  <a:lnTo>
                    <a:pt x="2946399" y="365586"/>
                  </a:lnTo>
                  <a:lnTo>
                    <a:pt x="2908299" y="374002"/>
                  </a:lnTo>
                  <a:lnTo>
                    <a:pt x="2857499" y="381882"/>
                  </a:lnTo>
                  <a:lnTo>
                    <a:pt x="2806699" y="389243"/>
                  </a:lnTo>
                  <a:lnTo>
                    <a:pt x="2755899" y="396104"/>
                  </a:lnTo>
                  <a:lnTo>
                    <a:pt x="2705099" y="402482"/>
                  </a:lnTo>
                  <a:lnTo>
                    <a:pt x="2654299" y="408397"/>
                  </a:lnTo>
                  <a:lnTo>
                    <a:pt x="2603499" y="413866"/>
                  </a:lnTo>
                  <a:lnTo>
                    <a:pt x="2552699" y="418908"/>
                  </a:lnTo>
                  <a:lnTo>
                    <a:pt x="2501899" y="423539"/>
                  </a:lnTo>
                  <a:lnTo>
                    <a:pt x="2451099" y="427780"/>
                  </a:lnTo>
                  <a:lnTo>
                    <a:pt x="2400299" y="431647"/>
                  </a:lnTo>
                  <a:lnTo>
                    <a:pt x="2349499" y="435159"/>
                  </a:lnTo>
                  <a:lnTo>
                    <a:pt x="2298699" y="438334"/>
                  </a:lnTo>
                  <a:lnTo>
                    <a:pt x="2247899" y="441190"/>
                  </a:lnTo>
                  <a:lnTo>
                    <a:pt x="2197099" y="443746"/>
                  </a:lnTo>
                  <a:lnTo>
                    <a:pt x="2146299" y="446019"/>
                  </a:lnTo>
                  <a:lnTo>
                    <a:pt x="2095499" y="448027"/>
                  </a:lnTo>
                  <a:lnTo>
                    <a:pt x="2044699" y="449790"/>
                  </a:lnTo>
                  <a:lnTo>
                    <a:pt x="1993899" y="451324"/>
                  </a:lnTo>
                  <a:lnTo>
                    <a:pt x="1943099" y="452648"/>
                  </a:lnTo>
                  <a:lnTo>
                    <a:pt x="1892299" y="453780"/>
                  </a:lnTo>
                  <a:lnTo>
                    <a:pt x="1841499" y="454739"/>
                  </a:lnTo>
                  <a:lnTo>
                    <a:pt x="1790699" y="455542"/>
                  </a:lnTo>
                  <a:lnTo>
                    <a:pt x="1739899" y="456208"/>
                  </a:lnTo>
                  <a:lnTo>
                    <a:pt x="1689099" y="456754"/>
                  </a:lnTo>
                  <a:lnTo>
                    <a:pt x="1638299" y="457200"/>
                  </a:lnTo>
                  <a:lnTo>
                    <a:pt x="1600199" y="456750"/>
                  </a:lnTo>
                  <a:lnTo>
                    <a:pt x="1549400" y="456201"/>
                  </a:lnTo>
                  <a:lnTo>
                    <a:pt x="1498600" y="455533"/>
                  </a:lnTo>
                  <a:lnTo>
                    <a:pt x="1447800" y="454727"/>
                  </a:lnTo>
                  <a:lnTo>
                    <a:pt x="1397000" y="453767"/>
                  </a:lnTo>
                  <a:lnTo>
                    <a:pt x="1346200" y="452634"/>
                  </a:lnTo>
                  <a:lnTo>
                    <a:pt x="1295400" y="451309"/>
                  </a:lnTo>
                  <a:lnTo>
                    <a:pt x="1244600" y="449775"/>
                  </a:lnTo>
                  <a:lnTo>
                    <a:pt x="1193800" y="448013"/>
                  </a:lnTo>
                  <a:lnTo>
                    <a:pt x="1143000" y="446005"/>
                  </a:lnTo>
                  <a:lnTo>
                    <a:pt x="1092200" y="443733"/>
                  </a:lnTo>
                  <a:lnTo>
                    <a:pt x="1041400" y="441179"/>
                  </a:lnTo>
                  <a:lnTo>
                    <a:pt x="990600" y="438324"/>
                  </a:lnTo>
                  <a:lnTo>
                    <a:pt x="939800" y="435150"/>
                  </a:lnTo>
                  <a:lnTo>
                    <a:pt x="889000" y="431640"/>
                  </a:lnTo>
                  <a:lnTo>
                    <a:pt x="838200" y="427774"/>
                  </a:lnTo>
                  <a:lnTo>
                    <a:pt x="787400" y="423535"/>
                  </a:lnTo>
                  <a:lnTo>
                    <a:pt x="736600" y="418905"/>
                  </a:lnTo>
                  <a:lnTo>
                    <a:pt x="685800" y="413865"/>
                  </a:lnTo>
                  <a:lnTo>
                    <a:pt x="635000" y="408397"/>
                  </a:lnTo>
                  <a:lnTo>
                    <a:pt x="584200" y="402483"/>
                  </a:lnTo>
                  <a:lnTo>
                    <a:pt x="533400" y="396105"/>
                  </a:lnTo>
                  <a:lnTo>
                    <a:pt x="482600" y="389245"/>
                  </a:lnTo>
                  <a:lnTo>
                    <a:pt x="431800" y="381884"/>
                  </a:lnTo>
                  <a:lnTo>
                    <a:pt x="381000" y="374004"/>
                  </a:lnTo>
                  <a:lnTo>
                    <a:pt x="342900" y="365587"/>
                  </a:lnTo>
                  <a:lnTo>
                    <a:pt x="292100" y="356615"/>
                  </a:lnTo>
                  <a:lnTo>
                    <a:pt x="254000" y="348318"/>
                  </a:lnTo>
                  <a:lnTo>
                    <a:pt x="203200" y="336262"/>
                  </a:lnTo>
                  <a:lnTo>
                    <a:pt x="139700" y="320535"/>
                  </a:lnTo>
                  <a:lnTo>
                    <a:pt x="88900" y="301227"/>
                  </a:lnTo>
                  <a:lnTo>
                    <a:pt x="50800" y="278426"/>
                  </a:lnTo>
                  <a:lnTo>
                    <a:pt x="25400" y="252221"/>
                  </a:lnTo>
                  <a:lnTo>
                    <a:pt x="25400" y="249936"/>
                  </a:lnTo>
                  <a:lnTo>
                    <a:pt x="12700" y="243839"/>
                  </a:lnTo>
                  <a:lnTo>
                    <a:pt x="12700" y="280856"/>
                  </a:lnTo>
                  <a:lnTo>
                    <a:pt x="25400" y="295775"/>
                  </a:lnTo>
                  <a:lnTo>
                    <a:pt x="76200" y="321157"/>
                  </a:lnTo>
                  <a:lnTo>
                    <a:pt x="127000" y="342266"/>
                  </a:lnTo>
                  <a:lnTo>
                    <a:pt x="190500" y="359282"/>
                  </a:lnTo>
                  <a:lnTo>
                    <a:pt x="241300" y="372387"/>
                  </a:lnTo>
                  <a:lnTo>
                    <a:pt x="279400" y="381762"/>
                  </a:lnTo>
                  <a:lnTo>
                    <a:pt x="330200" y="390688"/>
                  </a:lnTo>
                  <a:lnTo>
                    <a:pt x="381000" y="399079"/>
                  </a:lnTo>
                  <a:lnTo>
                    <a:pt x="431800" y="406952"/>
                  </a:lnTo>
                  <a:lnTo>
                    <a:pt x="482600" y="414323"/>
                  </a:lnTo>
                  <a:lnTo>
                    <a:pt x="533400" y="421208"/>
                  </a:lnTo>
                  <a:lnTo>
                    <a:pt x="584200" y="427622"/>
                  </a:lnTo>
                  <a:lnTo>
                    <a:pt x="635000" y="433582"/>
                  </a:lnTo>
                  <a:lnTo>
                    <a:pt x="685800" y="439105"/>
                  </a:lnTo>
                  <a:lnTo>
                    <a:pt x="736600" y="444206"/>
                  </a:lnTo>
                  <a:lnTo>
                    <a:pt x="787400" y="448902"/>
                  </a:lnTo>
                  <a:lnTo>
                    <a:pt x="838200" y="453208"/>
                  </a:lnTo>
                  <a:lnTo>
                    <a:pt x="889000" y="457141"/>
                  </a:lnTo>
                  <a:lnTo>
                    <a:pt x="939800" y="460717"/>
                  </a:lnTo>
                  <a:lnTo>
                    <a:pt x="990600" y="463952"/>
                  </a:lnTo>
                  <a:lnTo>
                    <a:pt x="1041400" y="466863"/>
                  </a:lnTo>
                  <a:lnTo>
                    <a:pt x="1092200" y="469465"/>
                  </a:lnTo>
                  <a:lnTo>
                    <a:pt x="1143000" y="471775"/>
                  </a:lnTo>
                  <a:lnTo>
                    <a:pt x="1193800" y="473808"/>
                  </a:lnTo>
                  <a:lnTo>
                    <a:pt x="1244600" y="475582"/>
                  </a:lnTo>
                  <a:lnTo>
                    <a:pt x="1295400" y="477111"/>
                  </a:lnTo>
                  <a:lnTo>
                    <a:pt x="1346200" y="478413"/>
                  </a:lnTo>
                  <a:lnTo>
                    <a:pt x="1397000" y="479503"/>
                  </a:lnTo>
                  <a:lnTo>
                    <a:pt x="1447800" y="480398"/>
                  </a:lnTo>
                  <a:lnTo>
                    <a:pt x="1498600" y="481113"/>
                  </a:lnTo>
                  <a:lnTo>
                    <a:pt x="1549400" y="481666"/>
                  </a:lnTo>
                  <a:lnTo>
                    <a:pt x="1600199" y="482071"/>
                  </a:lnTo>
                  <a:lnTo>
                    <a:pt x="1650999" y="482345"/>
                  </a:lnTo>
                  <a:lnTo>
                    <a:pt x="1689099" y="482067"/>
                  </a:lnTo>
                  <a:lnTo>
                    <a:pt x="1739899" y="481658"/>
                  </a:lnTo>
                  <a:lnTo>
                    <a:pt x="1790699" y="481102"/>
                  </a:lnTo>
                  <a:lnTo>
                    <a:pt x="1841499" y="480384"/>
                  </a:lnTo>
                  <a:lnTo>
                    <a:pt x="1892299" y="479487"/>
                  </a:lnTo>
                  <a:lnTo>
                    <a:pt x="1943099" y="478395"/>
                  </a:lnTo>
                  <a:lnTo>
                    <a:pt x="1993899" y="477091"/>
                  </a:lnTo>
                  <a:lnTo>
                    <a:pt x="2044699" y="475560"/>
                  </a:lnTo>
                  <a:lnTo>
                    <a:pt x="2095499" y="473786"/>
                  </a:lnTo>
                  <a:lnTo>
                    <a:pt x="2146299" y="471751"/>
                  </a:lnTo>
                  <a:lnTo>
                    <a:pt x="2197099" y="469441"/>
                  </a:lnTo>
                  <a:lnTo>
                    <a:pt x="2247899" y="466839"/>
                  </a:lnTo>
                  <a:lnTo>
                    <a:pt x="2298699" y="463928"/>
                  </a:lnTo>
                  <a:lnTo>
                    <a:pt x="2349499" y="460693"/>
                  </a:lnTo>
                  <a:lnTo>
                    <a:pt x="2400299" y="457118"/>
                  </a:lnTo>
                  <a:lnTo>
                    <a:pt x="2451099" y="453186"/>
                  </a:lnTo>
                  <a:lnTo>
                    <a:pt x="2501899" y="448881"/>
                  </a:lnTo>
                  <a:lnTo>
                    <a:pt x="2552699" y="444186"/>
                  </a:lnTo>
                  <a:lnTo>
                    <a:pt x="2603499" y="439087"/>
                  </a:lnTo>
                  <a:lnTo>
                    <a:pt x="2654299" y="433566"/>
                  </a:lnTo>
                  <a:lnTo>
                    <a:pt x="2705099" y="427607"/>
                  </a:lnTo>
                  <a:lnTo>
                    <a:pt x="2755899" y="421195"/>
                  </a:lnTo>
                  <a:lnTo>
                    <a:pt x="2806699" y="414313"/>
                  </a:lnTo>
                  <a:lnTo>
                    <a:pt x="2857499" y="406945"/>
                  </a:lnTo>
                  <a:lnTo>
                    <a:pt x="2908299" y="399074"/>
                  </a:lnTo>
                  <a:lnTo>
                    <a:pt x="2959099" y="390685"/>
                  </a:lnTo>
                  <a:lnTo>
                    <a:pt x="3009899" y="381762"/>
                  </a:lnTo>
                  <a:lnTo>
                    <a:pt x="3047999" y="372102"/>
                  </a:lnTo>
                  <a:lnTo>
                    <a:pt x="3098799" y="359122"/>
                  </a:lnTo>
                  <a:lnTo>
                    <a:pt x="3162299" y="342418"/>
                  </a:lnTo>
                  <a:lnTo>
                    <a:pt x="3213099" y="321589"/>
                  </a:lnTo>
                  <a:lnTo>
                    <a:pt x="3263899" y="296230"/>
                  </a:lnTo>
                  <a:lnTo>
                    <a:pt x="3276599" y="280703"/>
                  </a:lnTo>
                  <a:close/>
                </a:path>
                <a:path w="3289300" h="482600">
                  <a:moveTo>
                    <a:pt x="3276599" y="241553"/>
                  </a:moveTo>
                  <a:lnTo>
                    <a:pt x="3276599" y="238505"/>
                  </a:lnTo>
                  <a:lnTo>
                    <a:pt x="3263899" y="236219"/>
                  </a:lnTo>
                  <a:lnTo>
                    <a:pt x="3275692" y="241880"/>
                  </a:lnTo>
                  <a:lnTo>
                    <a:pt x="3276599" y="241553"/>
                  </a:lnTo>
                  <a:close/>
                </a:path>
                <a:path w="3289300" h="482600">
                  <a:moveTo>
                    <a:pt x="3276599" y="243839"/>
                  </a:moveTo>
                  <a:lnTo>
                    <a:pt x="3276599" y="242315"/>
                  </a:lnTo>
                  <a:lnTo>
                    <a:pt x="3275692" y="241880"/>
                  </a:lnTo>
                  <a:lnTo>
                    <a:pt x="3263899" y="246125"/>
                  </a:lnTo>
                  <a:lnTo>
                    <a:pt x="3276599" y="243839"/>
                  </a:lnTo>
                  <a:close/>
                </a:path>
                <a:path w="3289300" h="482600">
                  <a:moveTo>
                    <a:pt x="3276599" y="242315"/>
                  </a:moveTo>
                  <a:lnTo>
                    <a:pt x="3276599" y="241553"/>
                  </a:lnTo>
                  <a:lnTo>
                    <a:pt x="3275692" y="241880"/>
                  </a:lnTo>
                  <a:lnTo>
                    <a:pt x="3276599" y="24231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9580" y="3916679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70">
                  <a:moveTo>
                    <a:pt x="15989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5989" y="979170"/>
                  </a:lnTo>
                  <a:lnTo>
                    <a:pt x="15989" y="0"/>
                  </a:lnTo>
                  <a:close/>
                </a:path>
                <a:path w="8246109" h="979170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450329" y="3166038"/>
            <a:ext cx="479806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915" marR="1975485" indent="-69850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GET_FIRST(fringe);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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n;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tabLst>
                <a:tab pos="278765" algn="l"/>
                <a:tab pos="1671320" algn="l"/>
                <a:tab pos="2101850" algn="l"/>
                <a:tab pos="2305685" algn="l"/>
                <a:tab pos="3106420" algn="l"/>
              </a:tabLst>
            </a:pP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(n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ĐICH)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then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return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SOLUTION(n); </a:t>
            </a: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(</a:t>
            </a:r>
            <a:r>
              <a:rPr dirty="0" sz="2000">
                <a:latin typeface="Symbol"/>
                <a:cs typeface="Symbol"/>
              </a:rPr>
              <a:t></a:t>
            </a:r>
            <a:r>
              <a:rPr dirty="0" sz="2000">
                <a:latin typeface="Arial"/>
                <a:cs typeface="Arial"/>
              </a:rPr>
              <a:t>(n)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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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then</a:t>
            </a:r>
            <a:r>
              <a:rPr dirty="0" sz="2000">
                <a:latin typeface="Arial"/>
                <a:cs typeface="Arial"/>
              </a:rPr>
              <a:t>	fringe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fringe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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Symbol"/>
                <a:cs typeface="Symbol"/>
              </a:rPr>
              <a:t></a:t>
            </a:r>
            <a:r>
              <a:rPr dirty="0" sz="2000" spc="-10">
                <a:latin typeface="Arial"/>
                <a:cs typeface="Arial"/>
              </a:rPr>
              <a:t>(n);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4255008"/>
            <a:ext cx="9144000" cy="1620520"/>
            <a:chOff x="0" y="4255008"/>
            <a:chExt cx="9144000" cy="1620520"/>
          </a:xfrm>
        </p:grpSpPr>
        <p:sp>
          <p:nvSpPr>
            <p:cNvPr id="19" name="object 19" descr=""/>
            <p:cNvSpPr/>
            <p:nvPr/>
          </p:nvSpPr>
          <p:spPr>
            <a:xfrm>
              <a:off x="3416808" y="4255008"/>
              <a:ext cx="2908300" cy="482600"/>
            </a:xfrm>
            <a:custGeom>
              <a:avLst/>
              <a:gdLst/>
              <a:ahLst/>
              <a:cxnLst/>
              <a:rect l="l" t="t" r="r" b="b"/>
              <a:pathLst>
                <a:path w="2908300" h="482600">
                  <a:moveTo>
                    <a:pt x="2908299" y="257555"/>
                  </a:moveTo>
                  <a:lnTo>
                    <a:pt x="2908299" y="224789"/>
                  </a:lnTo>
                  <a:lnTo>
                    <a:pt x="2895599" y="193846"/>
                  </a:lnTo>
                  <a:lnTo>
                    <a:pt x="2857499" y="166983"/>
                  </a:lnTo>
                  <a:lnTo>
                    <a:pt x="2806699" y="144153"/>
                  </a:lnTo>
                  <a:lnTo>
                    <a:pt x="2743199" y="125308"/>
                  </a:lnTo>
                  <a:lnTo>
                    <a:pt x="2692399" y="110400"/>
                  </a:lnTo>
                  <a:lnTo>
                    <a:pt x="2654299" y="99380"/>
                  </a:lnTo>
                  <a:lnTo>
                    <a:pt x="2616200" y="92201"/>
                  </a:lnTo>
                  <a:lnTo>
                    <a:pt x="2565400" y="82769"/>
                  </a:lnTo>
                  <a:lnTo>
                    <a:pt x="2514600" y="73984"/>
                  </a:lnTo>
                  <a:lnTo>
                    <a:pt x="2463800" y="65824"/>
                  </a:lnTo>
                  <a:lnTo>
                    <a:pt x="2413000" y="58267"/>
                  </a:lnTo>
                  <a:lnTo>
                    <a:pt x="2362200" y="51292"/>
                  </a:lnTo>
                  <a:lnTo>
                    <a:pt x="2324100" y="44876"/>
                  </a:lnTo>
                  <a:lnTo>
                    <a:pt x="2273300" y="38997"/>
                  </a:lnTo>
                  <a:lnTo>
                    <a:pt x="2222500" y="33633"/>
                  </a:lnTo>
                  <a:lnTo>
                    <a:pt x="2171700" y="28762"/>
                  </a:lnTo>
                  <a:lnTo>
                    <a:pt x="2108200" y="24362"/>
                  </a:lnTo>
                  <a:lnTo>
                    <a:pt x="2057400" y="20411"/>
                  </a:lnTo>
                  <a:lnTo>
                    <a:pt x="2006600" y="16887"/>
                  </a:lnTo>
                  <a:lnTo>
                    <a:pt x="1955800" y="13768"/>
                  </a:lnTo>
                  <a:lnTo>
                    <a:pt x="1905000" y="11032"/>
                  </a:lnTo>
                  <a:lnTo>
                    <a:pt x="1854200" y="8657"/>
                  </a:lnTo>
                  <a:lnTo>
                    <a:pt x="1803400" y="6620"/>
                  </a:lnTo>
                  <a:lnTo>
                    <a:pt x="1752600" y="4900"/>
                  </a:lnTo>
                  <a:lnTo>
                    <a:pt x="1701800" y="3475"/>
                  </a:lnTo>
                  <a:lnTo>
                    <a:pt x="1651000" y="2323"/>
                  </a:lnTo>
                  <a:lnTo>
                    <a:pt x="1600200" y="1421"/>
                  </a:lnTo>
                  <a:lnTo>
                    <a:pt x="1549400" y="748"/>
                  </a:lnTo>
                  <a:lnTo>
                    <a:pt x="1498600" y="282"/>
                  </a:lnTo>
                  <a:lnTo>
                    <a:pt x="1447800" y="0"/>
                  </a:lnTo>
                  <a:lnTo>
                    <a:pt x="1409700" y="339"/>
                  </a:lnTo>
                  <a:lnTo>
                    <a:pt x="1358900" y="840"/>
                  </a:lnTo>
                  <a:lnTo>
                    <a:pt x="1308100" y="1527"/>
                  </a:lnTo>
                  <a:lnTo>
                    <a:pt x="1257300" y="2423"/>
                  </a:lnTo>
                  <a:lnTo>
                    <a:pt x="1206500" y="3553"/>
                  </a:lnTo>
                  <a:lnTo>
                    <a:pt x="1155700" y="4941"/>
                  </a:lnTo>
                  <a:lnTo>
                    <a:pt x="1104900" y="6610"/>
                  </a:lnTo>
                  <a:lnTo>
                    <a:pt x="1054100" y="8585"/>
                  </a:lnTo>
                  <a:lnTo>
                    <a:pt x="1003300" y="10889"/>
                  </a:lnTo>
                  <a:lnTo>
                    <a:pt x="952500" y="13547"/>
                  </a:lnTo>
                  <a:lnTo>
                    <a:pt x="901700" y="16583"/>
                  </a:lnTo>
                  <a:lnTo>
                    <a:pt x="850900" y="20021"/>
                  </a:lnTo>
                  <a:lnTo>
                    <a:pt x="800100" y="23884"/>
                  </a:lnTo>
                  <a:lnTo>
                    <a:pt x="749300" y="28197"/>
                  </a:lnTo>
                  <a:lnTo>
                    <a:pt x="698500" y="32984"/>
                  </a:lnTo>
                  <a:lnTo>
                    <a:pt x="647700" y="38269"/>
                  </a:lnTo>
                  <a:lnTo>
                    <a:pt x="596900" y="44075"/>
                  </a:lnTo>
                  <a:lnTo>
                    <a:pt x="546100" y="50427"/>
                  </a:lnTo>
                  <a:lnTo>
                    <a:pt x="495300" y="57349"/>
                  </a:lnTo>
                  <a:lnTo>
                    <a:pt x="444500" y="64865"/>
                  </a:lnTo>
                  <a:lnTo>
                    <a:pt x="393700" y="72998"/>
                  </a:lnTo>
                  <a:lnTo>
                    <a:pt x="342900" y="81773"/>
                  </a:lnTo>
                  <a:lnTo>
                    <a:pt x="304800" y="91215"/>
                  </a:lnTo>
                  <a:lnTo>
                    <a:pt x="254000" y="101345"/>
                  </a:lnTo>
                  <a:lnTo>
                    <a:pt x="215900" y="110170"/>
                  </a:lnTo>
                  <a:lnTo>
                    <a:pt x="165100" y="123658"/>
                  </a:lnTo>
                  <a:lnTo>
                    <a:pt x="114300" y="141836"/>
                  </a:lnTo>
                  <a:lnTo>
                    <a:pt x="63500" y="164733"/>
                  </a:lnTo>
                  <a:lnTo>
                    <a:pt x="12700" y="192375"/>
                  </a:lnTo>
                  <a:lnTo>
                    <a:pt x="0" y="224789"/>
                  </a:lnTo>
                  <a:lnTo>
                    <a:pt x="0" y="257555"/>
                  </a:lnTo>
                  <a:lnTo>
                    <a:pt x="12700" y="288059"/>
                  </a:lnTo>
                  <a:lnTo>
                    <a:pt x="12700" y="238505"/>
                  </a:lnTo>
                  <a:lnTo>
                    <a:pt x="25400" y="232409"/>
                  </a:lnTo>
                  <a:lnTo>
                    <a:pt x="25400" y="233933"/>
                  </a:lnTo>
                  <a:lnTo>
                    <a:pt x="50800" y="203826"/>
                  </a:lnTo>
                  <a:lnTo>
                    <a:pt x="88900" y="177458"/>
                  </a:lnTo>
                  <a:lnTo>
                    <a:pt x="152400" y="155190"/>
                  </a:lnTo>
                  <a:lnTo>
                    <a:pt x="215900" y="137382"/>
                  </a:lnTo>
                  <a:lnTo>
                    <a:pt x="266700" y="124394"/>
                  </a:lnTo>
                  <a:lnTo>
                    <a:pt x="292100" y="116586"/>
                  </a:lnTo>
                  <a:lnTo>
                    <a:pt x="342900" y="107229"/>
                  </a:lnTo>
                  <a:lnTo>
                    <a:pt x="393700" y="98531"/>
                  </a:lnTo>
                  <a:lnTo>
                    <a:pt x="444500" y="90468"/>
                  </a:lnTo>
                  <a:lnTo>
                    <a:pt x="495300" y="83016"/>
                  </a:lnTo>
                  <a:lnTo>
                    <a:pt x="546100" y="76149"/>
                  </a:lnTo>
                  <a:lnTo>
                    <a:pt x="596900" y="69844"/>
                  </a:lnTo>
                  <a:lnTo>
                    <a:pt x="647700" y="64077"/>
                  </a:lnTo>
                  <a:lnTo>
                    <a:pt x="698500" y="58824"/>
                  </a:lnTo>
                  <a:lnTo>
                    <a:pt x="749300" y="54059"/>
                  </a:lnTo>
                  <a:lnTo>
                    <a:pt x="800100" y="49759"/>
                  </a:lnTo>
                  <a:lnTo>
                    <a:pt x="850900" y="45901"/>
                  </a:lnTo>
                  <a:lnTo>
                    <a:pt x="901700" y="42458"/>
                  </a:lnTo>
                  <a:lnTo>
                    <a:pt x="952500" y="39408"/>
                  </a:lnTo>
                  <a:lnTo>
                    <a:pt x="1003300" y="36726"/>
                  </a:lnTo>
                  <a:lnTo>
                    <a:pt x="1054100" y="34387"/>
                  </a:lnTo>
                  <a:lnTo>
                    <a:pt x="1104900" y="32368"/>
                  </a:lnTo>
                  <a:lnTo>
                    <a:pt x="1155700" y="30644"/>
                  </a:lnTo>
                  <a:lnTo>
                    <a:pt x="1206500" y="29192"/>
                  </a:lnTo>
                  <a:lnTo>
                    <a:pt x="1257300" y="27986"/>
                  </a:lnTo>
                  <a:lnTo>
                    <a:pt x="1308100" y="27003"/>
                  </a:lnTo>
                  <a:lnTo>
                    <a:pt x="1358900" y="26218"/>
                  </a:lnTo>
                  <a:lnTo>
                    <a:pt x="1409700" y="25607"/>
                  </a:lnTo>
                  <a:lnTo>
                    <a:pt x="1460500" y="25145"/>
                  </a:lnTo>
                  <a:lnTo>
                    <a:pt x="1549400" y="26263"/>
                  </a:lnTo>
                  <a:lnTo>
                    <a:pt x="1600200" y="27053"/>
                  </a:lnTo>
                  <a:lnTo>
                    <a:pt x="1651000" y="28030"/>
                  </a:lnTo>
                  <a:lnTo>
                    <a:pt x="1701800" y="29220"/>
                  </a:lnTo>
                  <a:lnTo>
                    <a:pt x="1752600" y="30648"/>
                  </a:lnTo>
                  <a:lnTo>
                    <a:pt x="1803400" y="32339"/>
                  </a:lnTo>
                  <a:lnTo>
                    <a:pt x="1854200" y="34318"/>
                  </a:lnTo>
                  <a:lnTo>
                    <a:pt x="1905000" y="36610"/>
                  </a:lnTo>
                  <a:lnTo>
                    <a:pt x="1955800" y="39241"/>
                  </a:lnTo>
                  <a:lnTo>
                    <a:pt x="2006600" y="42236"/>
                  </a:lnTo>
                  <a:lnTo>
                    <a:pt x="2057400" y="45619"/>
                  </a:lnTo>
                  <a:lnTo>
                    <a:pt x="2108200" y="49417"/>
                  </a:lnTo>
                  <a:lnTo>
                    <a:pt x="2159000" y="53654"/>
                  </a:lnTo>
                  <a:lnTo>
                    <a:pt x="2209800" y="58356"/>
                  </a:lnTo>
                  <a:lnTo>
                    <a:pt x="2260600" y="63547"/>
                  </a:lnTo>
                  <a:lnTo>
                    <a:pt x="2311400" y="69254"/>
                  </a:lnTo>
                  <a:lnTo>
                    <a:pt x="2362200" y="75500"/>
                  </a:lnTo>
                  <a:lnTo>
                    <a:pt x="2413000" y="82312"/>
                  </a:lnTo>
                  <a:lnTo>
                    <a:pt x="2451100" y="89714"/>
                  </a:lnTo>
                  <a:lnTo>
                    <a:pt x="2501900" y="97731"/>
                  </a:lnTo>
                  <a:lnTo>
                    <a:pt x="2552700" y="106390"/>
                  </a:lnTo>
                  <a:lnTo>
                    <a:pt x="2603500" y="115714"/>
                  </a:lnTo>
                  <a:lnTo>
                    <a:pt x="2654299" y="125729"/>
                  </a:lnTo>
                  <a:lnTo>
                    <a:pt x="2679699" y="133844"/>
                  </a:lnTo>
                  <a:lnTo>
                    <a:pt x="2730499" y="146041"/>
                  </a:lnTo>
                  <a:lnTo>
                    <a:pt x="2781299" y="162234"/>
                  </a:lnTo>
                  <a:lnTo>
                    <a:pt x="2832099" y="182338"/>
                  </a:lnTo>
                  <a:lnTo>
                    <a:pt x="2870199" y="206266"/>
                  </a:lnTo>
                  <a:lnTo>
                    <a:pt x="2882899" y="233933"/>
                  </a:lnTo>
                  <a:lnTo>
                    <a:pt x="2882899" y="290090"/>
                  </a:lnTo>
                  <a:lnTo>
                    <a:pt x="2908299" y="257555"/>
                  </a:lnTo>
                  <a:close/>
                </a:path>
                <a:path w="2908300" h="482600">
                  <a:moveTo>
                    <a:pt x="25400" y="236219"/>
                  </a:moveTo>
                  <a:lnTo>
                    <a:pt x="12700" y="238505"/>
                  </a:lnTo>
                  <a:lnTo>
                    <a:pt x="12700" y="240029"/>
                  </a:lnTo>
                  <a:lnTo>
                    <a:pt x="13607" y="240465"/>
                  </a:lnTo>
                  <a:lnTo>
                    <a:pt x="25400" y="236219"/>
                  </a:lnTo>
                  <a:close/>
                </a:path>
                <a:path w="2908300" h="482600">
                  <a:moveTo>
                    <a:pt x="13607" y="240465"/>
                  </a:moveTo>
                  <a:lnTo>
                    <a:pt x="12700" y="240029"/>
                  </a:lnTo>
                  <a:lnTo>
                    <a:pt x="12700" y="240791"/>
                  </a:lnTo>
                  <a:lnTo>
                    <a:pt x="13607" y="240465"/>
                  </a:lnTo>
                  <a:close/>
                </a:path>
                <a:path w="2908300" h="482600">
                  <a:moveTo>
                    <a:pt x="25400" y="246125"/>
                  </a:moveTo>
                  <a:lnTo>
                    <a:pt x="13607" y="240465"/>
                  </a:lnTo>
                  <a:lnTo>
                    <a:pt x="12700" y="240791"/>
                  </a:lnTo>
                  <a:lnTo>
                    <a:pt x="12700" y="243839"/>
                  </a:lnTo>
                  <a:lnTo>
                    <a:pt x="25400" y="246125"/>
                  </a:lnTo>
                  <a:close/>
                </a:path>
                <a:path w="2908300" h="482600">
                  <a:moveTo>
                    <a:pt x="2882899" y="290090"/>
                  </a:moveTo>
                  <a:lnTo>
                    <a:pt x="2882899" y="248411"/>
                  </a:lnTo>
                  <a:lnTo>
                    <a:pt x="2857499" y="278650"/>
                  </a:lnTo>
                  <a:lnTo>
                    <a:pt x="2819399" y="304991"/>
                  </a:lnTo>
                  <a:lnTo>
                    <a:pt x="2755899" y="327155"/>
                  </a:lnTo>
                  <a:lnTo>
                    <a:pt x="2692399" y="344858"/>
                  </a:lnTo>
                  <a:lnTo>
                    <a:pt x="2641599" y="357820"/>
                  </a:lnTo>
                  <a:lnTo>
                    <a:pt x="2616200" y="365759"/>
                  </a:lnTo>
                  <a:lnTo>
                    <a:pt x="2565400" y="375113"/>
                  </a:lnTo>
                  <a:lnTo>
                    <a:pt x="2514600" y="383808"/>
                  </a:lnTo>
                  <a:lnTo>
                    <a:pt x="2463800" y="391870"/>
                  </a:lnTo>
                  <a:lnTo>
                    <a:pt x="2413000" y="399321"/>
                  </a:lnTo>
                  <a:lnTo>
                    <a:pt x="2362200" y="406187"/>
                  </a:lnTo>
                  <a:lnTo>
                    <a:pt x="2311400" y="412492"/>
                  </a:lnTo>
                  <a:lnTo>
                    <a:pt x="2260600" y="418259"/>
                  </a:lnTo>
                  <a:lnTo>
                    <a:pt x="2209800" y="423513"/>
                  </a:lnTo>
                  <a:lnTo>
                    <a:pt x="2159000" y="428278"/>
                  </a:lnTo>
                  <a:lnTo>
                    <a:pt x="2108200" y="432579"/>
                  </a:lnTo>
                  <a:lnTo>
                    <a:pt x="2057400" y="436439"/>
                  </a:lnTo>
                  <a:lnTo>
                    <a:pt x="2006600" y="439883"/>
                  </a:lnTo>
                  <a:lnTo>
                    <a:pt x="1955800" y="442934"/>
                  </a:lnTo>
                  <a:lnTo>
                    <a:pt x="1905000" y="445618"/>
                  </a:lnTo>
                  <a:lnTo>
                    <a:pt x="1854200" y="447957"/>
                  </a:lnTo>
                  <a:lnTo>
                    <a:pt x="1803400" y="449977"/>
                  </a:lnTo>
                  <a:lnTo>
                    <a:pt x="1752600" y="451702"/>
                  </a:lnTo>
                  <a:lnTo>
                    <a:pt x="1701800" y="453155"/>
                  </a:lnTo>
                  <a:lnTo>
                    <a:pt x="1651000" y="454362"/>
                  </a:lnTo>
                  <a:lnTo>
                    <a:pt x="1600200" y="455345"/>
                  </a:lnTo>
                  <a:lnTo>
                    <a:pt x="1549400" y="456130"/>
                  </a:lnTo>
                  <a:lnTo>
                    <a:pt x="1498600" y="456740"/>
                  </a:lnTo>
                  <a:lnTo>
                    <a:pt x="1447800" y="457200"/>
                  </a:lnTo>
                  <a:lnTo>
                    <a:pt x="1358900" y="456079"/>
                  </a:lnTo>
                  <a:lnTo>
                    <a:pt x="1308100" y="455289"/>
                  </a:lnTo>
                  <a:lnTo>
                    <a:pt x="1257300" y="454312"/>
                  </a:lnTo>
                  <a:lnTo>
                    <a:pt x="1206500" y="453122"/>
                  </a:lnTo>
                  <a:lnTo>
                    <a:pt x="1155700" y="451695"/>
                  </a:lnTo>
                  <a:lnTo>
                    <a:pt x="1104900" y="450005"/>
                  </a:lnTo>
                  <a:lnTo>
                    <a:pt x="1054100" y="448027"/>
                  </a:lnTo>
                  <a:lnTo>
                    <a:pt x="1003300" y="445736"/>
                  </a:lnTo>
                  <a:lnTo>
                    <a:pt x="952500" y="443106"/>
                  </a:lnTo>
                  <a:lnTo>
                    <a:pt x="901700" y="440113"/>
                  </a:lnTo>
                  <a:lnTo>
                    <a:pt x="850900" y="436730"/>
                  </a:lnTo>
                  <a:lnTo>
                    <a:pt x="800100" y="432934"/>
                  </a:lnTo>
                  <a:lnTo>
                    <a:pt x="749300" y="428697"/>
                  </a:lnTo>
                  <a:lnTo>
                    <a:pt x="698500" y="423997"/>
                  </a:lnTo>
                  <a:lnTo>
                    <a:pt x="647700" y="418806"/>
                  </a:lnTo>
                  <a:lnTo>
                    <a:pt x="596900" y="413100"/>
                  </a:lnTo>
                  <a:lnTo>
                    <a:pt x="546100" y="406854"/>
                  </a:lnTo>
                  <a:lnTo>
                    <a:pt x="495300" y="400042"/>
                  </a:lnTo>
                  <a:lnTo>
                    <a:pt x="457200" y="392639"/>
                  </a:lnTo>
                  <a:lnTo>
                    <a:pt x="406400" y="384621"/>
                  </a:lnTo>
                  <a:lnTo>
                    <a:pt x="355600" y="375961"/>
                  </a:lnTo>
                  <a:lnTo>
                    <a:pt x="304800" y="366634"/>
                  </a:lnTo>
                  <a:lnTo>
                    <a:pt x="254000" y="356615"/>
                  </a:lnTo>
                  <a:lnTo>
                    <a:pt x="228600" y="348530"/>
                  </a:lnTo>
                  <a:lnTo>
                    <a:pt x="177800" y="336346"/>
                  </a:lnTo>
                  <a:lnTo>
                    <a:pt x="127000" y="320154"/>
                  </a:lnTo>
                  <a:lnTo>
                    <a:pt x="76200" y="300041"/>
                  </a:lnTo>
                  <a:lnTo>
                    <a:pt x="38100" y="276098"/>
                  </a:lnTo>
                  <a:lnTo>
                    <a:pt x="25400" y="248412"/>
                  </a:lnTo>
                  <a:lnTo>
                    <a:pt x="25400" y="249936"/>
                  </a:lnTo>
                  <a:lnTo>
                    <a:pt x="12700" y="243839"/>
                  </a:lnTo>
                  <a:lnTo>
                    <a:pt x="12700" y="288059"/>
                  </a:lnTo>
                  <a:lnTo>
                    <a:pt x="50800" y="314930"/>
                  </a:lnTo>
                  <a:lnTo>
                    <a:pt x="101600" y="338035"/>
                  </a:lnTo>
                  <a:lnTo>
                    <a:pt x="165100" y="357241"/>
                  </a:lnTo>
                  <a:lnTo>
                    <a:pt x="215900" y="372416"/>
                  </a:lnTo>
                  <a:lnTo>
                    <a:pt x="254000" y="383428"/>
                  </a:lnTo>
                  <a:lnTo>
                    <a:pt x="292100" y="390143"/>
                  </a:lnTo>
                  <a:lnTo>
                    <a:pt x="342900" y="399582"/>
                  </a:lnTo>
                  <a:lnTo>
                    <a:pt x="393700" y="408371"/>
                  </a:lnTo>
                  <a:lnTo>
                    <a:pt x="444500" y="416534"/>
                  </a:lnTo>
                  <a:lnTo>
                    <a:pt x="495300" y="424093"/>
                  </a:lnTo>
                  <a:lnTo>
                    <a:pt x="533400" y="431069"/>
                  </a:lnTo>
                  <a:lnTo>
                    <a:pt x="584200" y="437485"/>
                  </a:lnTo>
                  <a:lnTo>
                    <a:pt x="635000" y="443363"/>
                  </a:lnTo>
                  <a:lnTo>
                    <a:pt x="685800" y="448726"/>
                  </a:lnTo>
                  <a:lnTo>
                    <a:pt x="736600" y="453595"/>
                  </a:lnTo>
                  <a:lnTo>
                    <a:pt x="787400" y="457992"/>
                  </a:lnTo>
                  <a:lnTo>
                    <a:pt x="850900" y="461940"/>
                  </a:lnTo>
                  <a:lnTo>
                    <a:pt x="901700" y="465461"/>
                  </a:lnTo>
                  <a:lnTo>
                    <a:pt x="952500" y="468577"/>
                  </a:lnTo>
                  <a:lnTo>
                    <a:pt x="1003300" y="471311"/>
                  </a:lnTo>
                  <a:lnTo>
                    <a:pt x="1054100" y="473683"/>
                  </a:lnTo>
                  <a:lnTo>
                    <a:pt x="1104900" y="475718"/>
                  </a:lnTo>
                  <a:lnTo>
                    <a:pt x="1155700" y="477436"/>
                  </a:lnTo>
                  <a:lnTo>
                    <a:pt x="1206500" y="478860"/>
                  </a:lnTo>
                  <a:lnTo>
                    <a:pt x="1257300" y="480012"/>
                  </a:lnTo>
                  <a:lnTo>
                    <a:pt x="1308100" y="480915"/>
                  </a:lnTo>
                  <a:lnTo>
                    <a:pt x="1358900" y="481590"/>
                  </a:lnTo>
                  <a:lnTo>
                    <a:pt x="1409700" y="482059"/>
                  </a:lnTo>
                  <a:lnTo>
                    <a:pt x="1460500" y="482345"/>
                  </a:lnTo>
                  <a:lnTo>
                    <a:pt x="1549400" y="481345"/>
                  </a:lnTo>
                  <a:lnTo>
                    <a:pt x="1600200" y="480618"/>
                  </a:lnTo>
                  <a:lnTo>
                    <a:pt x="1651000" y="479704"/>
                  </a:lnTo>
                  <a:lnTo>
                    <a:pt x="1701800" y="478577"/>
                  </a:lnTo>
                  <a:lnTo>
                    <a:pt x="1752600" y="477210"/>
                  </a:lnTo>
                  <a:lnTo>
                    <a:pt x="1803400" y="475575"/>
                  </a:lnTo>
                  <a:lnTo>
                    <a:pt x="1854200" y="473647"/>
                  </a:lnTo>
                  <a:lnTo>
                    <a:pt x="1905000" y="471399"/>
                  </a:lnTo>
                  <a:lnTo>
                    <a:pt x="1955800" y="468803"/>
                  </a:lnTo>
                  <a:lnTo>
                    <a:pt x="2006600" y="465833"/>
                  </a:lnTo>
                  <a:lnTo>
                    <a:pt x="2057400" y="462462"/>
                  </a:lnTo>
                  <a:lnTo>
                    <a:pt x="2108200" y="458664"/>
                  </a:lnTo>
                  <a:lnTo>
                    <a:pt x="2159000" y="454411"/>
                  </a:lnTo>
                  <a:lnTo>
                    <a:pt x="2209800" y="449677"/>
                  </a:lnTo>
                  <a:lnTo>
                    <a:pt x="2260600" y="444435"/>
                  </a:lnTo>
                  <a:lnTo>
                    <a:pt x="2311400" y="438658"/>
                  </a:lnTo>
                  <a:lnTo>
                    <a:pt x="2362200" y="432320"/>
                  </a:lnTo>
                  <a:lnTo>
                    <a:pt x="2413000" y="425393"/>
                  </a:lnTo>
                  <a:lnTo>
                    <a:pt x="2463800" y="417852"/>
                  </a:lnTo>
                  <a:lnTo>
                    <a:pt x="2514600" y="409668"/>
                  </a:lnTo>
                  <a:lnTo>
                    <a:pt x="2552700" y="400816"/>
                  </a:lnTo>
                  <a:lnTo>
                    <a:pt x="2603500" y="391269"/>
                  </a:lnTo>
                  <a:lnTo>
                    <a:pt x="2654299" y="380999"/>
                  </a:lnTo>
                  <a:lnTo>
                    <a:pt x="2692399" y="372029"/>
                  </a:lnTo>
                  <a:lnTo>
                    <a:pt x="2743199" y="358560"/>
                  </a:lnTo>
                  <a:lnTo>
                    <a:pt x="2793999" y="340485"/>
                  </a:lnTo>
                  <a:lnTo>
                    <a:pt x="2844799" y="317697"/>
                  </a:lnTo>
                  <a:lnTo>
                    <a:pt x="2882899" y="2900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48958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9580" y="4895850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70">
                  <a:moveTo>
                    <a:pt x="16002" y="963930"/>
                  </a:moveTo>
                  <a:lnTo>
                    <a:pt x="16002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7620" y="979170"/>
                  </a:lnTo>
                  <a:lnTo>
                    <a:pt x="7620" y="963930"/>
                  </a:lnTo>
                  <a:lnTo>
                    <a:pt x="16002" y="963930"/>
                  </a:lnTo>
                  <a:close/>
                </a:path>
                <a:path w="8246109" h="979170">
                  <a:moveTo>
                    <a:pt x="8237220" y="963929"/>
                  </a:moveTo>
                  <a:lnTo>
                    <a:pt x="7620" y="963930"/>
                  </a:lnTo>
                  <a:lnTo>
                    <a:pt x="16002" y="971550"/>
                  </a:lnTo>
                  <a:lnTo>
                    <a:pt x="16001" y="979170"/>
                  </a:lnTo>
                  <a:lnTo>
                    <a:pt x="8229600" y="979170"/>
                  </a:lnTo>
                  <a:lnTo>
                    <a:pt x="8229600" y="971550"/>
                  </a:lnTo>
                  <a:lnTo>
                    <a:pt x="8237220" y="963929"/>
                  </a:lnTo>
                  <a:close/>
                </a:path>
                <a:path w="8246109" h="979170">
                  <a:moveTo>
                    <a:pt x="16001" y="979170"/>
                  </a:moveTo>
                  <a:lnTo>
                    <a:pt x="16002" y="971550"/>
                  </a:lnTo>
                  <a:lnTo>
                    <a:pt x="7620" y="963930"/>
                  </a:lnTo>
                  <a:lnTo>
                    <a:pt x="7620" y="979170"/>
                  </a:lnTo>
                  <a:lnTo>
                    <a:pt x="16001" y="979170"/>
                  </a:lnTo>
                  <a:close/>
                </a:path>
                <a:path w="8246109" h="979170">
                  <a:moveTo>
                    <a:pt x="8245602" y="979170"/>
                  </a:moveTo>
                  <a:lnTo>
                    <a:pt x="8245602" y="0"/>
                  </a:lnTo>
                  <a:lnTo>
                    <a:pt x="8229600" y="0"/>
                  </a:lnTo>
                  <a:lnTo>
                    <a:pt x="8229600" y="963929"/>
                  </a:lnTo>
                  <a:lnTo>
                    <a:pt x="8237220" y="963929"/>
                  </a:lnTo>
                  <a:lnTo>
                    <a:pt x="8237220" y="979170"/>
                  </a:lnTo>
                  <a:lnTo>
                    <a:pt x="8245602" y="979170"/>
                  </a:lnTo>
                  <a:close/>
                </a:path>
                <a:path w="8246109" h="979170">
                  <a:moveTo>
                    <a:pt x="8237220" y="979170"/>
                  </a:moveTo>
                  <a:lnTo>
                    <a:pt x="8237220" y="963929"/>
                  </a:lnTo>
                  <a:lnTo>
                    <a:pt x="8229600" y="971550"/>
                  </a:lnTo>
                  <a:lnTo>
                    <a:pt x="8229600" y="979170"/>
                  </a:lnTo>
                  <a:lnTo>
                    <a:pt x="8237220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35930" y="4628337"/>
            <a:ext cx="2775585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580"/>
              </a:spcBef>
            </a:pPr>
            <a:r>
              <a:rPr dirty="0" sz="2000" spc="-5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480"/>
              </a:spcBef>
              <a:tabLst>
                <a:tab pos="1083310" algn="l"/>
              </a:tabLst>
            </a:pPr>
            <a:r>
              <a:rPr dirty="0" sz="2000" spc="-10">
                <a:latin typeface="Arial"/>
                <a:cs typeface="Arial"/>
              </a:rPr>
              <a:t>return</a:t>
            </a:r>
            <a:r>
              <a:rPr dirty="0" sz="2000">
                <a:latin typeface="Arial"/>
                <a:cs typeface="Arial"/>
              </a:rPr>
              <a:t>	(“No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solution”);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49580" y="5875020"/>
            <a:ext cx="8246109" cy="1270"/>
          </a:xfrm>
          <a:custGeom>
            <a:avLst/>
            <a:gdLst/>
            <a:ahLst/>
            <a:cxnLst/>
            <a:rect l="l" t="t" r="r" b="b"/>
            <a:pathLst>
              <a:path w="8246109" h="1270">
                <a:moveTo>
                  <a:pt x="0" y="762"/>
                </a:moveTo>
                <a:lnTo>
                  <a:pt x="0" y="0"/>
                </a:lnTo>
                <a:lnTo>
                  <a:pt x="8245601" y="0"/>
                </a:lnTo>
                <a:lnTo>
                  <a:pt x="8245601" y="761"/>
                </a:lnTo>
                <a:lnTo>
                  <a:pt x="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BFS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Ví</a:t>
            </a:r>
            <a:r>
              <a:rPr dirty="0" spc="-35"/>
              <a:t> </a:t>
            </a:r>
            <a:r>
              <a:rPr dirty="0"/>
              <a:t>dụ</a:t>
            </a:r>
            <a:r>
              <a:rPr dirty="0" spc="-30"/>
              <a:t> </a:t>
            </a:r>
            <a:r>
              <a:rPr dirty="0" spc="-25"/>
              <a:t>(1)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473199"/>
            <a:ext cx="76638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rộng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được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tăng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2590800"/>
            <a:ext cx="4267200" cy="2817875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BFS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Ví</a:t>
            </a:r>
            <a:r>
              <a:rPr dirty="0" spc="-35"/>
              <a:t> </a:t>
            </a:r>
            <a:r>
              <a:rPr dirty="0"/>
              <a:t>dụ</a:t>
            </a:r>
            <a:r>
              <a:rPr dirty="0" spc="-30"/>
              <a:t> </a:t>
            </a:r>
            <a:r>
              <a:rPr dirty="0" spc="-25"/>
              <a:t>(2)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20799"/>
            <a:ext cx="76638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rộng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được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tăng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1958339"/>
            <a:ext cx="9144000" cy="3432810"/>
            <a:chOff x="0" y="1958339"/>
            <a:chExt cx="9144000" cy="3432810"/>
          </a:xfrm>
        </p:grpSpPr>
        <p:sp>
          <p:nvSpPr>
            <p:cNvPr id="10" name="object 10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0" y="2590799"/>
              <a:ext cx="4343400" cy="2800349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BFS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Ví</a:t>
            </a:r>
            <a:r>
              <a:rPr dirty="0" spc="-35"/>
              <a:t> </a:t>
            </a:r>
            <a:r>
              <a:rPr dirty="0"/>
              <a:t>dụ</a:t>
            </a:r>
            <a:r>
              <a:rPr dirty="0" spc="-30"/>
              <a:t> </a:t>
            </a:r>
            <a:r>
              <a:rPr dirty="0" spc="-25"/>
              <a:t>(3)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20799"/>
            <a:ext cx="76638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rộng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được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tăng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1958339"/>
            <a:ext cx="9144000" cy="3412490"/>
            <a:chOff x="0" y="1958339"/>
            <a:chExt cx="9144000" cy="3412490"/>
          </a:xfrm>
        </p:grpSpPr>
        <p:sp>
          <p:nvSpPr>
            <p:cNvPr id="10" name="object 10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200" y="2514599"/>
              <a:ext cx="4343400" cy="2855975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BFS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Ví</a:t>
            </a:r>
            <a:r>
              <a:rPr dirty="0" spc="-35"/>
              <a:t> </a:t>
            </a:r>
            <a:r>
              <a:rPr dirty="0"/>
              <a:t>dụ</a:t>
            </a:r>
            <a:r>
              <a:rPr dirty="0" spc="-30"/>
              <a:t> </a:t>
            </a:r>
            <a:r>
              <a:rPr dirty="0" spc="-25"/>
              <a:t>(4)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20799"/>
            <a:ext cx="766381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rộng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được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tăng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1958339"/>
            <a:ext cx="9144000" cy="3422650"/>
            <a:chOff x="0" y="1958339"/>
            <a:chExt cx="9144000" cy="3422650"/>
          </a:xfrm>
        </p:grpSpPr>
        <p:sp>
          <p:nvSpPr>
            <p:cNvPr id="10" name="object 10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2590799"/>
              <a:ext cx="4648200" cy="2789681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BFS</a:t>
            </a:r>
            <a:r>
              <a:rPr dirty="0" spc="-45"/>
              <a:t> </a:t>
            </a:r>
            <a:r>
              <a:rPr dirty="0"/>
              <a:t>–</a:t>
            </a:r>
            <a:r>
              <a:rPr dirty="0" spc="-30"/>
              <a:t> </a:t>
            </a:r>
            <a:r>
              <a:rPr dirty="0"/>
              <a:t>Các</a:t>
            </a:r>
            <a:r>
              <a:rPr dirty="0" spc="-40"/>
              <a:t> </a:t>
            </a:r>
            <a:r>
              <a:rPr dirty="0"/>
              <a:t>đặc</a:t>
            </a:r>
            <a:r>
              <a:rPr dirty="0" spc="-40"/>
              <a:t> </a:t>
            </a:r>
            <a:r>
              <a:rPr dirty="0" spc="-20"/>
              <a:t>điểm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0" y="1447800"/>
              <a:ext cx="4019550" cy="5105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10540" y="1330248"/>
            <a:ext cx="4418330" cy="188785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07340" indent="-269240">
              <a:lnSpc>
                <a:spcPct val="100000"/>
              </a:lnSpc>
              <a:spcBef>
                <a:spcPts val="36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073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2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2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chỉnh?</a:t>
            </a:r>
            <a:endParaRPr sz="2200">
              <a:latin typeface="Arial"/>
              <a:cs typeface="Arial"/>
            </a:endParaRPr>
          </a:p>
          <a:p>
            <a:pPr lvl="1" marL="707390" indent="-32512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0739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(nếu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sz="22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hữu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hạn)</a:t>
            </a:r>
            <a:endParaRPr sz="2200">
              <a:latin typeface="Arial"/>
              <a:cs typeface="Arial"/>
            </a:endParaRPr>
          </a:p>
          <a:p>
            <a:pPr marL="307340" indent="-269240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073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gian?</a:t>
            </a:r>
            <a:endParaRPr sz="2200">
              <a:latin typeface="Arial"/>
              <a:cs typeface="Arial"/>
            </a:endParaRPr>
          </a:p>
          <a:p>
            <a:pPr lvl="1" marL="707390" marR="30480" indent="-325755">
              <a:lnSpc>
                <a:spcPts val="2380"/>
              </a:lnSpc>
              <a:spcBef>
                <a:spcPts val="56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07390" algn="l"/>
              </a:tabLst>
            </a:pP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1+b+b</a:t>
            </a:r>
            <a:r>
              <a:rPr dirty="0" baseline="24904" sz="2175" i="1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+b</a:t>
            </a:r>
            <a:r>
              <a:rPr dirty="0" baseline="24904" sz="2175" i="1">
                <a:solidFill>
                  <a:srgbClr val="0D0D0D"/>
                </a:solidFill>
                <a:latin typeface="Arial"/>
                <a:cs typeface="Arial"/>
              </a:rPr>
              <a:t>3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+…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+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baseline="24904" sz="2175" i="1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dirty="0" baseline="24904" sz="2175" spc="254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+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 i="1">
                <a:solidFill>
                  <a:srgbClr val="0D0D0D"/>
                </a:solidFill>
                <a:latin typeface="Arial"/>
                <a:cs typeface="Arial"/>
              </a:rPr>
              <a:t>b(b</a:t>
            </a:r>
            <a:r>
              <a:rPr dirty="0" baseline="24904" sz="2175" spc="-30" i="1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dirty="0" sz="2200" spc="-20" i="1">
                <a:solidFill>
                  <a:srgbClr val="0D0D0D"/>
                </a:solidFill>
                <a:latin typeface="Arial"/>
                <a:cs typeface="Arial"/>
              </a:rPr>
              <a:t>-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=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O(b</a:t>
            </a:r>
            <a:r>
              <a:rPr dirty="0" baseline="24904" sz="2175" spc="-15">
                <a:solidFill>
                  <a:srgbClr val="0D0D0D"/>
                </a:solidFill>
                <a:latin typeface="Arial"/>
                <a:cs typeface="Arial"/>
              </a:rPr>
              <a:t>d+1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958339"/>
            <a:ext cx="4019550" cy="195834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10540" y="3277920"/>
            <a:ext cx="4328160" cy="7632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36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803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nhớ?</a:t>
            </a:r>
            <a:endParaRPr sz="2200">
              <a:latin typeface="Arial"/>
              <a:cs typeface="Arial"/>
            </a:endParaRPr>
          </a:p>
          <a:p>
            <a:pPr lvl="1" marL="707390" indent="-32512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07390" algn="l"/>
                <a:tab pos="1738630" algn="l"/>
                <a:tab pos="2050414" algn="l"/>
              </a:tabLst>
            </a:pPr>
            <a:r>
              <a:rPr dirty="0" sz="2200" spc="-10" i="1">
                <a:solidFill>
                  <a:srgbClr val="0D0D0D"/>
                </a:solidFill>
                <a:latin typeface="Arial"/>
                <a:cs typeface="Arial"/>
              </a:rPr>
              <a:t>O(b</a:t>
            </a:r>
            <a:r>
              <a:rPr dirty="0" baseline="24904" sz="2175" spc="-15" i="1">
                <a:solidFill>
                  <a:srgbClr val="0D0D0D"/>
                </a:solidFill>
                <a:latin typeface="Arial"/>
                <a:cs typeface="Arial"/>
              </a:rPr>
              <a:t>d+1</a:t>
            </a:r>
            <a:r>
              <a:rPr dirty="0" sz="2200" spc="-10" i="1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Lưu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916679"/>
            <a:ext cx="9144000" cy="1046480"/>
            <a:chOff x="0" y="3916679"/>
            <a:chExt cx="9144000" cy="1046480"/>
          </a:xfrm>
        </p:grpSpPr>
        <p:sp>
          <p:nvSpPr>
            <p:cNvPr id="14" name="object 14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3916679"/>
              <a:ext cx="4019550" cy="1046226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35940" y="3863136"/>
            <a:ext cx="4045585" cy="130302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681990">
              <a:lnSpc>
                <a:spcPct val="100000"/>
              </a:lnSpc>
              <a:spcBef>
                <a:spcPts val="1035"/>
              </a:spcBef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nhớ)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ưu?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199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(nếu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=1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05736" y="5106410"/>
            <a:ext cx="78613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bước)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677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Tìm</a:t>
            </a:r>
            <a:r>
              <a:rPr dirty="0" sz="3600" spc="-35"/>
              <a:t> </a:t>
            </a:r>
            <a:r>
              <a:rPr dirty="0" sz="3600"/>
              <a:t>kiếm</a:t>
            </a:r>
            <a:r>
              <a:rPr dirty="0" sz="3600" spc="-20"/>
              <a:t> </a:t>
            </a:r>
            <a:r>
              <a:rPr dirty="0" sz="3600"/>
              <a:t>với</a:t>
            </a:r>
            <a:r>
              <a:rPr dirty="0" sz="3600" spc="-30"/>
              <a:t> </a:t>
            </a:r>
            <a:r>
              <a:rPr dirty="0" sz="3600"/>
              <a:t>chi</a:t>
            </a:r>
            <a:r>
              <a:rPr dirty="0" sz="3600" spc="-30"/>
              <a:t> </a:t>
            </a:r>
            <a:r>
              <a:rPr dirty="0" sz="3600"/>
              <a:t>phí</a:t>
            </a:r>
            <a:r>
              <a:rPr dirty="0" sz="3600" spc="-30"/>
              <a:t> </a:t>
            </a:r>
            <a:r>
              <a:rPr dirty="0" sz="3600"/>
              <a:t>cực</a:t>
            </a:r>
            <a:r>
              <a:rPr dirty="0" sz="3600" spc="-20"/>
              <a:t> </a:t>
            </a:r>
            <a:r>
              <a:rPr dirty="0" sz="3600"/>
              <a:t>tiểu</a:t>
            </a:r>
            <a:r>
              <a:rPr dirty="0" sz="3600" spc="-20"/>
              <a:t> </a:t>
            </a:r>
            <a:r>
              <a:rPr dirty="0" sz="3600"/>
              <a:t>–</a:t>
            </a:r>
            <a:r>
              <a:rPr dirty="0" sz="3600" spc="-25"/>
              <a:t> UCS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12061"/>
            <a:ext cx="7765415" cy="34334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34620" indent="-34290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Phát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triển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chưa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thấp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nhất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Các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tự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(từ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gốc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đến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nút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đang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xét)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tăng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dần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Cài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đặt:</a:t>
            </a:r>
            <a:endParaRPr sz="2400">
              <a:latin typeface="Arial"/>
              <a:cs typeface="Arial"/>
            </a:endParaRPr>
          </a:p>
          <a:p>
            <a:pPr lvl="1" marL="681990" marR="5080" indent="-325755">
              <a:lnSpc>
                <a:spcPts val="2160"/>
              </a:lnSpc>
              <a:spcBef>
                <a:spcPts val="5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fringe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cấu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trúc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đợi,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phần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tử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sắp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xếp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đi</a:t>
            </a:r>
            <a:endParaRPr sz="2000">
              <a:latin typeface="Arial"/>
              <a:cs typeface="Arial"/>
            </a:endParaRPr>
          </a:p>
          <a:p>
            <a:pPr algn="just" marL="355600" marR="36830" indent="-342900">
              <a:lnSpc>
                <a:spcPts val="259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Trở</a:t>
            </a:r>
            <a:r>
              <a:rPr dirty="0" sz="2400" spc="-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thành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chiều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rộng,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nếu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(mỗi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cạnh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cây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kiếm)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là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như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UCS</a:t>
            </a:r>
            <a:r>
              <a:rPr dirty="0" sz="3800" spc="-45"/>
              <a:t> </a:t>
            </a:r>
            <a:r>
              <a:rPr dirty="0" sz="3800"/>
              <a:t>–</a:t>
            </a:r>
            <a:r>
              <a:rPr dirty="0" sz="3800" spc="-50"/>
              <a:t> </a:t>
            </a:r>
            <a:r>
              <a:rPr dirty="0" sz="3800"/>
              <a:t>Giải</a:t>
            </a:r>
            <a:r>
              <a:rPr dirty="0" sz="3800" spc="-55"/>
              <a:t> </a:t>
            </a:r>
            <a:r>
              <a:rPr dirty="0" sz="3800" spc="-10"/>
              <a:t>thuật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449580" y="1363980"/>
            <a:ext cx="8246109" cy="594360"/>
          </a:xfrm>
          <a:custGeom>
            <a:avLst/>
            <a:gdLst/>
            <a:ahLst/>
            <a:cxnLst/>
            <a:rect l="l" t="t" r="r" b="b"/>
            <a:pathLst>
              <a:path w="8246109" h="594360">
                <a:moveTo>
                  <a:pt x="8245601" y="594360"/>
                </a:moveTo>
                <a:lnTo>
                  <a:pt x="8245601" y="0"/>
                </a:lnTo>
                <a:lnTo>
                  <a:pt x="0" y="0"/>
                </a:lnTo>
                <a:lnTo>
                  <a:pt x="0" y="594360"/>
                </a:lnTo>
                <a:lnTo>
                  <a:pt x="7620" y="594360"/>
                </a:lnTo>
                <a:lnTo>
                  <a:pt x="7620" y="16002"/>
                </a:lnTo>
                <a:lnTo>
                  <a:pt x="16001" y="7620"/>
                </a:lnTo>
                <a:lnTo>
                  <a:pt x="16001" y="16002"/>
                </a:lnTo>
                <a:lnTo>
                  <a:pt x="8229599" y="16002"/>
                </a:lnTo>
                <a:lnTo>
                  <a:pt x="8229599" y="7620"/>
                </a:lnTo>
                <a:lnTo>
                  <a:pt x="8237219" y="16002"/>
                </a:lnTo>
                <a:lnTo>
                  <a:pt x="8237219" y="594360"/>
                </a:lnTo>
                <a:lnTo>
                  <a:pt x="8245601" y="594360"/>
                </a:lnTo>
                <a:close/>
              </a:path>
              <a:path w="8246109" h="594360">
                <a:moveTo>
                  <a:pt x="16001" y="16002"/>
                </a:moveTo>
                <a:lnTo>
                  <a:pt x="16001" y="7620"/>
                </a:lnTo>
                <a:lnTo>
                  <a:pt x="7620" y="16002"/>
                </a:lnTo>
                <a:lnTo>
                  <a:pt x="16001" y="16002"/>
                </a:lnTo>
                <a:close/>
              </a:path>
              <a:path w="8246109" h="594360">
                <a:moveTo>
                  <a:pt x="16001" y="594360"/>
                </a:moveTo>
                <a:lnTo>
                  <a:pt x="16001" y="16002"/>
                </a:lnTo>
                <a:lnTo>
                  <a:pt x="7620" y="16002"/>
                </a:lnTo>
                <a:lnTo>
                  <a:pt x="7620" y="594360"/>
                </a:lnTo>
                <a:lnTo>
                  <a:pt x="16001" y="594360"/>
                </a:lnTo>
                <a:close/>
              </a:path>
              <a:path w="8246109" h="594360">
                <a:moveTo>
                  <a:pt x="8237219" y="16002"/>
                </a:moveTo>
                <a:lnTo>
                  <a:pt x="8229599" y="7620"/>
                </a:lnTo>
                <a:lnTo>
                  <a:pt x="8229599" y="16002"/>
                </a:lnTo>
                <a:lnTo>
                  <a:pt x="8237219" y="16002"/>
                </a:lnTo>
                <a:close/>
              </a:path>
              <a:path w="8246109" h="594360">
                <a:moveTo>
                  <a:pt x="8237219" y="594360"/>
                </a:moveTo>
                <a:lnTo>
                  <a:pt x="8237219" y="16002"/>
                </a:lnTo>
                <a:lnTo>
                  <a:pt x="8229599" y="16002"/>
                </a:lnTo>
                <a:lnTo>
                  <a:pt x="8229599" y="594360"/>
                </a:lnTo>
                <a:lnTo>
                  <a:pt x="8237219" y="594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0540" y="1336497"/>
            <a:ext cx="247967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UCS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baseline="-21367" sz="1950">
                <a:latin typeface="Arial"/>
                <a:cs typeface="Arial"/>
              </a:rPr>
              <a:t>0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ĐICH)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spc="-5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1958339"/>
            <a:ext cx="9144000" cy="1958339"/>
            <a:chOff x="0" y="1958339"/>
            <a:chExt cx="9144000" cy="1958339"/>
          </a:xfrm>
        </p:grpSpPr>
        <p:sp>
          <p:nvSpPr>
            <p:cNvPr id="6" name="object 6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49580" y="1958339"/>
              <a:ext cx="8246109" cy="1958339"/>
            </a:xfrm>
            <a:custGeom>
              <a:avLst/>
              <a:gdLst/>
              <a:ahLst/>
              <a:cxnLst/>
              <a:rect l="l" t="t" r="r" b="b"/>
              <a:pathLst>
                <a:path w="8246109" h="1958339">
                  <a:moveTo>
                    <a:pt x="16002" y="979170"/>
                  </a:moveTo>
                  <a:lnTo>
                    <a:pt x="15989" y="12"/>
                  </a:ln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6002" y="1958340"/>
                  </a:lnTo>
                  <a:lnTo>
                    <a:pt x="16002" y="979170"/>
                  </a:lnTo>
                  <a:close/>
                </a:path>
                <a:path w="8246109" h="1958339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29600" y="1958340"/>
                  </a:lnTo>
                  <a:lnTo>
                    <a:pt x="8245602" y="195834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67578" y="2068790"/>
            <a:ext cx="472249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3259454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fringe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n</a:t>
            </a:r>
            <a:r>
              <a:rPr dirty="0" baseline="-21367" sz="1950" spc="-37">
                <a:latin typeface="Arial"/>
                <a:cs typeface="Arial"/>
              </a:rPr>
              <a:t>0</a:t>
            </a:r>
            <a:r>
              <a:rPr dirty="0" sz="2000" spc="-25">
                <a:latin typeface="Arial"/>
                <a:cs typeface="Arial"/>
              </a:rPr>
              <a:t>;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</a:t>
            </a:r>
            <a:r>
              <a:rPr dirty="0" sz="2000" spc="-25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  <a:tabLst>
                <a:tab pos="770890" algn="l"/>
                <a:tab pos="2202815" algn="l"/>
              </a:tabLst>
            </a:pPr>
            <a:r>
              <a:rPr dirty="0" sz="2000" spc="-10">
                <a:latin typeface="Arial"/>
                <a:cs typeface="Arial"/>
              </a:rPr>
              <a:t>while</a:t>
            </a:r>
            <a:r>
              <a:rPr dirty="0" sz="2000">
                <a:latin typeface="Arial"/>
                <a:cs typeface="Arial"/>
              </a:rPr>
              <a:t>	(fringe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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</a:t>
            </a:r>
            <a:r>
              <a:rPr dirty="0" sz="2000" spc="-25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480"/>
              </a:spcBef>
              <a:tabLst>
                <a:tab pos="695325" algn="l"/>
              </a:tabLst>
            </a:pPr>
            <a:r>
              <a:rPr dirty="0" sz="2000" spc="-50">
                <a:latin typeface="Arial"/>
                <a:cs typeface="Arial"/>
              </a:rPr>
              <a:t>{</a:t>
            </a:r>
            <a:r>
              <a:rPr dirty="0" sz="2000">
                <a:latin typeface="Arial"/>
                <a:cs typeface="Arial"/>
              </a:rPr>
              <a:t>	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GET_LOWEST_COST(fringe);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22340" y="3252470"/>
            <a:ext cx="2399030" cy="579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//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lấy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phần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có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phí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Arial"/>
                <a:cs typeface="Arial"/>
              </a:rPr>
              <a:t>//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đường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nhỏ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nhất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112007"/>
            <a:ext cx="9144000" cy="2763520"/>
            <a:chOff x="0" y="3112007"/>
            <a:chExt cx="9144000" cy="2763520"/>
          </a:xfrm>
        </p:grpSpPr>
        <p:sp>
          <p:nvSpPr>
            <p:cNvPr id="11" name="object 11" descr=""/>
            <p:cNvSpPr/>
            <p:nvPr/>
          </p:nvSpPr>
          <p:spPr>
            <a:xfrm>
              <a:off x="1283208" y="3112007"/>
              <a:ext cx="4203700" cy="635000"/>
            </a:xfrm>
            <a:custGeom>
              <a:avLst/>
              <a:gdLst/>
              <a:ahLst/>
              <a:cxnLst/>
              <a:rect l="l" t="t" r="r" b="b"/>
              <a:pathLst>
                <a:path w="4203700" h="635000">
                  <a:moveTo>
                    <a:pt x="4203699" y="338327"/>
                  </a:moveTo>
                  <a:lnTo>
                    <a:pt x="4203699" y="296417"/>
                  </a:lnTo>
                  <a:lnTo>
                    <a:pt x="4190999" y="266452"/>
                  </a:lnTo>
                  <a:lnTo>
                    <a:pt x="4152899" y="239360"/>
                  </a:lnTo>
                  <a:lnTo>
                    <a:pt x="4102099" y="215063"/>
                  </a:lnTo>
                  <a:lnTo>
                    <a:pt x="4051299" y="193481"/>
                  </a:lnTo>
                  <a:lnTo>
                    <a:pt x="4000499" y="174536"/>
                  </a:lnTo>
                  <a:lnTo>
                    <a:pt x="3936999" y="158147"/>
                  </a:lnTo>
                  <a:lnTo>
                    <a:pt x="3886199" y="144237"/>
                  </a:lnTo>
                  <a:lnTo>
                    <a:pt x="3835399" y="132726"/>
                  </a:lnTo>
                  <a:lnTo>
                    <a:pt x="3784599" y="123536"/>
                  </a:lnTo>
                  <a:lnTo>
                    <a:pt x="3746499" y="116586"/>
                  </a:lnTo>
                  <a:lnTo>
                    <a:pt x="3708399" y="108217"/>
                  </a:lnTo>
                  <a:lnTo>
                    <a:pt x="3657599" y="100249"/>
                  </a:lnTo>
                  <a:lnTo>
                    <a:pt x="3606799" y="92674"/>
                  </a:lnTo>
                  <a:lnTo>
                    <a:pt x="3555999" y="85480"/>
                  </a:lnTo>
                  <a:lnTo>
                    <a:pt x="3505199" y="78659"/>
                  </a:lnTo>
                  <a:lnTo>
                    <a:pt x="3454399" y="72200"/>
                  </a:lnTo>
                  <a:lnTo>
                    <a:pt x="3403599" y="66095"/>
                  </a:lnTo>
                  <a:lnTo>
                    <a:pt x="3352799" y="60334"/>
                  </a:lnTo>
                  <a:lnTo>
                    <a:pt x="3301999" y="54907"/>
                  </a:lnTo>
                  <a:lnTo>
                    <a:pt x="3251199" y="49804"/>
                  </a:lnTo>
                  <a:lnTo>
                    <a:pt x="3200399" y="45017"/>
                  </a:lnTo>
                  <a:lnTo>
                    <a:pt x="3162299" y="40535"/>
                  </a:lnTo>
                  <a:lnTo>
                    <a:pt x="3111499" y="36348"/>
                  </a:lnTo>
                  <a:lnTo>
                    <a:pt x="3060699" y="32449"/>
                  </a:lnTo>
                  <a:lnTo>
                    <a:pt x="3009899" y="28825"/>
                  </a:lnTo>
                  <a:lnTo>
                    <a:pt x="2959099" y="25469"/>
                  </a:lnTo>
                  <a:lnTo>
                    <a:pt x="2908299" y="22370"/>
                  </a:lnTo>
                  <a:lnTo>
                    <a:pt x="2857499" y="19520"/>
                  </a:lnTo>
                  <a:lnTo>
                    <a:pt x="2806699" y="16908"/>
                  </a:lnTo>
                  <a:lnTo>
                    <a:pt x="2755899" y="14524"/>
                  </a:lnTo>
                  <a:lnTo>
                    <a:pt x="2705099" y="12360"/>
                  </a:lnTo>
                  <a:lnTo>
                    <a:pt x="2654299" y="10405"/>
                  </a:lnTo>
                  <a:lnTo>
                    <a:pt x="2603499" y="8650"/>
                  </a:lnTo>
                  <a:lnTo>
                    <a:pt x="2552699" y="7086"/>
                  </a:lnTo>
                  <a:lnTo>
                    <a:pt x="2501899" y="5703"/>
                  </a:lnTo>
                  <a:lnTo>
                    <a:pt x="2451099" y="4491"/>
                  </a:lnTo>
                  <a:lnTo>
                    <a:pt x="2400299" y="3441"/>
                  </a:lnTo>
                  <a:lnTo>
                    <a:pt x="2349499" y="2543"/>
                  </a:lnTo>
                  <a:lnTo>
                    <a:pt x="2298699" y="1787"/>
                  </a:lnTo>
                  <a:lnTo>
                    <a:pt x="2247899" y="1165"/>
                  </a:lnTo>
                  <a:lnTo>
                    <a:pt x="2197099" y="666"/>
                  </a:lnTo>
                  <a:lnTo>
                    <a:pt x="2146299" y="280"/>
                  </a:lnTo>
                  <a:lnTo>
                    <a:pt x="2095499" y="0"/>
                  </a:lnTo>
                  <a:lnTo>
                    <a:pt x="2006599" y="752"/>
                  </a:lnTo>
                  <a:lnTo>
                    <a:pt x="1955799" y="1288"/>
                  </a:lnTo>
                  <a:lnTo>
                    <a:pt x="1904999" y="1945"/>
                  </a:lnTo>
                  <a:lnTo>
                    <a:pt x="1854199" y="2733"/>
                  </a:lnTo>
                  <a:lnTo>
                    <a:pt x="1803399" y="3665"/>
                  </a:lnTo>
                  <a:lnTo>
                    <a:pt x="1752599" y="4751"/>
                  </a:lnTo>
                  <a:lnTo>
                    <a:pt x="1701799" y="6001"/>
                  </a:lnTo>
                  <a:lnTo>
                    <a:pt x="1638299" y="7426"/>
                  </a:lnTo>
                  <a:lnTo>
                    <a:pt x="1587499" y="9039"/>
                  </a:lnTo>
                  <a:lnTo>
                    <a:pt x="1536699" y="10848"/>
                  </a:lnTo>
                  <a:lnTo>
                    <a:pt x="1485900" y="12866"/>
                  </a:lnTo>
                  <a:lnTo>
                    <a:pt x="1435100" y="15103"/>
                  </a:lnTo>
                  <a:lnTo>
                    <a:pt x="1384300" y="17570"/>
                  </a:lnTo>
                  <a:lnTo>
                    <a:pt x="1333500" y="20279"/>
                  </a:lnTo>
                  <a:lnTo>
                    <a:pt x="1282700" y="23239"/>
                  </a:lnTo>
                  <a:lnTo>
                    <a:pt x="1231900" y="26462"/>
                  </a:lnTo>
                  <a:lnTo>
                    <a:pt x="1181100" y="29959"/>
                  </a:lnTo>
                  <a:lnTo>
                    <a:pt x="1130300" y="33740"/>
                  </a:lnTo>
                  <a:lnTo>
                    <a:pt x="1079500" y="37817"/>
                  </a:lnTo>
                  <a:lnTo>
                    <a:pt x="1028700" y="42201"/>
                  </a:lnTo>
                  <a:lnTo>
                    <a:pt x="977900" y="46902"/>
                  </a:lnTo>
                  <a:lnTo>
                    <a:pt x="927100" y="51931"/>
                  </a:lnTo>
                  <a:lnTo>
                    <a:pt x="876300" y="57300"/>
                  </a:lnTo>
                  <a:lnTo>
                    <a:pt x="825500" y="63018"/>
                  </a:lnTo>
                  <a:lnTo>
                    <a:pt x="774700" y="69098"/>
                  </a:lnTo>
                  <a:lnTo>
                    <a:pt x="723900" y="75550"/>
                  </a:lnTo>
                  <a:lnTo>
                    <a:pt x="673100" y="82384"/>
                  </a:lnTo>
                  <a:lnTo>
                    <a:pt x="622300" y="89613"/>
                  </a:lnTo>
                  <a:lnTo>
                    <a:pt x="571500" y="97246"/>
                  </a:lnTo>
                  <a:lnTo>
                    <a:pt x="520700" y="105294"/>
                  </a:lnTo>
                  <a:lnTo>
                    <a:pt x="469900" y="113769"/>
                  </a:lnTo>
                  <a:lnTo>
                    <a:pt x="419100" y="122681"/>
                  </a:lnTo>
                  <a:lnTo>
                    <a:pt x="393700" y="129279"/>
                  </a:lnTo>
                  <a:lnTo>
                    <a:pt x="342900" y="138187"/>
                  </a:lnTo>
                  <a:lnTo>
                    <a:pt x="292100" y="149438"/>
                  </a:lnTo>
                  <a:lnTo>
                    <a:pt x="241300" y="163063"/>
                  </a:lnTo>
                  <a:lnTo>
                    <a:pt x="190500" y="179093"/>
                  </a:lnTo>
                  <a:lnTo>
                    <a:pt x="139700" y="197560"/>
                  </a:lnTo>
                  <a:lnTo>
                    <a:pt x="88900" y="218494"/>
                  </a:lnTo>
                  <a:lnTo>
                    <a:pt x="50800" y="241928"/>
                  </a:lnTo>
                  <a:lnTo>
                    <a:pt x="12700" y="267892"/>
                  </a:lnTo>
                  <a:lnTo>
                    <a:pt x="0" y="296417"/>
                  </a:lnTo>
                  <a:lnTo>
                    <a:pt x="0" y="338327"/>
                  </a:lnTo>
                  <a:lnTo>
                    <a:pt x="12700" y="368345"/>
                  </a:lnTo>
                  <a:lnTo>
                    <a:pt x="12700" y="312419"/>
                  </a:lnTo>
                  <a:lnTo>
                    <a:pt x="25400" y="304800"/>
                  </a:lnTo>
                  <a:lnTo>
                    <a:pt x="25400" y="307086"/>
                  </a:lnTo>
                  <a:lnTo>
                    <a:pt x="38100" y="280846"/>
                  </a:lnTo>
                  <a:lnTo>
                    <a:pt x="76200" y="256556"/>
                  </a:lnTo>
                  <a:lnTo>
                    <a:pt x="114300" y="234292"/>
                  </a:lnTo>
                  <a:lnTo>
                    <a:pt x="165100" y="214134"/>
                  </a:lnTo>
                  <a:lnTo>
                    <a:pt x="215900" y="196157"/>
                  </a:lnTo>
                  <a:lnTo>
                    <a:pt x="279400" y="180441"/>
                  </a:lnTo>
                  <a:lnTo>
                    <a:pt x="330200" y="167063"/>
                  </a:lnTo>
                  <a:lnTo>
                    <a:pt x="381000" y="156100"/>
                  </a:lnTo>
                  <a:lnTo>
                    <a:pt x="419100" y="147630"/>
                  </a:lnTo>
                  <a:lnTo>
                    <a:pt x="457200" y="141731"/>
                  </a:lnTo>
                  <a:lnTo>
                    <a:pt x="508000" y="133361"/>
                  </a:lnTo>
                  <a:lnTo>
                    <a:pt x="558800" y="125397"/>
                  </a:lnTo>
                  <a:lnTo>
                    <a:pt x="596900" y="117830"/>
                  </a:lnTo>
                  <a:lnTo>
                    <a:pt x="647700" y="110648"/>
                  </a:lnTo>
                  <a:lnTo>
                    <a:pt x="698500" y="103844"/>
                  </a:lnTo>
                  <a:lnTo>
                    <a:pt x="749300" y="97405"/>
                  </a:lnTo>
                  <a:lnTo>
                    <a:pt x="800100" y="91322"/>
                  </a:lnTo>
                  <a:lnTo>
                    <a:pt x="850900" y="85586"/>
                  </a:lnTo>
                  <a:lnTo>
                    <a:pt x="901700" y="80185"/>
                  </a:lnTo>
                  <a:lnTo>
                    <a:pt x="952500" y="75111"/>
                  </a:lnTo>
                  <a:lnTo>
                    <a:pt x="1003300" y="70352"/>
                  </a:lnTo>
                  <a:lnTo>
                    <a:pt x="1054100" y="65899"/>
                  </a:lnTo>
                  <a:lnTo>
                    <a:pt x="1104900" y="61741"/>
                  </a:lnTo>
                  <a:lnTo>
                    <a:pt x="1155700" y="57869"/>
                  </a:lnTo>
                  <a:lnTo>
                    <a:pt x="1206500" y="54273"/>
                  </a:lnTo>
                  <a:lnTo>
                    <a:pt x="1257300" y="50942"/>
                  </a:lnTo>
                  <a:lnTo>
                    <a:pt x="1295400" y="47866"/>
                  </a:lnTo>
                  <a:lnTo>
                    <a:pt x="1346200" y="45035"/>
                  </a:lnTo>
                  <a:lnTo>
                    <a:pt x="1397000" y="42440"/>
                  </a:lnTo>
                  <a:lnTo>
                    <a:pt x="1447800" y="40069"/>
                  </a:lnTo>
                  <a:lnTo>
                    <a:pt x="1498600" y="37914"/>
                  </a:lnTo>
                  <a:lnTo>
                    <a:pt x="1549399" y="35963"/>
                  </a:lnTo>
                  <a:lnTo>
                    <a:pt x="1600199" y="34207"/>
                  </a:lnTo>
                  <a:lnTo>
                    <a:pt x="1650999" y="32636"/>
                  </a:lnTo>
                  <a:lnTo>
                    <a:pt x="1701799" y="31240"/>
                  </a:lnTo>
                  <a:lnTo>
                    <a:pt x="1752599" y="30008"/>
                  </a:lnTo>
                  <a:lnTo>
                    <a:pt x="1803399" y="28931"/>
                  </a:lnTo>
                  <a:lnTo>
                    <a:pt x="1854199" y="27998"/>
                  </a:lnTo>
                  <a:lnTo>
                    <a:pt x="1904999" y="27199"/>
                  </a:lnTo>
                  <a:lnTo>
                    <a:pt x="1955799" y="26524"/>
                  </a:lnTo>
                  <a:lnTo>
                    <a:pt x="2006599" y="25964"/>
                  </a:lnTo>
                  <a:lnTo>
                    <a:pt x="2057399" y="25508"/>
                  </a:lnTo>
                  <a:lnTo>
                    <a:pt x="2108199" y="25145"/>
                  </a:lnTo>
                  <a:lnTo>
                    <a:pt x="2146299" y="25559"/>
                  </a:lnTo>
                  <a:lnTo>
                    <a:pt x="2197099" y="26060"/>
                  </a:lnTo>
                  <a:lnTo>
                    <a:pt x="2247899" y="26660"/>
                  </a:lnTo>
                  <a:lnTo>
                    <a:pt x="2298699" y="27371"/>
                  </a:lnTo>
                  <a:lnTo>
                    <a:pt x="2349499" y="28203"/>
                  </a:lnTo>
                  <a:lnTo>
                    <a:pt x="2400299" y="29168"/>
                  </a:lnTo>
                  <a:lnTo>
                    <a:pt x="2451099" y="30279"/>
                  </a:lnTo>
                  <a:lnTo>
                    <a:pt x="2501899" y="31545"/>
                  </a:lnTo>
                  <a:lnTo>
                    <a:pt x="2552699" y="32980"/>
                  </a:lnTo>
                  <a:lnTo>
                    <a:pt x="2603499" y="34595"/>
                  </a:lnTo>
                  <a:lnTo>
                    <a:pt x="2654299" y="36401"/>
                  </a:lnTo>
                  <a:lnTo>
                    <a:pt x="2717799" y="38409"/>
                  </a:lnTo>
                  <a:lnTo>
                    <a:pt x="2768599" y="40631"/>
                  </a:lnTo>
                  <a:lnTo>
                    <a:pt x="2819399" y="43079"/>
                  </a:lnTo>
                  <a:lnTo>
                    <a:pt x="2870199" y="45765"/>
                  </a:lnTo>
                  <a:lnTo>
                    <a:pt x="2920999" y="48699"/>
                  </a:lnTo>
                  <a:lnTo>
                    <a:pt x="2971799" y="51893"/>
                  </a:lnTo>
                  <a:lnTo>
                    <a:pt x="3022599" y="55360"/>
                  </a:lnTo>
                  <a:lnTo>
                    <a:pt x="3073399" y="59110"/>
                  </a:lnTo>
                  <a:lnTo>
                    <a:pt x="3124199" y="63154"/>
                  </a:lnTo>
                  <a:lnTo>
                    <a:pt x="3174999" y="67506"/>
                  </a:lnTo>
                  <a:lnTo>
                    <a:pt x="3225799" y="72175"/>
                  </a:lnTo>
                  <a:lnTo>
                    <a:pt x="3276599" y="77174"/>
                  </a:lnTo>
                  <a:lnTo>
                    <a:pt x="3327399" y="82514"/>
                  </a:lnTo>
                  <a:lnTo>
                    <a:pt x="3378199" y="88206"/>
                  </a:lnTo>
                  <a:lnTo>
                    <a:pt x="3428999" y="94263"/>
                  </a:lnTo>
                  <a:lnTo>
                    <a:pt x="3479799" y="100696"/>
                  </a:lnTo>
                  <a:lnTo>
                    <a:pt x="3530599" y="107516"/>
                  </a:lnTo>
                  <a:lnTo>
                    <a:pt x="3581399" y="114734"/>
                  </a:lnTo>
                  <a:lnTo>
                    <a:pt x="3632199" y="122363"/>
                  </a:lnTo>
                  <a:lnTo>
                    <a:pt x="3682999" y="130414"/>
                  </a:lnTo>
                  <a:lnTo>
                    <a:pt x="3733799" y="138898"/>
                  </a:lnTo>
                  <a:lnTo>
                    <a:pt x="3784599" y="147827"/>
                  </a:lnTo>
                  <a:lnTo>
                    <a:pt x="3809999" y="154220"/>
                  </a:lnTo>
                  <a:lnTo>
                    <a:pt x="3860799" y="163788"/>
                  </a:lnTo>
                  <a:lnTo>
                    <a:pt x="3911599" y="176383"/>
                  </a:lnTo>
                  <a:lnTo>
                    <a:pt x="3962399" y="191853"/>
                  </a:lnTo>
                  <a:lnTo>
                    <a:pt x="4025899" y="210049"/>
                  </a:lnTo>
                  <a:lnTo>
                    <a:pt x="4076699" y="230821"/>
                  </a:lnTo>
                  <a:lnTo>
                    <a:pt x="4127499" y="254017"/>
                  </a:lnTo>
                  <a:lnTo>
                    <a:pt x="4165599" y="279489"/>
                  </a:lnTo>
                  <a:lnTo>
                    <a:pt x="4178299" y="307085"/>
                  </a:lnTo>
                  <a:lnTo>
                    <a:pt x="4178299" y="310895"/>
                  </a:lnTo>
                  <a:lnTo>
                    <a:pt x="4190294" y="318092"/>
                  </a:lnTo>
                  <a:lnTo>
                    <a:pt x="4190999" y="317753"/>
                  </a:lnTo>
                  <a:lnTo>
                    <a:pt x="4190999" y="366853"/>
                  </a:lnTo>
                  <a:lnTo>
                    <a:pt x="4203699" y="338327"/>
                  </a:lnTo>
                  <a:close/>
                </a:path>
                <a:path w="4203700" h="635000">
                  <a:moveTo>
                    <a:pt x="25400" y="310895"/>
                  </a:moveTo>
                  <a:lnTo>
                    <a:pt x="12700" y="312419"/>
                  </a:lnTo>
                  <a:lnTo>
                    <a:pt x="12700" y="316229"/>
                  </a:lnTo>
                  <a:lnTo>
                    <a:pt x="13405" y="316653"/>
                  </a:lnTo>
                  <a:lnTo>
                    <a:pt x="25400" y="310895"/>
                  </a:lnTo>
                  <a:close/>
                </a:path>
                <a:path w="4203700" h="635000">
                  <a:moveTo>
                    <a:pt x="13405" y="316653"/>
                  </a:moveTo>
                  <a:lnTo>
                    <a:pt x="12700" y="316229"/>
                  </a:lnTo>
                  <a:lnTo>
                    <a:pt x="12700" y="316991"/>
                  </a:lnTo>
                  <a:lnTo>
                    <a:pt x="13405" y="316653"/>
                  </a:lnTo>
                  <a:close/>
                </a:path>
                <a:path w="4203700" h="635000">
                  <a:moveTo>
                    <a:pt x="25400" y="323850"/>
                  </a:moveTo>
                  <a:lnTo>
                    <a:pt x="13405" y="316653"/>
                  </a:lnTo>
                  <a:lnTo>
                    <a:pt x="12700" y="316991"/>
                  </a:lnTo>
                  <a:lnTo>
                    <a:pt x="12700" y="322325"/>
                  </a:lnTo>
                  <a:lnTo>
                    <a:pt x="25400" y="323850"/>
                  </a:lnTo>
                  <a:close/>
                </a:path>
                <a:path w="4203700" h="635000">
                  <a:moveTo>
                    <a:pt x="4190999" y="366853"/>
                  </a:moveTo>
                  <a:lnTo>
                    <a:pt x="4190999" y="318515"/>
                  </a:lnTo>
                  <a:lnTo>
                    <a:pt x="4190294" y="318092"/>
                  </a:lnTo>
                  <a:lnTo>
                    <a:pt x="4178299" y="323849"/>
                  </a:lnTo>
                  <a:lnTo>
                    <a:pt x="4178299" y="327659"/>
                  </a:lnTo>
                  <a:lnTo>
                    <a:pt x="4165599" y="354004"/>
                  </a:lnTo>
                  <a:lnTo>
                    <a:pt x="4127499" y="378332"/>
                  </a:lnTo>
                  <a:lnTo>
                    <a:pt x="4089399" y="400581"/>
                  </a:lnTo>
                  <a:lnTo>
                    <a:pt x="4038599" y="420692"/>
                  </a:lnTo>
                  <a:lnTo>
                    <a:pt x="3987799" y="438602"/>
                  </a:lnTo>
                  <a:lnTo>
                    <a:pt x="3924299" y="454251"/>
                  </a:lnTo>
                  <a:lnTo>
                    <a:pt x="3873499" y="467578"/>
                  </a:lnTo>
                  <a:lnTo>
                    <a:pt x="3822699" y="478521"/>
                  </a:lnTo>
                  <a:lnTo>
                    <a:pt x="3784599" y="487020"/>
                  </a:lnTo>
                  <a:lnTo>
                    <a:pt x="3746499" y="493013"/>
                  </a:lnTo>
                  <a:lnTo>
                    <a:pt x="3695699" y="501382"/>
                  </a:lnTo>
                  <a:lnTo>
                    <a:pt x="3644899" y="509344"/>
                  </a:lnTo>
                  <a:lnTo>
                    <a:pt x="3606799" y="516910"/>
                  </a:lnTo>
                  <a:lnTo>
                    <a:pt x="3555999" y="524090"/>
                  </a:lnTo>
                  <a:lnTo>
                    <a:pt x="3505199" y="530894"/>
                  </a:lnTo>
                  <a:lnTo>
                    <a:pt x="3454399" y="537332"/>
                  </a:lnTo>
                  <a:lnTo>
                    <a:pt x="3403599" y="543414"/>
                  </a:lnTo>
                  <a:lnTo>
                    <a:pt x="3352799" y="549150"/>
                  </a:lnTo>
                  <a:lnTo>
                    <a:pt x="3301999" y="554551"/>
                  </a:lnTo>
                  <a:lnTo>
                    <a:pt x="3251199" y="559626"/>
                  </a:lnTo>
                  <a:lnTo>
                    <a:pt x="3200399" y="564385"/>
                  </a:lnTo>
                  <a:lnTo>
                    <a:pt x="3149599" y="568838"/>
                  </a:lnTo>
                  <a:lnTo>
                    <a:pt x="3098799" y="572996"/>
                  </a:lnTo>
                  <a:lnTo>
                    <a:pt x="3047999" y="576869"/>
                  </a:lnTo>
                  <a:lnTo>
                    <a:pt x="2997199" y="580466"/>
                  </a:lnTo>
                  <a:lnTo>
                    <a:pt x="2946399" y="583798"/>
                  </a:lnTo>
                  <a:lnTo>
                    <a:pt x="2895599" y="586875"/>
                  </a:lnTo>
                  <a:lnTo>
                    <a:pt x="2857499" y="589706"/>
                  </a:lnTo>
                  <a:lnTo>
                    <a:pt x="2806699" y="592303"/>
                  </a:lnTo>
                  <a:lnTo>
                    <a:pt x="2755899" y="594674"/>
                  </a:lnTo>
                  <a:lnTo>
                    <a:pt x="2705099" y="596831"/>
                  </a:lnTo>
                  <a:lnTo>
                    <a:pt x="2654299" y="598782"/>
                  </a:lnTo>
                  <a:lnTo>
                    <a:pt x="2603499" y="600538"/>
                  </a:lnTo>
                  <a:lnTo>
                    <a:pt x="2552699" y="602110"/>
                  </a:lnTo>
                  <a:lnTo>
                    <a:pt x="2501899" y="603507"/>
                  </a:lnTo>
                  <a:lnTo>
                    <a:pt x="2451099" y="604739"/>
                  </a:lnTo>
                  <a:lnTo>
                    <a:pt x="2400299" y="605817"/>
                  </a:lnTo>
                  <a:lnTo>
                    <a:pt x="2349499" y="606750"/>
                  </a:lnTo>
                  <a:lnTo>
                    <a:pt x="2298699" y="607549"/>
                  </a:lnTo>
                  <a:lnTo>
                    <a:pt x="2247899" y="608223"/>
                  </a:lnTo>
                  <a:lnTo>
                    <a:pt x="2197099" y="608783"/>
                  </a:lnTo>
                  <a:lnTo>
                    <a:pt x="2146299" y="609238"/>
                  </a:lnTo>
                  <a:lnTo>
                    <a:pt x="2095499" y="609600"/>
                  </a:lnTo>
                  <a:lnTo>
                    <a:pt x="2057399" y="609183"/>
                  </a:lnTo>
                  <a:lnTo>
                    <a:pt x="2006599" y="608679"/>
                  </a:lnTo>
                  <a:lnTo>
                    <a:pt x="1955799" y="608078"/>
                  </a:lnTo>
                  <a:lnTo>
                    <a:pt x="1904999" y="607367"/>
                  </a:lnTo>
                  <a:lnTo>
                    <a:pt x="1854199" y="606534"/>
                  </a:lnTo>
                  <a:lnTo>
                    <a:pt x="1803399" y="605569"/>
                  </a:lnTo>
                  <a:lnTo>
                    <a:pt x="1752599" y="604459"/>
                  </a:lnTo>
                  <a:lnTo>
                    <a:pt x="1701799" y="603194"/>
                  </a:lnTo>
                  <a:lnTo>
                    <a:pt x="1650999" y="601760"/>
                  </a:lnTo>
                  <a:lnTo>
                    <a:pt x="1600199" y="600148"/>
                  </a:lnTo>
                  <a:lnTo>
                    <a:pt x="1549399" y="598344"/>
                  </a:lnTo>
                  <a:lnTo>
                    <a:pt x="1485900" y="596339"/>
                  </a:lnTo>
                  <a:lnTo>
                    <a:pt x="1435100" y="594119"/>
                  </a:lnTo>
                  <a:lnTo>
                    <a:pt x="1384300" y="591673"/>
                  </a:lnTo>
                  <a:lnTo>
                    <a:pt x="1333500" y="588991"/>
                  </a:lnTo>
                  <a:lnTo>
                    <a:pt x="1282700" y="586059"/>
                  </a:lnTo>
                  <a:lnTo>
                    <a:pt x="1231900" y="582867"/>
                  </a:lnTo>
                  <a:lnTo>
                    <a:pt x="1181100" y="579403"/>
                  </a:lnTo>
                  <a:lnTo>
                    <a:pt x="1130300" y="575656"/>
                  </a:lnTo>
                  <a:lnTo>
                    <a:pt x="1079500" y="571613"/>
                  </a:lnTo>
                  <a:lnTo>
                    <a:pt x="1028700" y="567263"/>
                  </a:lnTo>
                  <a:lnTo>
                    <a:pt x="977900" y="562595"/>
                  </a:lnTo>
                  <a:lnTo>
                    <a:pt x="927100" y="557597"/>
                  </a:lnTo>
                  <a:lnTo>
                    <a:pt x="876300" y="552258"/>
                  </a:lnTo>
                  <a:lnTo>
                    <a:pt x="825500" y="546565"/>
                  </a:lnTo>
                  <a:lnTo>
                    <a:pt x="774700" y="540508"/>
                  </a:lnTo>
                  <a:lnTo>
                    <a:pt x="723900" y="534074"/>
                  </a:lnTo>
                  <a:lnTo>
                    <a:pt x="673100" y="527252"/>
                  </a:lnTo>
                  <a:lnTo>
                    <a:pt x="622300" y="520031"/>
                  </a:lnTo>
                  <a:lnTo>
                    <a:pt x="571500" y="512398"/>
                  </a:lnTo>
                  <a:lnTo>
                    <a:pt x="520700" y="504343"/>
                  </a:lnTo>
                  <a:lnTo>
                    <a:pt x="469900" y="495853"/>
                  </a:lnTo>
                  <a:lnTo>
                    <a:pt x="419100" y="486917"/>
                  </a:lnTo>
                  <a:lnTo>
                    <a:pt x="393700" y="480574"/>
                  </a:lnTo>
                  <a:lnTo>
                    <a:pt x="342900" y="471009"/>
                  </a:lnTo>
                  <a:lnTo>
                    <a:pt x="292100" y="458388"/>
                  </a:lnTo>
                  <a:lnTo>
                    <a:pt x="241300" y="442873"/>
                  </a:lnTo>
                  <a:lnTo>
                    <a:pt x="177800" y="424630"/>
                  </a:lnTo>
                  <a:lnTo>
                    <a:pt x="127000" y="403823"/>
                  </a:lnTo>
                  <a:lnTo>
                    <a:pt x="76200" y="380616"/>
                  </a:lnTo>
                  <a:lnTo>
                    <a:pt x="38100" y="355173"/>
                  </a:lnTo>
                  <a:lnTo>
                    <a:pt x="25400" y="327659"/>
                  </a:lnTo>
                  <a:lnTo>
                    <a:pt x="25400" y="329945"/>
                  </a:lnTo>
                  <a:lnTo>
                    <a:pt x="12700" y="322325"/>
                  </a:lnTo>
                  <a:lnTo>
                    <a:pt x="12700" y="368345"/>
                  </a:lnTo>
                  <a:lnTo>
                    <a:pt x="50800" y="395459"/>
                  </a:lnTo>
                  <a:lnTo>
                    <a:pt x="88900" y="419757"/>
                  </a:lnTo>
                  <a:lnTo>
                    <a:pt x="152400" y="441322"/>
                  </a:lnTo>
                  <a:lnTo>
                    <a:pt x="203200" y="460243"/>
                  </a:lnTo>
                  <a:lnTo>
                    <a:pt x="266700" y="476603"/>
                  </a:lnTo>
                  <a:lnTo>
                    <a:pt x="317500" y="490489"/>
                  </a:lnTo>
                  <a:lnTo>
                    <a:pt x="368300" y="501987"/>
                  </a:lnTo>
                  <a:lnTo>
                    <a:pt x="419100" y="511182"/>
                  </a:lnTo>
                  <a:lnTo>
                    <a:pt x="457200" y="518159"/>
                  </a:lnTo>
                  <a:lnTo>
                    <a:pt x="495300" y="526528"/>
                  </a:lnTo>
                  <a:lnTo>
                    <a:pt x="546100" y="534496"/>
                  </a:lnTo>
                  <a:lnTo>
                    <a:pt x="596900" y="542071"/>
                  </a:lnTo>
                  <a:lnTo>
                    <a:pt x="647700" y="549265"/>
                  </a:lnTo>
                  <a:lnTo>
                    <a:pt x="698500" y="556086"/>
                  </a:lnTo>
                  <a:lnTo>
                    <a:pt x="749300" y="562545"/>
                  </a:lnTo>
                  <a:lnTo>
                    <a:pt x="800100" y="568650"/>
                  </a:lnTo>
                  <a:lnTo>
                    <a:pt x="850900" y="574411"/>
                  </a:lnTo>
                  <a:lnTo>
                    <a:pt x="901700" y="579838"/>
                  </a:lnTo>
                  <a:lnTo>
                    <a:pt x="952500" y="584941"/>
                  </a:lnTo>
                  <a:lnTo>
                    <a:pt x="990600" y="589728"/>
                  </a:lnTo>
                  <a:lnTo>
                    <a:pt x="1041400" y="594210"/>
                  </a:lnTo>
                  <a:lnTo>
                    <a:pt x="1092200" y="598397"/>
                  </a:lnTo>
                  <a:lnTo>
                    <a:pt x="1143000" y="602296"/>
                  </a:lnTo>
                  <a:lnTo>
                    <a:pt x="1193800" y="605920"/>
                  </a:lnTo>
                  <a:lnTo>
                    <a:pt x="1244600" y="609276"/>
                  </a:lnTo>
                  <a:lnTo>
                    <a:pt x="1295400" y="612375"/>
                  </a:lnTo>
                  <a:lnTo>
                    <a:pt x="1346200" y="615225"/>
                  </a:lnTo>
                  <a:lnTo>
                    <a:pt x="1397000" y="617837"/>
                  </a:lnTo>
                  <a:lnTo>
                    <a:pt x="1447800" y="620221"/>
                  </a:lnTo>
                  <a:lnTo>
                    <a:pt x="1498600" y="622385"/>
                  </a:lnTo>
                  <a:lnTo>
                    <a:pt x="1549399" y="624340"/>
                  </a:lnTo>
                  <a:lnTo>
                    <a:pt x="1600199" y="626095"/>
                  </a:lnTo>
                  <a:lnTo>
                    <a:pt x="1650999" y="627659"/>
                  </a:lnTo>
                  <a:lnTo>
                    <a:pt x="1701799" y="629042"/>
                  </a:lnTo>
                  <a:lnTo>
                    <a:pt x="1752599" y="630254"/>
                  </a:lnTo>
                  <a:lnTo>
                    <a:pt x="1803399" y="631304"/>
                  </a:lnTo>
                  <a:lnTo>
                    <a:pt x="1854199" y="632202"/>
                  </a:lnTo>
                  <a:lnTo>
                    <a:pt x="1904999" y="632958"/>
                  </a:lnTo>
                  <a:lnTo>
                    <a:pt x="1955799" y="633580"/>
                  </a:lnTo>
                  <a:lnTo>
                    <a:pt x="2006599" y="634079"/>
                  </a:lnTo>
                  <a:lnTo>
                    <a:pt x="2057399" y="634465"/>
                  </a:lnTo>
                  <a:lnTo>
                    <a:pt x="2108199" y="634745"/>
                  </a:lnTo>
                  <a:lnTo>
                    <a:pt x="2197099" y="633993"/>
                  </a:lnTo>
                  <a:lnTo>
                    <a:pt x="2247899" y="633457"/>
                  </a:lnTo>
                  <a:lnTo>
                    <a:pt x="2298699" y="632800"/>
                  </a:lnTo>
                  <a:lnTo>
                    <a:pt x="2349499" y="632012"/>
                  </a:lnTo>
                  <a:lnTo>
                    <a:pt x="2400299" y="631080"/>
                  </a:lnTo>
                  <a:lnTo>
                    <a:pt x="2451099" y="629994"/>
                  </a:lnTo>
                  <a:lnTo>
                    <a:pt x="2501899" y="628744"/>
                  </a:lnTo>
                  <a:lnTo>
                    <a:pt x="2565399" y="627319"/>
                  </a:lnTo>
                  <a:lnTo>
                    <a:pt x="2616199" y="625706"/>
                  </a:lnTo>
                  <a:lnTo>
                    <a:pt x="2666999" y="623897"/>
                  </a:lnTo>
                  <a:lnTo>
                    <a:pt x="2717799" y="621879"/>
                  </a:lnTo>
                  <a:lnTo>
                    <a:pt x="2768599" y="619642"/>
                  </a:lnTo>
                  <a:lnTo>
                    <a:pt x="2819399" y="617175"/>
                  </a:lnTo>
                  <a:lnTo>
                    <a:pt x="2870199" y="614466"/>
                  </a:lnTo>
                  <a:lnTo>
                    <a:pt x="2920999" y="611506"/>
                  </a:lnTo>
                  <a:lnTo>
                    <a:pt x="2971799" y="608283"/>
                  </a:lnTo>
                  <a:lnTo>
                    <a:pt x="3022599" y="604786"/>
                  </a:lnTo>
                  <a:lnTo>
                    <a:pt x="3073399" y="601005"/>
                  </a:lnTo>
                  <a:lnTo>
                    <a:pt x="3124199" y="596928"/>
                  </a:lnTo>
                  <a:lnTo>
                    <a:pt x="3174999" y="592544"/>
                  </a:lnTo>
                  <a:lnTo>
                    <a:pt x="3225799" y="587843"/>
                  </a:lnTo>
                  <a:lnTo>
                    <a:pt x="3276599" y="582814"/>
                  </a:lnTo>
                  <a:lnTo>
                    <a:pt x="3327399" y="577445"/>
                  </a:lnTo>
                  <a:lnTo>
                    <a:pt x="3378199" y="571727"/>
                  </a:lnTo>
                  <a:lnTo>
                    <a:pt x="3428999" y="565647"/>
                  </a:lnTo>
                  <a:lnTo>
                    <a:pt x="3479799" y="559195"/>
                  </a:lnTo>
                  <a:lnTo>
                    <a:pt x="3530599" y="552361"/>
                  </a:lnTo>
                  <a:lnTo>
                    <a:pt x="3581399" y="545132"/>
                  </a:lnTo>
                  <a:lnTo>
                    <a:pt x="3632199" y="537499"/>
                  </a:lnTo>
                  <a:lnTo>
                    <a:pt x="3682999" y="529451"/>
                  </a:lnTo>
                  <a:lnTo>
                    <a:pt x="3733799" y="520976"/>
                  </a:lnTo>
                  <a:lnTo>
                    <a:pt x="3784599" y="512063"/>
                  </a:lnTo>
                  <a:lnTo>
                    <a:pt x="3809999" y="505466"/>
                  </a:lnTo>
                  <a:lnTo>
                    <a:pt x="3860799" y="496558"/>
                  </a:lnTo>
                  <a:lnTo>
                    <a:pt x="3911599" y="485307"/>
                  </a:lnTo>
                  <a:lnTo>
                    <a:pt x="3962399" y="471682"/>
                  </a:lnTo>
                  <a:lnTo>
                    <a:pt x="4013199" y="455652"/>
                  </a:lnTo>
                  <a:lnTo>
                    <a:pt x="4063999" y="437185"/>
                  </a:lnTo>
                  <a:lnTo>
                    <a:pt x="4114799" y="416251"/>
                  </a:lnTo>
                  <a:lnTo>
                    <a:pt x="4152899" y="392817"/>
                  </a:lnTo>
                  <a:lnTo>
                    <a:pt x="4190999" y="366853"/>
                  </a:lnTo>
                  <a:close/>
                </a:path>
                <a:path w="4203700" h="635000">
                  <a:moveTo>
                    <a:pt x="4190999" y="318515"/>
                  </a:moveTo>
                  <a:lnTo>
                    <a:pt x="4190999" y="317753"/>
                  </a:lnTo>
                  <a:lnTo>
                    <a:pt x="4190294" y="318092"/>
                  </a:lnTo>
                  <a:lnTo>
                    <a:pt x="4190999" y="31851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9580" y="3916679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70">
                  <a:moveTo>
                    <a:pt x="15989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5989" y="979170"/>
                  </a:lnTo>
                  <a:lnTo>
                    <a:pt x="15989" y="0"/>
                  </a:lnTo>
                  <a:close/>
                </a:path>
                <a:path w="8246109" h="979170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16808" y="4483607"/>
              <a:ext cx="2768600" cy="412750"/>
            </a:xfrm>
            <a:custGeom>
              <a:avLst/>
              <a:gdLst/>
              <a:ahLst/>
              <a:cxnLst/>
              <a:rect l="l" t="t" r="r" b="b"/>
              <a:pathLst>
                <a:path w="2768600" h="412750">
                  <a:moveTo>
                    <a:pt x="2768345" y="278129"/>
                  </a:moveTo>
                  <a:lnTo>
                    <a:pt x="2732620" y="212667"/>
                  </a:lnTo>
                  <a:lnTo>
                    <a:pt x="2695132" y="185695"/>
                  </a:lnTo>
                  <a:lnTo>
                    <a:pt x="2650393" y="162529"/>
                  </a:lnTo>
                  <a:lnTo>
                    <a:pt x="2602776" y="143146"/>
                  </a:lnTo>
                  <a:lnTo>
                    <a:pt x="2556657" y="127520"/>
                  </a:lnTo>
                  <a:lnTo>
                    <a:pt x="2516408" y="115626"/>
                  </a:lnTo>
                  <a:lnTo>
                    <a:pt x="2438117" y="96106"/>
                  </a:lnTo>
                  <a:lnTo>
                    <a:pt x="2389420" y="85571"/>
                  </a:lnTo>
                  <a:lnTo>
                    <a:pt x="2340349" y="75808"/>
                  </a:lnTo>
                  <a:lnTo>
                    <a:pt x="2290938" y="66791"/>
                  </a:lnTo>
                  <a:lnTo>
                    <a:pt x="2241225" y="58490"/>
                  </a:lnTo>
                  <a:lnTo>
                    <a:pt x="2191243" y="50878"/>
                  </a:lnTo>
                  <a:lnTo>
                    <a:pt x="2141028" y="43926"/>
                  </a:lnTo>
                  <a:lnTo>
                    <a:pt x="2090615" y="37608"/>
                  </a:lnTo>
                  <a:lnTo>
                    <a:pt x="2040040" y="31896"/>
                  </a:lnTo>
                  <a:lnTo>
                    <a:pt x="1989337" y="26760"/>
                  </a:lnTo>
                  <a:lnTo>
                    <a:pt x="1938542" y="22174"/>
                  </a:lnTo>
                  <a:lnTo>
                    <a:pt x="1887690" y="18109"/>
                  </a:lnTo>
                  <a:lnTo>
                    <a:pt x="1836053" y="14491"/>
                  </a:lnTo>
                  <a:lnTo>
                    <a:pt x="1785956" y="11432"/>
                  </a:lnTo>
                  <a:lnTo>
                    <a:pt x="1735145" y="8764"/>
                  </a:lnTo>
                  <a:lnTo>
                    <a:pt x="1684418" y="6506"/>
                  </a:lnTo>
                  <a:lnTo>
                    <a:pt x="1633810" y="4629"/>
                  </a:lnTo>
                  <a:lnTo>
                    <a:pt x="1583356" y="3107"/>
                  </a:lnTo>
                  <a:lnTo>
                    <a:pt x="1533092" y="1911"/>
                  </a:lnTo>
                  <a:lnTo>
                    <a:pt x="1483054" y="1013"/>
                  </a:lnTo>
                  <a:lnTo>
                    <a:pt x="1433275" y="385"/>
                  </a:lnTo>
                  <a:lnTo>
                    <a:pt x="1383791" y="0"/>
                  </a:lnTo>
                  <a:lnTo>
                    <a:pt x="1335279" y="429"/>
                  </a:lnTo>
                  <a:lnTo>
                    <a:pt x="1286152" y="1081"/>
                  </a:lnTo>
                  <a:lnTo>
                    <a:pt x="1236475" y="1988"/>
                  </a:lnTo>
                  <a:lnTo>
                    <a:pt x="1186533" y="3176"/>
                  </a:lnTo>
                  <a:lnTo>
                    <a:pt x="1136366" y="4675"/>
                  </a:lnTo>
                  <a:lnTo>
                    <a:pt x="1086016" y="6514"/>
                  </a:lnTo>
                  <a:lnTo>
                    <a:pt x="1035521" y="8722"/>
                  </a:lnTo>
                  <a:lnTo>
                    <a:pt x="984921" y="11329"/>
                  </a:lnTo>
                  <a:lnTo>
                    <a:pt x="935857" y="14255"/>
                  </a:lnTo>
                  <a:lnTo>
                    <a:pt x="885208" y="17729"/>
                  </a:lnTo>
                  <a:lnTo>
                    <a:pt x="834554" y="21691"/>
                  </a:lnTo>
                  <a:lnTo>
                    <a:pt x="783940" y="26171"/>
                  </a:lnTo>
                  <a:lnTo>
                    <a:pt x="733412" y="31197"/>
                  </a:lnTo>
                  <a:lnTo>
                    <a:pt x="683017" y="36800"/>
                  </a:lnTo>
                  <a:lnTo>
                    <a:pt x="632801" y="43010"/>
                  </a:lnTo>
                  <a:lnTo>
                    <a:pt x="582811" y="49856"/>
                  </a:lnTo>
                  <a:lnTo>
                    <a:pt x="533092" y="57369"/>
                  </a:lnTo>
                  <a:lnTo>
                    <a:pt x="483692" y="65578"/>
                  </a:lnTo>
                  <a:lnTo>
                    <a:pt x="434655" y="74513"/>
                  </a:lnTo>
                  <a:lnTo>
                    <a:pt x="386029" y="84204"/>
                  </a:lnTo>
                  <a:lnTo>
                    <a:pt x="337860" y="94681"/>
                  </a:lnTo>
                  <a:lnTo>
                    <a:pt x="290194" y="105972"/>
                  </a:lnTo>
                  <a:lnTo>
                    <a:pt x="243077" y="118109"/>
                  </a:lnTo>
                  <a:lnTo>
                    <a:pt x="169065" y="141777"/>
                  </a:lnTo>
                  <a:lnTo>
                    <a:pt x="122614" y="160361"/>
                  </a:lnTo>
                  <a:lnTo>
                    <a:pt x="77076" y="183399"/>
                  </a:lnTo>
                  <a:lnTo>
                    <a:pt x="37856" y="210857"/>
                  </a:lnTo>
                  <a:lnTo>
                    <a:pt x="10362" y="242699"/>
                  </a:lnTo>
                  <a:lnTo>
                    <a:pt x="0" y="278891"/>
                  </a:lnTo>
                  <a:lnTo>
                    <a:pt x="0" y="280415"/>
                  </a:lnTo>
                  <a:lnTo>
                    <a:pt x="9862" y="315075"/>
                  </a:lnTo>
                  <a:lnTo>
                    <a:pt x="25145" y="333277"/>
                  </a:lnTo>
                  <a:lnTo>
                    <a:pt x="25145" y="278129"/>
                  </a:lnTo>
                  <a:lnTo>
                    <a:pt x="25297" y="278519"/>
                  </a:lnTo>
                  <a:lnTo>
                    <a:pt x="70265" y="217824"/>
                  </a:lnTo>
                  <a:lnTo>
                    <a:pt x="114902" y="192245"/>
                  </a:lnTo>
                  <a:lnTo>
                    <a:pt x="165538" y="170476"/>
                  </a:lnTo>
                  <a:lnTo>
                    <a:pt x="215632" y="152896"/>
                  </a:lnTo>
                  <a:lnTo>
                    <a:pt x="258645" y="139886"/>
                  </a:lnTo>
                  <a:lnTo>
                    <a:pt x="335885" y="120642"/>
                  </a:lnTo>
                  <a:lnTo>
                    <a:pt x="384191" y="110243"/>
                  </a:lnTo>
                  <a:lnTo>
                    <a:pt x="432915" y="100600"/>
                  </a:lnTo>
                  <a:lnTo>
                    <a:pt x="482015" y="91687"/>
                  </a:lnTo>
                  <a:lnTo>
                    <a:pt x="531452" y="83476"/>
                  </a:lnTo>
                  <a:lnTo>
                    <a:pt x="581185" y="75941"/>
                  </a:lnTo>
                  <a:lnTo>
                    <a:pt x="631175" y="69054"/>
                  </a:lnTo>
                  <a:lnTo>
                    <a:pt x="681382" y="62788"/>
                  </a:lnTo>
                  <a:lnTo>
                    <a:pt x="731764" y="57117"/>
                  </a:lnTo>
                  <a:lnTo>
                    <a:pt x="782284" y="52012"/>
                  </a:lnTo>
                  <a:lnTo>
                    <a:pt x="832899" y="47448"/>
                  </a:lnTo>
                  <a:lnTo>
                    <a:pt x="883570" y="43397"/>
                  </a:lnTo>
                  <a:lnTo>
                    <a:pt x="934258" y="39832"/>
                  </a:lnTo>
                  <a:lnTo>
                    <a:pt x="986454" y="36645"/>
                  </a:lnTo>
                  <a:lnTo>
                    <a:pt x="1036952" y="33987"/>
                  </a:lnTo>
                  <a:lnTo>
                    <a:pt x="1087305" y="31733"/>
                  </a:lnTo>
                  <a:lnTo>
                    <a:pt x="1137467" y="29855"/>
                  </a:lnTo>
                  <a:lnTo>
                    <a:pt x="1187392" y="28327"/>
                  </a:lnTo>
                  <a:lnTo>
                    <a:pt x="1237033" y="27119"/>
                  </a:lnTo>
                  <a:lnTo>
                    <a:pt x="1286344" y="26205"/>
                  </a:lnTo>
                  <a:lnTo>
                    <a:pt x="1335525" y="25555"/>
                  </a:lnTo>
                  <a:lnTo>
                    <a:pt x="1384553" y="25145"/>
                  </a:lnTo>
                  <a:lnTo>
                    <a:pt x="1435163" y="25346"/>
                  </a:lnTo>
                  <a:lnTo>
                    <a:pt x="1485595" y="25895"/>
                  </a:lnTo>
                  <a:lnTo>
                    <a:pt x="1535878" y="26800"/>
                  </a:lnTo>
                  <a:lnTo>
                    <a:pt x="1586040" y="28069"/>
                  </a:lnTo>
                  <a:lnTo>
                    <a:pt x="1636111" y="29710"/>
                  </a:lnTo>
                  <a:lnTo>
                    <a:pt x="1686119" y="31730"/>
                  </a:lnTo>
                  <a:lnTo>
                    <a:pt x="1736093" y="34137"/>
                  </a:lnTo>
                  <a:lnTo>
                    <a:pt x="1786061" y="36939"/>
                  </a:lnTo>
                  <a:lnTo>
                    <a:pt x="1836816" y="40200"/>
                  </a:lnTo>
                  <a:lnTo>
                    <a:pt x="1886096" y="43760"/>
                  </a:lnTo>
                  <a:lnTo>
                    <a:pt x="1936220" y="47794"/>
                  </a:lnTo>
                  <a:lnTo>
                    <a:pt x="1986454" y="52255"/>
                  </a:lnTo>
                  <a:lnTo>
                    <a:pt x="2036826" y="57149"/>
                  </a:lnTo>
                  <a:lnTo>
                    <a:pt x="2085129" y="62956"/>
                  </a:lnTo>
                  <a:lnTo>
                    <a:pt x="2133632" y="69020"/>
                  </a:lnTo>
                  <a:lnTo>
                    <a:pt x="2182250" y="75470"/>
                  </a:lnTo>
                  <a:lnTo>
                    <a:pt x="2230893" y="82439"/>
                  </a:lnTo>
                  <a:lnTo>
                    <a:pt x="2279475" y="90058"/>
                  </a:lnTo>
                  <a:lnTo>
                    <a:pt x="2327908" y="98458"/>
                  </a:lnTo>
                  <a:lnTo>
                    <a:pt x="2376106" y="107771"/>
                  </a:lnTo>
                  <a:lnTo>
                    <a:pt x="2423980" y="118127"/>
                  </a:lnTo>
                  <a:lnTo>
                    <a:pt x="2471444" y="129657"/>
                  </a:lnTo>
                  <a:lnTo>
                    <a:pt x="2518409" y="142493"/>
                  </a:lnTo>
                  <a:lnTo>
                    <a:pt x="2595569" y="167498"/>
                  </a:lnTo>
                  <a:lnTo>
                    <a:pt x="2646702" y="188980"/>
                  </a:lnTo>
                  <a:lnTo>
                    <a:pt x="2694302" y="215372"/>
                  </a:lnTo>
                  <a:lnTo>
                    <a:pt x="2729443" y="245865"/>
                  </a:lnTo>
                  <a:lnTo>
                    <a:pt x="2743199" y="279653"/>
                  </a:lnTo>
                  <a:lnTo>
                    <a:pt x="2743199" y="332775"/>
                  </a:lnTo>
                  <a:lnTo>
                    <a:pt x="2757607" y="316615"/>
                  </a:lnTo>
                  <a:lnTo>
                    <a:pt x="2768345" y="278129"/>
                  </a:lnTo>
                  <a:close/>
                </a:path>
                <a:path w="2768600" h="412750">
                  <a:moveTo>
                    <a:pt x="25297" y="278519"/>
                  </a:moveTo>
                  <a:lnTo>
                    <a:pt x="25145" y="278129"/>
                  </a:lnTo>
                  <a:lnTo>
                    <a:pt x="25145" y="278891"/>
                  </a:lnTo>
                  <a:lnTo>
                    <a:pt x="25297" y="278519"/>
                  </a:lnTo>
                  <a:close/>
                </a:path>
                <a:path w="2768600" h="412750">
                  <a:moveTo>
                    <a:pt x="237018" y="412241"/>
                  </a:moveTo>
                  <a:lnTo>
                    <a:pt x="172581" y="390990"/>
                  </a:lnTo>
                  <a:lnTo>
                    <a:pt x="121196" y="369446"/>
                  </a:lnTo>
                  <a:lnTo>
                    <a:pt x="73442" y="342933"/>
                  </a:lnTo>
                  <a:lnTo>
                    <a:pt x="38399" y="312234"/>
                  </a:lnTo>
                  <a:lnTo>
                    <a:pt x="25297" y="278519"/>
                  </a:lnTo>
                  <a:lnTo>
                    <a:pt x="25145" y="278891"/>
                  </a:lnTo>
                  <a:lnTo>
                    <a:pt x="25145" y="333277"/>
                  </a:lnTo>
                  <a:lnTo>
                    <a:pt x="35725" y="345878"/>
                  </a:lnTo>
                  <a:lnTo>
                    <a:pt x="73213" y="372850"/>
                  </a:lnTo>
                  <a:lnTo>
                    <a:pt x="117952" y="396016"/>
                  </a:lnTo>
                  <a:lnTo>
                    <a:pt x="157812" y="412241"/>
                  </a:lnTo>
                  <a:lnTo>
                    <a:pt x="237018" y="412241"/>
                  </a:lnTo>
                  <a:close/>
                </a:path>
                <a:path w="2768600" h="412750">
                  <a:moveTo>
                    <a:pt x="2743199" y="332775"/>
                  </a:moveTo>
                  <a:lnTo>
                    <a:pt x="2743199" y="279653"/>
                  </a:lnTo>
                  <a:lnTo>
                    <a:pt x="2730179" y="311712"/>
                  </a:lnTo>
                  <a:lnTo>
                    <a:pt x="2698080" y="340721"/>
                  </a:lnTo>
                  <a:lnTo>
                    <a:pt x="2653443" y="366300"/>
                  </a:lnTo>
                  <a:lnTo>
                    <a:pt x="2602776" y="388080"/>
                  </a:lnTo>
                  <a:lnTo>
                    <a:pt x="2552713" y="405649"/>
                  </a:lnTo>
                  <a:lnTo>
                    <a:pt x="2530917" y="412241"/>
                  </a:lnTo>
                  <a:lnTo>
                    <a:pt x="2610514" y="412241"/>
                  </a:lnTo>
                  <a:lnTo>
                    <a:pt x="2639929" y="400713"/>
                  </a:lnTo>
                  <a:lnTo>
                    <a:pt x="2686316" y="377994"/>
                  </a:lnTo>
                  <a:lnTo>
                    <a:pt x="2727903" y="349932"/>
                  </a:lnTo>
                  <a:lnTo>
                    <a:pt x="2743199" y="3327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48958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9580" y="4895849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70">
                  <a:moveTo>
                    <a:pt x="15989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5989" y="979170"/>
                  </a:lnTo>
                  <a:lnTo>
                    <a:pt x="15989" y="0"/>
                  </a:lnTo>
                  <a:close/>
                </a:path>
                <a:path w="8246109" h="979170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35940" y="3806149"/>
            <a:ext cx="5712460" cy="22193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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n;</a:t>
            </a:r>
            <a:endParaRPr sz="2000">
              <a:latin typeface="Arial"/>
              <a:cs typeface="Arial"/>
            </a:endParaRPr>
          </a:p>
          <a:p>
            <a:pPr marL="927100" marR="5080">
              <a:lnSpc>
                <a:spcPct val="120000"/>
              </a:lnSpc>
              <a:tabLst>
                <a:tab pos="1193165" algn="l"/>
                <a:tab pos="2585720" algn="l"/>
                <a:tab pos="3016250" algn="l"/>
                <a:tab pos="3220085" algn="l"/>
                <a:tab pos="4020820" algn="l"/>
              </a:tabLst>
            </a:pP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(n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ĐICH)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then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return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SOLUTION(n); </a:t>
            </a: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(</a:t>
            </a:r>
            <a:r>
              <a:rPr dirty="0" sz="2000">
                <a:latin typeface="Symbol"/>
                <a:cs typeface="Symbol"/>
              </a:rPr>
              <a:t></a:t>
            </a:r>
            <a:r>
              <a:rPr dirty="0" sz="2000">
                <a:latin typeface="Arial"/>
                <a:cs typeface="Arial"/>
              </a:rPr>
              <a:t>(n)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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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20">
                <a:latin typeface="Arial"/>
                <a:cs typeface="Arial"/>
              </a:rPr>
              <a:t> then</a:t>
            </a:r>
            <a:r>
              <a:rPr dirty="0" sz="2000">
                <a:latin typeface="Arial"/>
                <a:cs typeface="Arial"/>
              </a:rPr>
              <a:t>	fringe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fringe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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Symbol"/>
                <a:cs typeface="Symbol"/>
              </a:rPr>
              <a:t></a:t>
            </a:r>
            <a:r>
              <a:rPr dirty="0" sz="2000" spc="-10">
                <a:latin typeface="Arial"/>
                <a:cs typeface="Arial"/>
              </a:rPr>
              <a:t>(n);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475"/>
              </a:spcBef>
            </a:pPr>
            <a:r>
              <a:rPr dirty="0" sz="2000" spc="-5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480"/>
              </a:spcBef>
              <a:tabLst>
                <a:tab pos="1083310" algn="l"/>
              </a:tabLst>
            </a:pPr>
            <a:r>
              <a:rPr dirty="0" sz="2000" spc="-10">
                <a:latin typeface="Arial"/>
                <a:cs typeface="Arial"/>
              </a:rPr>
              <a:t>return</a:t>
            </a:r>
            <a:r>
              <a:rPr dirty="0" sz="2000">
                <a:latin typeface="Arial"/>
                <a:cs typeface="Arial"/>
              </a:rPr>
              <a:t>	(“No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solution”);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sp>
          <p:nvSpPr>
            <p:cNvPr id="18" name="object 18" descr=""/>
            <p:cNvSpPr/>
            <p:nvPr/>
          </p:nvSpPr>
          <p:spPr>
            <a:xfrm>
              <a:off x="3574620" y="4895850"/>
              <a:ext cx="2453005" cy="146685"/>
            </a:xfrm>
            <a:custGeom>
              <a:avLst/>
              <a:gdLst/>
              <a:ahLst/>
              <a:cxnLst/>
              <a:rect l="l" t="t" r="r" b="b"/>
              <a:pathLst>
                <a:path w="2453004" h="146685">
                  <a:moveTo>
                    <a:pt x="2452702" y="0"/>
                  </a:moveTo>
                  <a:lnTo>
                    <a:pt x="2373105" y="0"/>
                  </a:lnTo>
                  <a:lnTo>
                    <a:pt x="2351888" y="6417"/>
                  </a:lnTo>
                  <a:lnTo>
                    <a:pt x="2322497" y="14477"/>
                  </a:lnTo>
                  <a:lnTo>
                    <a:pt x="2274645" y="25662"/>
                  </a:lnTo>
                  <a:lnTo>
                    <a:pt x="2226336" y="36063"/>
                  </a:lnTo>
                  <a:lnTo>
                    <a:pt x="2177611" y="45706"/>
                  </a:lnTo>
                  <a:lnTo>
                    <a:pt x="2128511" y="54619"/>
                  </a:lnTo>
                  <a:lnTo>
                    <a:pt x="2079074" y="62829"/>
                  </a:lnTo>
                  <a:lnTo>
                    <a:pt x="2029341" y="70364"/>
                  </a:lnTo>
                  <a:lnTo>
                    <a:pt x="1979352" y="77250"/>
                  </a:lnTo>
                  <a:lnTo>
                    <a:pt x="1929146" y="83514"/>
                  </a:lnTo>
                  <a:lnTo>
                    <a:pt x="1878765" y="89184"/>
                  </a:lnTo>
                  <a:lnTo>
                    <a:pt x="1828247" y="94287"/>
                  </a:lnTo>
                  <a:lnTo>
                    <a:pt x="1777634" y="98850"/>
                  </a:lnTo>
                  <a:lnTo>
                    <a:pt x="1726964" y="102900"/>
                  </a:lnTo>
                  <a:lnTo>
                    <a:pt x="1676278" y="106464"/>
                  </a:lnTo>
                  <a:lnTo>
                    <a:pt x="1625616" y="109569"/>
                  </a:lnTo>
                  <a:lnTo>
                    <a:pt x="1575018" y="112243"/>
                  </a:lnTo>
                  <a:lnTo>
                    <a:pt x="1524524" y="114513"/>
                  </a:lnTo>
                  <a:lnTo>
                    <a:pt x="1474174" y="116405"/>
                  </a:lnTo>
                  <a:lnTo>
                    <a:pt x="1424007" y="117947"/>
                  </a:lnTo>
                  <a:lnTo>
                    <a:pt x="1374064" y="119166"/>
                  </a:lnTo>
                  <a:lnTo>
                    <a:pt x="1324385" y="120090"/>
                  </a:lnTo>
                  <a:lnTo>
                    <a:pt x="1275010" y="120744"/>
                  </a:lnTo>
                  <a:lnTo>
                    <a:pt x="1195968" y="121038"/>
                  </a:lnTo>
                  <a:lnTo>
                    <a:pt x="1175370" y="120957"/>
                  </a:lnTo>
                  <a:lnTo>
                    <a:pt x="1124938" y="120408"/>
                  </a:lnTo>
                  <a:lnTo>
                    <a:pt x="1074655" y="119503"/>
                  </a:lnTo>
                  <a:lnTo>
                    <a:pt x="1024492" y="118234"/>
                  </a:lnTo>
                  <a:lnTo>
                    <a:pt x="974421" y="116593"/>
                  </a:lnTo>
                  <a:lnTo>
                    <a:pt x="924413" y="114573"/>
                  </a:lnTo>
                  <a:lnTo>
                    <a:pt x="874440" y="112166"/>
                  </a:lnTo>
                  <a:lnTo>
                    <a:pt x="824471" y="109364"/>
                  </a:lnTo>
                  <a:lnTo>
                    <a:pt x="774480" y="106159"/>
                  </a:lnTo>
                  <a:lnTo>
                    <a:pt x="724437" y="102543"/>
                  </a:lnTo>
                  <a:lnTo>
                    <a:pt x="674312" y="98509"/>
                  </a:lnTo>
                  <a:lnTo>
                    <a:pt x="624079" y="94048"/>
                  </a:lnTo>
                  <a:lnTo>
                    <a:pt x="573707" y="89154"/>
                  </a:lnTo>
                  <a:lnTo>
                    <a:pt x="525404" y="83347"/>
                  </a:lnTo>
                  <a:lnTo>
                    <a:pt x="476900" y="77283"/>
                  </a:lnTo>
                  <a:lnTo>
                    <a:pt x="428283" y="70833"/>
                  </a:lnTo>
                  <a:lnTo>
                    <a:pt x="379640" y="63864"/>
                  </a:lnTo>
                  <a:lnTo>
                    <a:pt x="331058" y="56245"/>
                  </a:lnTo>
                  <a:lnTo>
                    <a:pt x="282624" y="47845"/>
                  </a:lnTo>
                  <a:lnTo>
                    <a:pt x="234427" y="38532"/>
                  </a:lnTo>
                  <a:lnTo>
                    <a:pt x="186553" y="28176"/>
                  </a:lnTo>
                  <a:lnTo>
                    <a:pt x="139089" y="16646"/>
                  </a:lnTo>
                  <a:lnTo>
                    <a:pt x="92123" y="3810"/>
                  </a:lnTo>
                  <a:lnTo>
                    <a:pt x="79206" y="0"/>
                  </a:lnTo>
                  <a:lnTo>
                    <a:pt x="0" y="0"/>
                  </a:lnTo>
                  <a:lnTo>
                    <a:pt x="53876" y="18783"/>
                  </a:lnTo>
                  <a:lnTo>
                    <a:pt x="94124" y="30677"/>
                  </a:lnTo>
                  <a:lnTo>
                    <a:pt x="173221" y="50346"/>
                  </a:lnTo>
                  <a:lnTo>
                    <a:pt x="222723" y="61014"/>
                  </a:lnTo>
                  <a:lnTo>
                    <a:pt x="272599" y="70895"/>
                  </a:lnTo>
                  <a:lnTo>
                    <a:pt x="322816" y="80015"/>
                  </a:lnTo>
                  <a:lnTo>
                    <a:pt x="373339" y="88403"/>
                  </a:lnTo>
                  <a:lnTo>
                    <a:pt x="424136" y="96088"/>
                  </a:lnTo>
                  <a:lnTo>
                    <a:pt x="475172" y="103097"/>
                  </a:lnTo>
                  <a:lnTo>
                    <a:pt x="526414" y="109458"/>
                  </a:lnTo>
                  <a:lnTo>
                    <a:pt x="577828" y="115200"/>
                  </a:lnTo>
                  <a:lnTo>
                    <a:pt x="629381" y="120351"/>
                  </a:lnTo>
                  <a:lnTo>
                    <a:pt x="681038" y="124938"/>
                  </a:lnTo>
                  <a:lnTo>
                    <a:pt x="732766" y="128991"/>
                  </a:lnTo>
                  <a:lnTo>
                    <a:pt x="784532" y="132537"/>
                  </a:lnTo>
                  <a:lnTo>
                    <a:pt x="836302" y="135604"/>
                  </a:lnTo>
                  <a:lnTo>
                    <a:pt x="888042" y="138220"/>
                  </a:lnTo>
                  <a:lnTo>
                    <a:pt x="939718" y="140414"/>
                  </a:lnTo>
                  <a:lnTo>
                    <a:pt x="991297" y="142213"/>
                  </a:lnTo>
                  <a:lnTo>
                    <a:pt x="1042746" y="143647"/>
                  </a:lnTo>
                  <a:lnTo>
                    <a:pt x="1094029" y="144742"/>
                  </a:lnTo>
                  <a:lnTo>
                    <a:pt x="1145115" y="145527"/>
                  </a:lnTo>
                  <a:lnTo>
                    <a:pt x="1195968" y="146030"/>
                  </a:lnTo>
                  <a:lnTo>
                    <a:pt x="1296845" y="146304"/>
                  </a:lnTo>
                  <a:lnTo>
                    <a:pt x="1345972" y="145248"/>
                  </a:lnTo>
                  <a:lnTo>
                    <a:pt x="1395589" y="143994"/>
                  </a:lnTo>
                  <a:lnTo>
                    <a:pt x="1445641" y="142501"/>
                  </a:lnTo>
                  <a:lnTo>
                    <a:pt x="1496071" y="140731"/>
                  </a:lnTo>
                  <a:lnTo>
                    <a:pt x="1546820" y="138646"/>
                  </a:lnTo>
                  <a:lnTo>
                    <a:pt x="1597833" y="136206"/>
                  </a:lnTo>
                  <a:lnTo>
                    <a:pt x="1649052" y="133374"/>
                  </a:lnTo>
                  <a:lnTo>
                    <a:pt x="1700420" y="130111"/>
                  </a:lnTo>
                  <a:lnTo>
                    <a:pt x="1751880" y="126378"/>
                  </a:lnTo>
                  <a:lnTo>
                    <a:pt x="1803375" y="122136"/>
                  </a:lnTo>
                  <a:lnTo>
                    <a:pt x="1854848" y="117348"/>
                  </a:lnTo>
                  <a:lnTo>
                    <a:pt x="1906242" y="111973"/>
                  </a:lnTo>
                  <a:lnTo>
                    <a:pt x="1957499" y="105975"/>
                  </a:lnTo>
                  <a:lnTo>
                    <a:pt x="2008564" y="99313"/>
                  </a:lnTo>
                  <a:lnTo>
                    <a:pt x="2059377" y="91950"/>
                  </a:lnTo>
                  <a:lnTo>
                    <a:pt x="2109884" y="83847"/>
                  </a:lnTo>
                  <a:lnTo>
                    <a:pt x="2160025" y="74965"/>
                  </a:lnTo>
                  <a:lnTo>
                    <a:pt x="2209746" y="65266"/>
                  </a:lnTo>
                  <a:lnTo>
                    <a:pt x="2258987" y="54711"/>
                  </a:lnTo>
                  <a:lnTo>
                    <a:pt x="2307693" y="43262"/>
                  </a:lnTo>
                  <a:lnTo>
                    <a:pt x="2355806" y="30880"/>
                  </a:lnTo>
                  <a:lnTo>
                    <a:pt x="2403269" y="17525"/>
                  </a:lnTo>
                  <a:lnTo>
                    <a:pt x="2438011" y="5758"/>
                  </a:lnTo>
                  <a:lnTo>
                    <a:pt x="245270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0" y="58750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9580" y="5875019"/>
              <a:ext cx="8246109" cy="229870"/>
            </a:xfrm>
            <a:custGeom>
              <a:avLst/>
              <a:gdLst/>
              <a:ahLst/>
              <a:cxnLst/>
              <a:rect l="l" t="t" r="r" b="b"/>
              <a:pathLst>
                <a:path w="8246109" h="229870">
                  <a:moveTo>
                    <a:pt x="16002" y="213359"/>
                  </a:moveTo>
                  <a:lnTo>
                    <a:pt x="16002" y="0"/>
                  </a:lnTo>
                  <a:lnTo>
                    <a:pt x="0" y="0"/>
                  </a:lnTo>
                  <a:lnTo>
                    <a:pt x="0" y="229361"/>
                  </a:lnTo>
                  <a:lnTo>
                    <a:pt x="7620" y="229361"/>
                  </a:lnTo>
                  <a:lnTo>
                    <a:pt x="7620" y="213359"/>
                  </a:lnTo>
                  <a:lnTo>
                    <a:pt x="16002" y="213359"/>
                  </a:lnTo>
                  <a:close/>
                </a:path>
                <a:path w="8246109" h="229870">
                  <a:moveTo>
                    <a:pt x="8237220" y="213359"/>
                  </a:moveTo>
                  <a:lnTo>
                    <a:pt x="7620" y="213359"/>
                  </a:lnTo>
                  <a:lnTo>
                    <a:pt x="16002" y="220979"/>
                  </a:lnTo>
                  <a:lnTo>
                    <a:pt x="16001" y="229361"/>
                  </a:lnTo>
                  <a:lnTo>
                    <a:pt x="8229600" y="229361"/>
                  </a:lnTo>
                  <a:lnTo>
                    <a:pt x="8229600" y="220979"/>
                  </a:lnTo>
                  <a:lnTo>
                    <a:pt x="8237220" y="213359"/>
                  </a:lnTo>
                  <a:close/>
                </a:path>
                <a:path w="8246109" h="229870">
                  <a:moveTo>
                    <a:pt x="16001" y="229361"/>
                  </a:moveTo>
                  <a:lnTo>
                    <a:pt x="16002" y="220979"/>
                  </a:lnTo>
                  <a:lnTo>
                    <a:pt x="7620" y="213359"/>
                  </a:lnTo>
                  <a:lnTo>
                    <a:pt x="7620" y="229361"/>
                  </a:lnTo>
                  <a:lnTo>
                    <a:pt x="16001" y="229361"/>
                  </a:lnTo>
                  <a:close/>
                </a:path>
                <a:path w="8246109" h="229870">
                  <a:moveTo>
                    <a:pt x="8245602" y="229361"/>
                  </a:moveTo>
                  <a:lnTo>
                    <a:pt x="8245602" y="0"/>
                  </a:lnTo>
                  <a:lnTo>
                    <a:pt x="8229600" y="0"/>
                  </a:lnTo>
                  <a:lnTo>
                    <a:pt x="8229600" y="213359"/>
                  </a:lnTo>
                  <a:lnTo>
                    <a:pt x="8237220" y="213359"/>
                  </a:lnTo>
                  <a:lnTo>
                    <a:pt x="8237220" y="229361"/>
                  </a:lnTo>
                  <a:lnTo>
                    <a:pt x="8245602" y="229361"/>
                  </a:lnTo>
                  <a:close/>
                </a:path>
                <a:path w="8246109" h="229870">
                  <a:moveTo>
                    <a:pt x="8237220" y="229361"/>
                  </a:moveTo>
                  <a:lnTo>
                    <a:pt x="8237220" y="213359"/>
                  </a:lnTo>
                  <a:lnTo>
                    <a:pt x="8229600" y="220979"/>
                  </a:lnTo>
                  <a:lnTo>
                    <a:pt x="8229600" y="229361"/>
                  </a:lnTo>
                  <a:lnTo>
                    <a:pt x="8237220" y="229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Tác</a:t>
            </a:r>
            <a:r>
              <a:rPr dirty="0" spc="-65"/>
              <a:t> </a:t>
            </a:r>
            <a:r>
              <a:rPr dirty="0"/>
              <a:t>tử</a:t>
            </a:r>
            <a:r>
              <a:rPr dirty="0" spc="-70"/>
              <a:t> </a:t>
            </a:r>
            <a:r>
              <a:rPr dirty="0"/>
              <a:t>giải</a:t>
            </a:r>
            <a:r>
              <a:rPr dirty="0" spc="-70"/>
              <a:t> </a:t>
            </a:r>
            <a:r>
              <a:rPr dirty="0"/>
              <a:t>quyết</a:t>
            </a:r>
            <a:r>
              <a:rPr dirty="0" spc="-60"/>
              <a:t> </a:t>
            </a:r>
            <a:r>
              <a:rPr dirty="0"/>
              <a:t>vấn</a:t>
            </a:r>
            <a:r>
              <a:rPr dirty="0" spc="-50"/>
              <a:t> </a:t>
            </a:r>
            <a:r>
              <a:rPr dirty="0" spc="-25"/>
              <a:t>đề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4708525"/>
            <a:chOff x="0" y="979169"/>
            <a:chExt cx="9144000" cy="4708525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447800"/>
              <a:ext cx="8001000" cy="34480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892807" y="4255008"/>
              <a:ext cx="2006600" cy="406400"/>
            </a:xfrm>
            <a:custGeom>
              <a:avLst/>
              <a:gdLst/>
              <a:ahLst/>
              <a:cxnLst/>
              <a:rect l="l" t="t" r="r" b="b"/>
              <a:pathLst>
                <a:path w="2006600" h="406400">
                  <a:moveTo>
                    <a:pt x="1524" y="214883"/>
                  </a:moveTo>
                  <a:lnTo>
                    <a:pt x="1524" y="191262"/>
                  </a:lnTo>
                  <a:lnTo>
                    <a:pt x="0" y="202691"/>
                  </a:lnTo>
                  <a:lnTo>
                    <a:pt x="0" y="204977"/>
                  </a:lnTo>
                  <a:lnTo>
                    <a:pt x="1524" y="214883"/>
                  </a:lnTo>
                  <a:close/>
                </a:path>
                <a:path w="2006600" h="406400">
                  <a:moveTo>
                    <a:pt x="6096" y="227075"/>
                  </a:moveTo>
                  <a:lnTo>
                    <a:pt x="6096" y="179069"/>
                  </a:lnTo>
                  <a:lnTo>
                    <a:pt x="2286" y="188213"/>
                  </a:lnTo>
                  <a:lnTo>
                    <a:pt x="1524" y="189737"/>
                  </a:lnTo>
                  <a:lnTo>
                    <a:pt x="1524" y="216407"/>
                  </a:lnTo>
                  <a:lnTo>
                    <a:pt x="2286" y="217931"/>
                  </a:lnTo>
                  <a:lnTo>
                    <a:pt x="6096" y="227075"/>
                  </a:lnTo>
                  <a:close/>
                </a:path>
                <a:path w="2006600" h="406400">
                  <a:moveTo>
                    <a:pt x="6858" y="228600"/>
                  </a:moveTo>
                  <a:lnTo>
                    <a:pt x="6858" y="177545"/>
                  </a:lnTo>
                  <a:lnTo>
                    <a:pt x="6096" y="178307"/>
                  </a:lnTo>
                  <a:lnTo>
                    <a:pt x="6096" y="227837"/>
                  </a:lnTo>
                  <a:lnTo>
                    <a:pt x="6858" y="228600"/>
                  </a:lnTo>
                  <a:close/>
                </a:path>
                <a:path w="2006600" h="406400">
                  <a:moveTo>
                    <a:pt x="13716" y="239267"/>
                  </a:moveTo>
                  <a:lnTo>
                    <a:pt x="13716" y="166877"/>
                  </a:lnTo>
                  <a:lnTo>
                    <a:pt x="6858" y="176783"/>
                  </a:lnTo>
                  <a:lnTo>
                    <a:pt x="6858" y="229362"/>
                  </a:lnTo>
                  <a:lnTo>
                    <a:pt x="13716" y="239267"/>
                  </a:lnTo>
                  <a:close/>
                </a:path>
                <a:path w="2006600" h="406400">
                  <a:moveTo>
                    <a:pt x="14478" y="240029"/>
                  </a:moveTo>
                  <a:lnTo>
                    <a:pt x="14478" y="166115"/>
                  </a:lnTo>
                  <a:lnTo>
                    <a:pt x="13716" y="166115"/>
                  </a:lnTo>
                  <a:lnTo>
                    <a:pt x="13716" y="240029"/>
                  </a:lnTo>
                  <a:lnTo>
                    <a:pt x="14478" y="240029"/>
                  </a:lnTo>
                  <a:close/>
                </a:path>
                <a:path w="2006600" h="406400">
                  <a:moveTo>
                    <a:pt x="1991867" y="240791"/>
                  </a:moveTo>
                  <a:lnTo>
                    <a:pt x="1991867" y="165353"/>
                  </a:lnTo>
                  <a:lnTo>
                    <a:pt x="1959850" y="138430"/>
                  </a:lnTo>
                  <a:lnTo>
                    <a:pt x="1917105" y="115506"/>
                  </a:lnTo>
                  <a:lnTo>
                    <a:pt x="1867306" y="96258"/>
                  </a:lnTo>
                  <a:lnTo>
                    <a:pt x="1814129" y="80361"/>
                  </a:lnTo>
                  <a:lnTo>
                    <a:pt x="1761247" y="67490"/>
                  </a:lnTo>
                  <a:lnTo>
                    <a:pt x="1712334" y="57321"/>
                  </a:lnTo>
                  <a:lnTo>
                    <a:pt x="1671065" y="49529"/>
                  </a:lnTo>
                  <a:lnTo>
                    <a:pt x="1620101" y="41283"/>
                  </a:lnTo>
                  <a:lnTo>
                    <a:pt x="1569019" y="33936"/>
                  </a:lnTo>
                  <a:lnTo>
                    <a:pt x="1517832" y="27445"/>
                  </a:lnTo>
                  <a:lnTo>
                    <a:pt x="1466551" y="21766"/>
                  </a:lnTo>
                  <a:lnTo>
                    <a:pt x="1415189" y="16855"/>
                  </a:lnTo>
                  <a:lnTo>
                    <a:pt x="1363757" y="12669"/>
                  </a:lnTo>
                  <a:lnTo>
                    <a:pt x="1312268" y="9164"/>
                  </a:lnTo>
                  <a:lnTo>
                    <a:pt x="1261490" y="6339"/>
                  </a:lnTo>
                  <a:lnTo>
                    <a:pt x="1209924" y="4057"/>
                  </a:lnTo>
                  <a:lnTo>
                    <a:pt x="1158336" y="2327"/>
                  </a:lnTo>
                  <a:lnTo>
                    <a:pt x="1104976" y="1071"/>
                  </a:lnTo>
                  <a:lnTo>
                    <a:pt x="1053809" y="329"/>
                  </a:lnTo>
                  <a:lnTo>
                    <a:pt x="1002791" y="0"/>
                  </a:lnTo>
                  <a:lnTo>
                    <a:pt x="951206" y="320"/>
                  </a:lnTo>
                  <a:lnTo>
                    <a:pt x="899608" y="1080"/>
                  </a:lnTo>
                  <a:lnTo>
                    <a:pt x="848009" y="2317"/>
                  </a:lnTo>
                  <a:lnTo>
                    <a:pt x="796421" y="4071"/>
                  </a:lnTo>
                  <a:lnTo>
                    <a:pt x="744855" y="6381"/>
                  </a:lnTo>
                  <a:lnTo>
                    <a:pt x="693323" y="9285"/>
                  </a:lnTo>
                  <a:lnTo>
                    <a:pt x="641837" y="12823"/>
                  </a:lnTo>
                  <a:lnTo>
                    <a:pt x="590407" y="17033"/>
                  </a:lnTo>
                  <a:lnTo>
                    <a:pt x="539046" y="21954"/>
                  </a:lnTo>
                  <a:lnTo>
                    <a:pt x="487765" y="27625"/>
                  </a:lnTo>
                  <a:lnTo>
                    <a:pt x="436575" y="34086"/>
                  </a:lnTo>
                  <a:lnTo>
                    <a:pt x="385489" y="41374"/>
                  </a:lnTo>
                  <a:lnTo>
                    <a:pt x="334518" y="49529"/>
                  </a:lnTo>
                  <a:lnTo>
                    <a:pt x="293551" y="57306"/>
                  </a:lnTo>
                  <a:lnTo>
                    <a:pt x="244765" y="67516"/>
                  </a:lnTo>
                  <a:lnTo>
                    <a:pt x="191899" y="80455"/>
                  </a:lnTo>
                  <a:lnTo>
                    <a:pt x="138696" y="96415"/>
                  </a:lnTo>
                  <a:lnTo>
                    <a:pt x="88897" y="115689"/>
                  </a:lnTo>
                  <a:lnTo>
                    <a:pt x="46244" y="138571"/>
                  </a:lnTo>
                  <a:lnTo>
                    <a:pt x="14478" y="165353"/>
                  </a:lnTo>
                  <a:lnTo>
                    <a:pt x="14478" y="240791"/>
                  </a:lnTo>
                  <a:lnTo>
                    <a:pt x="25146" y="249762"/>
                  </a:lnTo>
                  <a:lnTo>
                    <a:pt x="25146" y="201167"/>
                  </a:lnTo>
                  <a:lnTo>
                    <a:pt x="25278" y="202029"/>
                  </a:lnTo>
                  <a:lnTo>
                    <a:pt x="25908" y="198881"/>
                  </a:lnTo>
                  <a:lnTo>
                    <a:pt x="25908" y="198119"/>
                  </a:lnTo>
                  <a:lnTo>
                    <a:pt x="26669" y="195071"/>
                  </a:lnTo>
                  <a:lnTo>
                    <a:pt x="26669" y="196138"/>
                  </a:lnTo>
                  <a:lnTo>
                    <a:pt x="28193" y="192176"/>
                  </a:lnTo>
                  <a:lnTo>
                    <a:pt x="28193" y="190500"/>
                  </a:lnTo>
                  <a:lnTo>
                    <a:pt x="34290" y="181355"/>
                  </a:lnTo>
                  <a:lnTo>
                    <a:pt x="34290" y="182229"/>
                  </a:lnTo>
                  <a:lnTo>
                    <a:pt x="62395" y="158242"/>
                  </a:lnTo>
                  <a:lnTo>
                    <a:pt x="103149" y="136972"/>
                  </a:lnTo>
                  <a:lnTo>
                    <a:pt x="151616" y="118883"/>
                  </a:lnTo>
                  <a:lnTo>
                    <a:pt x="203618" y="103794"/>
                  </a:lnTo>
                  <a:lnTo>
                    <a:pt x="254982" y="91518"/>
                  </a:lnTo>
                  <a:lnTo>
                    <a:pt x="301531" y="81874"/>
                  </a:lnTo>
                  <a:lnTo>
                    <a:pt x="339090" y="74675"/>
                  </a:lnTo>
                  <a:lnTo>
                    <a:pt x="389498" y="66571"/>
                  </a:lnTo>
                  <a:lnTo>
                    <a:pt x="440158" y="59313"/>
                  </a:lnTo>
                  <a:lnTo>
                    <a:pt x="491031" y="52866"/>
                  </a:lnTo>
                  <a:lnTo>
                    <a:pt x="542082" y="47195"/>
                  </a:lnTo>
                  <a:lnTo>
                    <a:pt x="593275" y="42264"/>
                  </a:lnTo>
                  <a:lnTo>
                    <a:pt x="644573" y="38036"/>
                  </a:lnTo>
                  <a:lnTo>
                    <a:pt x="695940" y="34477"/>
                  </a:lnTo>
                  <a:lnTo>
                    <a:pt x="747339" y="31550"/>
                  </a:lnTo>
                  <a:lnTo>
                    <a:pt x="798735" y="29219"/>
                  </a:lnTo>
                  <a:lnTo>
                    <a:pt x="850090" y="27449"/>
                  </a:lnTo>
                  <a:lnTo>
                    <a:pt x="901369" y="26204"/>
                  </a:lnTo>
                  <a:lnTo>
                    <a:pt x="952536" y="25448"/>
                  </a:lnTo>
                  <a:lnTo>
                    <a:pt x="1003553" y="25145"/>
                  </a:lnTo>
                  <a:lnTo>
                    <a:pt x="1055139" y="25467"/>
                  </a:lnTo>
                  <a:lnTo>
                    <a:pt x="1106737" y="26245"/>
                  </a:lnTo>
                  <a:lnTo>
                    <a:pt x="1156255" y="27450"/>
                  </a:lnTo>
                  <a:lnTo>
                    <a:pt x="1207610" y="29215"/>
                  </a:lnTo>
                  <a:lnTo>
                    <a:pt x="1259006" y="31540"/>
                  </a:lnTo>
                  <a:lnTo>
                    <a:pt x="1310405" y="34460"/>
                  </a:lnTo>
                  <a:lnTo>
                    <a:pt x="1362125" y="38039"/>
                  </a:lnTo>
                  <a:lnTo>
                    <a:pt x="1413356" y="42261"/>
                  </a:lnTo>
                  <a:lnTo>
                    <a:pt x="1464484" y="47188"/>
                  </a:lnTo>
                  <a:lnTo>
                    <a:pt x="1515473" y="52857"/>
                  </a:lnTo>
                  <a:lnTo>
                    <a:pt x="1566288" y="59303"/>
                  </a:lnTo>
                  <a:lnTo>
                    <a:pt x="1616894" y="66564"/>
                  </a:lnTo>
                  <a:lnTo>
                    <a:pt x="1667255" y="74675"/>
                  </a:lnTo>
                  <a:lnTo>
                    <a:pt x="1705746" y="82084"/>
                  </a:lnTo>
                  <a:lnTo>
                    <a:pt x="1752245" y="91707"/>
                  </a:lnTo>
                  <a:lnTo>
                    <a:pt x="1802980" y="103826"/>
                  </a:lnTo>
                  <a:lnTo>
                    <a:pt x="1854177" y="118721"/>
                  </a:lnTo>
                  <a:lnTo>
                    <a:pt x="1902065" y="136674"/>
                  </a:lnTo>
                  <a:lnTo>
                    <a:pt x="1942869" y="157967"/>
                  </a:lnTo>
                  <a:lnTo>
                    <a:pt x="1972055" y="182246"/>
                  </a:lnTo>
                  <a:lnTo>
                    <a:pt x="1972055" y="181355"/>
                  </a:lnTo>
                  <a:lnTo>
                    <a:pt x="1978152" y="190500"/>
                  </a:lnTo>
                  <a:lnTo>
                    <a:pt x="1978152" y="192176"/>
                  </a:lnTo>
                  <a:lnTo>
                    <a:pt x="1979676" y="196138"/>
                  </a:lnTo>
                  <a:lnTo>
                    <a:pt x="1979676" y="195071"/>
                  </a:lnTo>
                  <a:lnTo>
                    <a:pt x="1980438" y="198119"/>
                  </a:lnTo>
                  <a:lnTo>
                    <a:pt x="1980438" y="200025"/>
                  </a:lnTo>
                  <a:lnTo>
                    <a:pt x="1981067" y="204116"/>
                  </a:lnTo>
                  <a:lnTo>
                    <a:pt x="1981200" y="203453"/>
                  </a:lnTo>
                  <a:lnTo>
                    <a:pt x="1981200" y="249786"/>
                  </a:lnTo>
                  <a:lnTo>
                    <a:pt x="1991867" y="240791"/>
                  </a:lnTo>
                  <a:close/>
                </a:path>
                <a:path w="2006600" h="406400">
                  <a:moveTo>
                    <a:pt x="25278" y="202029"/>
                  </a:moveTo>
                  <a:lnTo>
                    <a:pt x="25146" y="201167"/>
                  </a:lnTo>
                  <a:lnTo>
                    <a:pt x="25146" y="202691"/>
                  </a:lnTo>
                  <a:lnTo>
                    <a:pt x="25278" y="202029"/>
                  </a:lnTo>
                  <a:close/>
                </a:path>
                <a:path w="2006600" h="406400">
                  <a:moveTo>
                    <a:pt x="26396" y="209295"/>
                  </a:moveTo>
                  <a:lnTo>
                    <a:pt x="25278" y="202029"/>
                  </a:lnTo>
                  <a:lnTo>
                    <a:pt x="25146" y="202691"/>
                  </a:lnTo>
                  <a:lnTo>
                    <a:pt x="25146" y="249762"/>
                  </a:lnTo>
                  <a:lnTo>
                    <a:pt x="25908" y="250403"/>
                  </a:lnTo>
                  <a:lnTo>
                    <a:pt x="25908" y="208025"/>
                  </a:lnTo>
                  <a:lnTo>
                    <a:pt x="26396" y="209295"/>
                  </a:lnTo>
                  <a:close/>
                </a:path>
                <a:path w="2006600" h="406400">
                  <a:moveTo>
                    <a:pt x="26669" y="195071"/>
                  </a:moveTo>
                  <a:lnTo>
                    <a:pt x="25908" y="198119"/>
                  </a:lnTo>
                  <a:lnTo>
                    <a:pt x="26225" y="197294"/>
                  </a:lnTo>
                  <a:lnTo>
                    <a:pt x="26669" y="195071"/>
                  </a:lnTo>
                  <a:close/>
                </a:path>
                <a:path w="2006600" h="406400">
                  <a:moveTo>
                    <a:pt x="26225" y="197294"/>
                  </a:moveTo>
                  <a:lnTo>
                    <a:pt x="25908" y="198119"/>
                  </a:lnTo>
                  <a:lnTo>
                    <a:pt x="25908" y="198881"/>
                  </a:lnTo>
                  <a:lnTo>
                    <a:pt x="26225" y="197294"/>
                  </a:lnTo>
                  <a:close/>
                </a:path>
                <a:path w="2006600" h="406400">
                  <a:moveTo>
                    <a:pt x="26669" y="211074"/>
                  </a:moveTo>
                  <a:lnTo>
                    <a:pt x="26396" y="209295"/>
                  </a:lnTo>
                  <a:lnTo>
                    <a:pt x="25908" y="208025"/>
                  </a:lnTo>
                  <a:lnTo>
                    <a:pt x="26669" y="211074"/>
                  </a:lnTo>
                  <a:close/>
                </a:path>
                <a:path w="2006600" h="406400">
                  <a:moveTo>
                    <a:pt x="26669" y="251044"/>
                  </a:moveTo>
                  <a:lnTo>
                    <a:pt x="26669" y="211074"/>
                  </a:lnTo>
                  <a:lnTo>
                    <a:pt x="25908" y="208025"/>
                  </a:lnTo>
                  <a:lnTo>
                    <a:pt x="25908" y="250403"/>
                  </a:lnTo>
                  <a:lnTo>
                    <a:pt x="26669" y="251044"/>
                  </a:lnTo>
                  <a:close/>
                </a:path>
                <a:path w="2006600" h="406400">
                  <a:moveTo>
                    <a:pt x="26669" y="196138"/>
                  </a:moveTo>
                  <a:lnTo>
                    <a:pt x="26669" y="195071"/>
                  </a:lnTo>
                  <a:lnTo>
                    <a:pt x="26225" y="197294"/>
                  </a:lnTo>
                  <a:lnTo>
                    <a:pt x="26669" y="196138"/>
                  </a:lnTo>
                  <a:close/>
                </a:path>
                <a:path w="2006600" h="406400">
                  <a:moveTo>
                    <a:pt x="29718" y="217931"/>
                  </a:moveTo>
                  <a:lnTo>
                    <a:pt x="26396" y="209295"/>
                  </a:lnTo>
                  <a:lnTo>
                    <a:pt x="26669" y="211074"/>
                  </a:lnTo>
                  <a:lnTo>
                    <a:pt x="26669" y="251044"/>
                  </a:lnTo>
                  <a:lnTo>
                    <a:pt x="28193" y="252325"/>
                  </a:lnTo>
                  <a:lnTo>
                    <a:pt x="28193" y="215645"/>
                  </a:lnTo>
                  <a:lnTo>
                    <a:pt x="29718" y="217931"/>
                  </a:lnTo>
                  <a:close/>
                </a:path>
                <a:path w="2006600" h="406400">
                  <a:moveTo>
                    <a:pt x="29718" y="188213"/>
                  </a:moveTo>
                  <a:lnTo>
                    <a:pt x="28193" y="190500"/>
                  </a:lnTo>
                  <a:lnTo>
                    <a:pt x="28193" y="192176"/>
                  </a:lnTo>
                  <a:lnTo>
                    <a:pt x="29718" y="188213"/>
                  </a:lnTo>
                  <a:close/>
                </a:path>
                <a:path w="2006600" h="406400">
                  <a:moveTo>
                    <a:pt x="34290" y="257452"/>
                  </a:moveTo>
                  <a:lnTo>
                    <a:pt x="34290" y="224789"/>
                  </a:lnTo>
                  <a:lnTo>
                    <a:pt x="28193" y="215645"/>
                  </a:lnTo>
                  <a:lnTo>
                    <a:pt x="28193" y="252325"/>
                  </a:lnTo>
                  <a:lnTo>
                    <a:pt x="34290" y="257452"/>
                  </a:lnTo>
                  <a:close/>
                </a:path>
                <a:path w="2006600" h="406400">
                  <a:moveTo>
                    <a:pt x="34290" y="182229"/>
                  </a:moveTo>
                  <a:lnTo>
                    <a:pt x="34290" y="181355"/>
                  </a:lnTo>
                  <a:lnTo>
                    <a:pt x="33528" y="182879"/>
                  </a:lnTo>
                  <a:lnTo>
                    <a:pt x="34290" y="182229"/>
                  </a:lnTo>
                  <a:close/>
                </a:path>
                <a:path w="2006600" h="406400">
                  <a:moveTo>
                    <a:pt x="1972817" y="223265"/>
                  </a:moveTo>
                  <a:lnTo>
                    <a:pt x="1903196" y="269173"/>
                  </a:lnTo>
                  <a:lnTo>
                    <a:pt x="1854729" y="287262"/>
                  </a:lnTo>
                  <a:lnTo>
                    <a:pt x="1802727" y="302351"/>
                  </a:lnTo>
                  <a:lnTo>
                    <a:pt x="1751363" y="314627"/>
                  </a:lnTo>
                  <a:lnTo>
                    <a:pt x="1704814" y="324271"/>
                  </a:lnTo>
                  <a:lnTo>
                    <a:pt x="1667255" y="331469"/>
                  </a:lnTo>
                  <a:lnTo>
                    <a:pt x="1616847" y="339574"/>
                  </a:lnTo>
                  <a:lnTo>
                    <a:pt x="1566187" y="346832"/>
                  </a:lnTo>
                  <a:lnTo>
                    <a:pt x="1515314" y="353279"/>
                  </a:lnTo>
                  <a:lnTo>
                    <a:pt x="1464263" y="358950"/>
                  </a:lnTo>
                  <a:lnTo>
                    <a:pt x="1413070" y="363881"/>
                  </a:lnTo>
                  <a:lnTo>
                    <a:pt x="1361772" y="368109"/>
                  </a:lnTo>
                  <a:lnTo>
                    <a:pt x="1310405" y="371668"/>
                  </a:lnTo>
                  <a:lnTo>
                    <a:pt x="1259006" y="374595"/>
                  </a:lnTo>
                  <a:lnTo>
                    <a:pt x="1207610" y="376926"/>
                  </a:lnTo>
                  <a:lnTo>
                    <a:pt x="1156255" y="378696"/>
                  </a:lnTo>
                  <a:lnTo>
                    <a:pt x="1104976" y="379941"/>
                  </a:lnTo>
                  <a:lnTo>
                    <a:pt x="1053809" y="380697"/>
                  </a:lnTo>
                  <a:lnTo>
                    <a:pt x="1002791" y="381000"/>
                  </a:lnTo>
                  <a:lnTo>
                    <a:pt x="951206" y="380678"/>
                  </a:lnTo>
                  <a:lnTo>
                    <a:pt x="899608" y="379900"/>
                  </a:lnTo>
                  <a:lnTo>
                    <a:pt x="850090" y="378695"/>
                  </a:lnTo>
                  <a:lnTo>
                    <a:pt x="798735" y="376930"/>
                  </a:lnTo>
                  <a:lnTo>
                    <a:pt x="746854" y="374583"/>
                  </a:lnTo>
                  <a:lnTo>
                    <a:pt x="695940" y="371685"/>
                  </a:lnTo>
                  <a:lnTo>
                    <a:pt x="644220" y="368106"/>
                  </a:lnTo>
                  <a:lnTo>
                    <a:pt x="592989" y="363884"/>
                  </a:lnTo>
                  <a:lnTo>
                    <a:pt x="541861" y="358957"/>
                  </a:lnTo>
                  <a:lnTo>
                    <a:pt x="490872" y="353288"/>
                  </a:lnTo>
                  <a:lnTo>
                    <a:pt x="440057" y="346842"/>
                  </a:lnTo>
                  <a:lnTo>
                    <a:pt x="389451" y="339581"/>
                  </a:lnTo>
                  <a:lnTo>
                    <a:pt x="339090" y="331469"/>
                  </a:lnTo>
                  <a:lnTo>
                    <a:pt x="300705" y="324110"/>
                  </a:lnTo>
                  <a:lnTo>
                    <a:pt x="254204" y="314493"/>
                  </a:lnTo>
                  <a:lnTo>
                    <a:pt x="203404" y="302354"/>
                  </a:lnTo>
                  <a:lnTo>
                    <a:pt x="152120" y="287427"/>
                  </a:lnTo>
                  <a:lnTo>
                    <a:pt x="104168" y="269446"/>
                  </a:lnTo>
                  <a:lnTo>
                    <a:pt x="63365" y="248148"/>
                  </a:lnTo>
                  <a:lnTo>
                    <a:pt x="33528" y="223265"/>
                  </a:lnTo>
                  <a:lnTo>
                    <a:pt x="34290" y="224789"/>
                  </a:lnTo>
                  <a:lnTo>
                    <a:pt x="34290" y="257452"/>
                  </a:lnTo>
                  <a:lnTo>
                    <a:pt x="46495" y="267715"/>
                  </a:lnTo>
                  <a:lnTo>
                    <a:pt x="89240" y="290639"/>
                  </a:lnTo>
                  <a:lnTo>
                    <a:pt x="139039" y="309887"/>
                  </a:lnTo>
                  <a:lnTo>
                    <a:pt x="192216" y="325784"/>
                  </a:lnTo>
                  <a:lnTo>
                    <a:pt x="245098" y="338655"/>
                  </a:lnTo>
                  <a:lnTo>
                    <a:pt x="294011" y="348824"/>
                  </a:lnTo>
                  <a:lnTo>
                    <a:pt x="335280" y="356615"/>
                  </a:lnTo>
                  <a:lnTo>
                    <a:pt x="386244" y="364862"/>
                  </a:lnTo>
                  <a:lnTo>
                    <a:pt x="437326" y="372209"/>
                  </a:lnTo>
                  <a:lnTo>
                    <a:pt x="488513" y="378700"/>
                  </a:lnTo>
                  <a:lnTo>
                    <a:pt x="539794" y="384379"/>
                  </a:lnTo>
                  <a:lnTo>
                    <a:pt x="591156" y="389290"/>
                  </a:lnTo>
                  <a:lnTo>
                    <a:pt x="642588" y="393476"/>
                  </a:lnTo>
                  <a:lnTo>
                    <a:pt x="694077" y="396981"/>
                  </a:lnTo>
                  <a:lnTo>
                    <a:pt x="744855" y="399806"/>
                  </a:lnTo>
                  <a:lnTo>
                    <a:pt x="796421" y="402088"/>
                  </a:lnTo>
                  <a:lnTo>
                    <a:pt x="848009" y="403818"/>
                  </a:lnTo>
                  <a:lnTo>
                    <a:pt x="901369" y="405074"/>
                  </a:lnTo>
                  <a:lnTo>
                    <a:pt x="952536" y="405816"/>
                  </a:lnTo>
                  <a:lnTo>
                    <a:pt x="1003553" y="406145"/>
                  </a:lnTo>
                  <a:lnTo>
                    <a:pt x="1055139" y="405825"/>
                  </a:lnTo>
                  <a:lnTo>
                    <a:pt x="1106737" y="405065"/>
                  </a:lnTo>
                  <a:lnTo>
                    <a:pt x="1158336" y="403828"/>
                  </a:lnTo>
                  <a:lnTo>
                    <a:pt x="1209924" y="402074"/>
                  </a:lnTo>
                  <a:lnTo>
                    <a:pt x="1261490" y="399764"/>
                  </a:lnTo>
                  <a:lnTo>
                    <a:pt x="1313022" y="396860"/>
                  </a:lnTo>
                  <a:lnTo>
                    <a:pt x="1364508" y="393322"/>
                  </a:lnTo>
                  <a:lnTo>
                    <a:pt x="1415938" y="389112"/>
                  </a:lnTo>
                  <a:lnTo>
                    <a:pt x="1467299" y="384191"/>
                  </a:lnTo>
                  <a:lnTo>
                    <a:pt x="1518580" y="378520"/>
                  </a:lnTo>
                  <a:lnTo>
                    <a:pt x="1569770" y="372059"/>
                  </a:lnTo>
                  <a:lnTo>
                    <a:pt x="1620856" y="364771"/>
                  </a:lnTo>
                  <a:lnTo>
                    <a:pt x="1671827" y="356615"/>
                  </a:lnTo>
                  <a:lnTo>
                    <a:pt x="1712794" y="348839"/>
                  </a:lnTo>
                  <a:lnTo>
                    <a:pt x="1761580" y="338629"/>
                  </a:lnTo>
                  <a:lnTo>
                    <a:pt x="1814446" y="325690"/>
                  </a:lnTo>
                  <a:lnTo>
                    <a:pt x="1867649" y="309730"/>
                  </a:lnTo>
                  <a:lnTo>
                    <a:pt x="1917448" y="290456"/>
                  </a:lnTo>
                  <a:lnTo>
                    <a:pt x="1960101" y="267574"/>
                  </a:lnTo>
                  <a:lnTo>
                    <a:pt x="1972055" y="257495"/>
                  </a:lnTo>
                  <a:lnTo>
                    <a:pt x="1972055" y="224789"/>
                  </a:lnTo>
                  <a:lnTo>
                    <a:pt x="1972817" y="223265"/>
                  </a:lnTo>
                  <a:close/>
                </a:path>
                <a:path w="2006600" h="406400">
                  <a:moveTo>
                    <a:pt x="1972817" y="182879"/>
                  </a:moveTo>
                  <a:lnTo>
                    <a:pt x="1972055" y="181355"/>
                  </a:lnTo>
                  <a:lnTo>
                    <a:pt x="1972055" y="182246"/>
                  </a:lnTo>
                  <a:lnTo>
                    <a:pt x="1972817" y="182879"/>
                  </a:lnTo>
                  <a:close/>
                </a:path>
                <a:path w="2006600" h="406400">
                  <a:moveTo>
                    <a:pt x="1978152" y="252356"/>
                  </a:moveTo>
                  <a:lnTo>
                    <a:pt x="1978152" y="215645"/>
                  </a:lnTo>
                  <a:lnTo>
                    <a:pt x="1972055" y="224789"/>
                  </a:lnTo>
                  <a:lnTo>
                    <a:pt x="1972055" y="257495"/>
                  </a:lnTo>
                  <a:lnTo>
                    <a:pt x="1978152" y="252356"/>
                  </a:lnTo>
                  <a:close/>
                </a:path>
                <a:path w="2006600" h="406400">
                  <a:moveTo>
                    <a:pt x="1978152" y="192176"/>
                  </a:moveTo>
                  <a:lnTo>
                    <a:pt x="1978152" y="190500"/>
                  </a:lnTo>
                  <a:lnTo>
                    <a:pt x="1976627" y="188213"/>
                  </a:lnTo>
                  <a:lnTo>
                    <a:pt x="1978152" y="192176"/>
                  </a:lnTo>
                  <a:close/>
                </a:path>
                <a:path w="2006600" h="406400">
                  <a:moveTo>
                    <a:pt x="1980120" y="208851"/>
                  </a:moveTo>
                  <a:lnTo>
                    <a:pt x="1976627" y="217931"/>
                  </a:lnTo>
                  <a:lnTo>
                    <a:pt x="1978152" y="215645"/>
                  </a:lnTo>
                  <a:lnTo>
                    <a:pt x="1978152" y="252356"/>
                  </a:lnTo>
                  <a:lnTo>
                    <a:pt x="1979676" y="251071"/>
                  </a:lnTo>
                  <a:lnTo>
                    <a:pt x="1979676" y="211074"/>
                  </a:lnTo>
                  <a:lnTo>
                    <a:pt x="1980120" y="208851"/>
                  </a:lnTo>
                  <a:close/>
                </a:path>
                <a:path w="2006600" h="406400">
                  <a:moveTo>
                    <a:pt x="1980438" y="198119"/>
                  </a:moveTo>
                  <a:lnTo>
                    <a:pt x="1979676" y="195071"/>
                  </a:lnTo>
                  <a:lnTo>
                    <a:pt x="1979949" y="196850"/>
                  </a:lnTo>
                  <a:lnTo>
                    <a:pt x="1980438" y="198119"/>
                  </a:lnTo>
                  <a:close/>
                </a:path>
                <a:path w="2006600" h="406400">
                  <a:moveTo>
                    <a:pt x="1979949" y="196850"/>
                  </a:moveTo>
                  <a:lnTo>
                    <a:pt x="1979676" y="195071"/>
                  </a:lnTo>
                  <a:lnTo>
                    <a:pt x="1979676" y="196138"/>
                  </a:lnTo>
                  <a:lnTo>
                    <a:pt x="1979949" y="196850"/>
                  </a:lnTo>
                  <a:close/>
                </a:path>
                <a:path w="2006600" h="406400">
                  <a:moveTo>
                    <a:pt x="1980438" y="208025"/>
                  </a:moveTo>
                  <a:lnTo>
                    <a:pt x="1980120" y="208851"/>
                  </a:lnTo>
                  <a:lnTo>
                    <a:pt x="1979676" y="211074"/>
                  </a:lnTo>
                  <a:lnTo>
                    <a:pt x="1980438" y="208025"/>
                  </a:lnTo>
                  <a:close/>
                </a:path>
                <a:path w="2006600" h="406400">
                  <a:moveTo>
                    <a:pt x="1980438" y="250428"/>
                  </a:moveTo>
                  <a:lnTo>
                    <a:pt x="1980438" y="208025"/>
                  </a:lnTo>
                  <a:lnTo>
                    <a:pt x="1979676" y="211074"/>
                  </a:lnTo>
                  <a:lnTo>
                    <a:pt x="1979676" y="251071"/>
                  </a:lnTo>
                  <a:lnTo>
                    <a:pt x="1980438" y="250428"/>
                  </a:lnTo>
                  <a:close/>
                </a:path>
                <a:path w="2006600" h="406400">
                  <a:moveTo>
                    <a:pt x="1980438" y="200025"/>
                  </a:moveTo>
                  <a:lnTo>
                    <a:pt x="1980438" y="198119"/>
                  </a:lnTo>
                  <a:lnTo>
                    <a:pt x="1979949" y="196850"/>
                  </a:lnTo>
                  <a:lnTo>
                    <a:pt x="1980438" y="200025"/>
                  </a:lnTo>
                  <a:close/>
                </a:path>
                <a:path w="2006600" h="406400">
                  <a:moveTo>
                    <a:pt x="1981200" y="249786"/>
                  </a:moveTo>
                  <a:lnTo>
                    <a:pt x="1981200" y="204977"/>
                  </a:lnTo>
                  <a:lnTo>
                    <a:pt x="1981067" y="204116"/>
                  </a:lnTo>
                  <a:lnTo>
                    <a:pt x="1980120" y="208851"/>
                  </a:lnTo>
                  <a:lnTo>
                    <a:pt x="1980438" y="208025"/>
                  </a:lnTo>
                  <a:lnTo>
                    <a:pt x="1980438" y="250428"/>
                  </a:lnTo>
                  <a:lnTo>
                    <a:pt x="1981200" y="249786"/>
                  </a:lnTo>
                  <a:close/>
                </a:path>
                <a:path w="2006600" h="406400">
                  <a:moveTo>
                    <a:pt x="1981200" y="204977"/>
                  </a:moveTo>
                  <a:lnTo>
                    <a:pt x="1981200" y="203453"/>
                  </a:lnTo>
                  <a:lnTo>
                    <a:pt x="1981067" y="204116"/>
                  </a:lnTo>
                  <a:lnTo>
                    <a:pt x="1981200" y="204977"/>
                  </a:lnTo>
                  <a:close/>
                </a:path>
                <a:path w="2006600" h="406400">
                  <a:moveTo>
                    <a:pt x="1992629" y="240029"/>
                  </a:moveTo>
                  <a:lnTo>
                    <a:pt x="1992629" y="166115"/>
                  </a:lnTo>
                  <a:lnTo>
                    <a:pt x="1991867" y="166115"/>
                  </a:lnTo>
                  <a:lnTo>
                    <a:pt x="1991867" y="240029"/>
                  </a:lnTo>
                  <a:lnTo>
                    <a:pt x="1992629" y="240029"/>
                  </a:lnTo>
                  <a:close/>
                </a:path>
                <a:path w="2006600" h="406400">
                  <a:moveTo>
                    <a:pt x="1999488" y="229362"/>
                  </a:moveTo>
                  <a:lnTo>
                    <a:pt x="1999488" y="176783"/>
                  </a:lnTo>
                  <a:lnTo>
                    <a:pt x="1992629" y="166877"/>
                  </a:lnTo>
                  <a:lnTo>
                    <a:pt x="1992629" y="239267"/>
                  </a:lnTo>
                  <a:lnTo>
                    <a:pt x="1999488" y="229362"/>
                  </a:lnTo>
                  <a:close/>
                </a:path>
                <a:path w="2006600" h="406400">
                  <a:moveTo>
                    <a:pt x="2000250" y="227837"/>
                  </a:moveTo>
                  <a:lnTo>
                    <a:pt x="2000250" y="178307"/>
                  </a:lnTo>
                  <a:lnTo>
                    <a:pt x="1999488" y="177545"/>
                  </a:lnTo>
                  <a:lnTo>
                    <a:pt x="1999488" y="228600"/>
                  </a:lnTo>
                  <a:lnTo>
                    <a:pt x="2000250" y="227837"/>
                  </a:lnTo>
                  <a:close/>
                </a:path>
                <a:path w="2006600" h="406400">
                  <a:moveTo>
                    <a:pt x="2004821" y="216407"/>
                  </a:moveTo>
                  <a:lnTo>
                    <a:pt x="2004821" y="189737"/>
                  </a:lnTo>
                  <a:lnTo>
                    <a:pt x="2004059" y="188213"/>
                  </a:lnTo>
                  <a:lnTo>
                    <a:pt x="2000250" y="179069"/>
                  </a:lnTo>
                  <a:lnTo>
                    <a:pt x="2000250" y="227075"/>
                  </a:lnTo>
                  <a:lnTo>
                    <a:pt x="2004059" y="217931"/>
                  </a:lnTo>
                  <a:lnTo>
                    <a:pt x="2004821" y="216407"/>
                  </a:lnTo>
                  <a:close/>
                </a:path>
                <a:path w="2006600" h="406400">
                  <a:moveTo>
                    <a:pt x="2006345" y="203453"/>
                  </a:moveTo>
                  <a:lnTo>
                    <a:pt x="2006345" y="201167"/>
                  </a:lnTo>
                  <a:lnTo>
                    <a:pt x="2004821" y="191262"/>
                  </a:lnTo>
                  <a:lnTo>
                    <a:pt x="2004821" y="214883"/>
                  </a:lnTo>
                  <a:lnTo>
                    <a:pt x="2006345" y="20345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4895849"/>
              <a:ext cx="7829550" cy="791677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UCS</a:t>
            </a:r>
            <a:r>
              <a:rPr dirty="0" sz="3800" spc="-40"/>
              <a:t> </a:t>
            </a:r>
            <a:r>
              <a:rPr dirty="0" sz="3800"/>
              <a:t>–</a:t>
            </a:r>
            <a:r>
              <a:rPr dirty="0" sz="3800" spc="-45"/>
              <a:t> </a:t>
            </a:r>
            <a:r>
              <a:rPr dirty="0" sz="3800"/>
              <a:t>Các</a:t>
            </a:r>
            <a:r>
              <a:rPr dirty="0" sz="3800" spc="-50"/>
              <a:t> </a:t>
            </a:r>
            <a:r>
              <a:rPr dirty="0" sz="3800"/>
              <a:t>đặc</a:t>
            </a:r>
            <a:r>
              <a:rPr dirty="0" sz="3800" spc="-45"/>
              <a:t> </a:t>
            </a:r>
            <a:r>
              <a:rPr dirty="0" sz="3800" spc="-20"/>
              <a:t>điểm</a:t>
            </a:r>
            <a:endParaRPr sz="38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1218"/>
            <a:ext cx="4283075" cy="76644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chỉnh?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(nếu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≥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ε)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10540" y="2214283"/>
            <a:ext cx="7974965" cy="19335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03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gian?</a:t>
            </a:r>
            <a:endParaRPr sz="2400">
              <a:latin typeface="Arial"/>
              <a:cs typeface="Arial"/>
            </a:endParaRPr>
          </a:p>
          <a:p>
            <a:pPr lvl="1" marL="707390" indent="-325120">
              <a:lnSpc>
                <a:spcPts val="228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073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Phụ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thuộc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tổng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≤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tối</a:t>
            </a:r>
            <a:endParaRPr sz="2000">
              <a:latin typeface="Arial"/>
              <a:cs typeface="Arial"/>
            </a:endParaRPr>
          </a:p>
          <a:p>
            <a:pPr marL="707390">
              <a:lnSpc>
                <a:spcPts val="2280"/>
              </a:lnSpc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ưu: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baseline="25641" sz="1950">
                <a:solidFill>
                  <a:srgbClr val="0D0D0D"/>
                </a:solidFill>
                <a:latin typeface="Symbol"/>
                <a:cs typeface="Symbol"/>
              </a:rPr>
              <a:t></a:t>
            </a:r>
            <a:r>
              <a:rPr dirty="0" baseline="25641" sz="1950" i="1">
                <a:solidFill>
                  <a:srgbClr val="0D0D0D"/>
                </a:solidFill>
                <a:latin typeface="Arial"/>
                <a:cs typeface="Arial"/>
              </a:rPr>
              <a:t>C*</a:t>
            </a:r>
            <a:r>
              <a:rPr dirty="0" baseline="25641" sz="1950">
                <a:solidFill>
                  <a:srgbClr val="0D0D0D"/>
                </a:solidFill>
                <a:latin typeface="Arial"/>
                <a:cs typeface="Arial"/>
              </a:rPr>
              <a:t>/</a:t>
            </a:r>
            <a:r>
              <a:rPr dirty="0" baseline="25641" sz="1950" spc="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baseline="25641" sz="1950" i="1">
                <a:solidFill>
                  <a:srgbClr val="0D0D0D"/>
                </a:solidFill>
                <a:latin typeface="Arial"/>
                <a:cs typeface="Arial"/>
              </a:rPr>
              <a:t>ε</a:t>
            </a:r>
            <a:r>
              <a:rPr dirty="0" baseline="25641" sz="1950">
                <a:solidFill>
                  <a:srgbClr val="0D0D0D"/>
                </a:solidFill>
                <a:latin typeface="Symbol"/>
                <a:cs typeface="Symbol"/>
              </a:rPr>
              <a:t>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),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</a:t>
            </a:r>
            <a:r>
              <a:rPr dirty="0" baseline="25641" sz="1950">
                <a:solidFill>
                  <a:srgbClr val="0D0D0D"/>
                </a:solidFill>
                <a:latin typeface="Arial"/>
                <a:cs typeface="Arial"/>
              </a:rPr>
              <a:t>*</a:t>
            </a:r>
            <a:r>
              <a:rPr dirty="0" baseline="25641" sz="1950" spc="277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ưu</a:t>
            </a:r>
            <a:endParaRPr sz="2000">
              <a:latin typeface="Arial"/>
              <a:cs typeface="Arial"/>
            </a:endParaRPr>
          </a:p>
          <a:p>
            <a:pPr marL="380365" indent="-342265">
              <a:lnSpc>
                <a:spcPct val="100000"/>
              </a:lnSpc>
              <a:spcBef>
                <a:spcPts val="15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03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nhớ?</a:t>
            </a:r>
            <a:endParaRPr sz="2400">
              <a:latin typeface="Arial"/>
              <a:cs typeface="Arial"/>
            </a:endParaRPr>
          </a:p>
          <a:p>
            <a:pPr lvl="1" marL="707390" indent="-325120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073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Phụ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thuộc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tổng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≤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0540" y="3933349"/>
            <a:ext cx="2192020" cy="1045844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707390">
              <a:lnSpc>
                <a:spcPct val="100000"/>
              </a:lnSpc>
              <a:spcBef>
                <a:spcPts val="1345"/>
              </a:spcBef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ưu: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baseline="25641" sz="1950">
                <a:solidFill>
                  <a:srgbClr val="0D0D0D"/>
                </a:solidFill>
                <a:latin typeface="Symbol"/>
                <a:cs typeface="Symbol"/>
              </a:rPr>
              <a:t></a:t>
            </a:r>
            <a:r>
              <a:rPr dirty="0" baseline="25641" sz="1950" i="1">
                <a:solidFill>
                  <a:srgbClr val="0D0D0D"/>
                </a:solidFill>
                <a:latin typeface="Arial"/>
                <a:cs typeface="Arial"/>
              </a:rPr>
              <a:t>C*</a:t>
            </a:r>
            <a:r>
              <a:rPr dirty="0" baseline="25641" sz="1950">
                <a:solidFill>
                  <a:srgbClr val="0D0D0D"/>
                </a:solidFill>
                <a:latin typeface="Arial"/>
                <a:cs typeface="Arial"/>
              </a:rPr>
              <a:t>/</a:t>
            </a:r>
            <a:r>
              <a:rPr dirty="0" baseline="25641" sz="1950" spc="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baseline="25641" sz="1950" spc="-37" i="1">
                <a:solidFill>
                  <a:srgbClr val="0D0D0D"/>
                </a:solidFill>
                <a:latin typeface="Arial"/>
                <a:cs typeface="Arial"/>
              </a:rPr>
              <a:t>ε</a:t>
            </a:r>
            <a:r>
              <a:rPr dirty="0" baseline="25641" sz="1950" spc="-37">
                <a:solidFill>
                  <a:srgbClr val="0D0D0D"/>
                </a:solidFill>
                <a:latin typeface="Symbol"/>
                <a:cs typeface="Symbol"/>
              </a:rPr>
              <a:t>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80365" indent="-342265">
              <a:lnSpc>
                <a:spcPct val="100000"/>
              </a:lnSpc>
              <a:spcBef>
                <a:spcPts val="15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03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ưu?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0363" y="4985258"/>
            <a:ext cx="7366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3782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(nếu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nút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tự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tăng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dần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D0D0D"/>
                </a:solidFill>
                <a:latin typeface="Arial"/>
                <a:cs typeface="Arial"/>
              </a:rPr>
              <a:t>g(n)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Tìm</a:t>
            </a:r>
            <a:r>
              <a:rPr dirty="0" sz="4000" spc="-65"/>
              <a:t> </a:t>
            </a:r>
            <a:r>
              <a:rPr dirty="0" sz="4000"/>
              <a:t>kiếm</a:t>
            </a:r>
            <a:r>
              <a:rPr dirty="0" sz="4000" spc="-50"/>
              <a:t> </a:t>
            </a:r>
            <a:r>
              <a:rPr dirty="0" sz="4000"/>
              <a:t>theo</a:t>
            </a:r>
            <a:r>
              <a:rPr dirty="0" sz="4000" spc="-50"/>
              <a:t> </a:t>
            </a:r>
            <a:r>
              <a:rPr dirty="0" sz="4000"/>
              <a:t>chiều</a:t>
            </a:r>
            <a:r>
              <a:rPr dirty="0" sz="4000" spc="-30"/>
              <a:t> </a:t>
            </a:r>
            <a:r>
              <a:rPr dirty="0" sz="4000"/>
              <a:t>sâu</a:t>
            </a:r>
            <a:r>
              <a:rPr dirty="0" sz="4000" spc="-50"/>
              <a:t> </a:t>
            </a:r>
            <a:r>
              <a:rPr dirty="0" sz="4000"/>
              <a:t>–</a:t>
            </a:r>
            <a:r>
              <a:rPr dirty="0" sz="4000" spc="-60"/>
              <a:t> </a:t>
            </a:r>
            <a:r>
              <a:rPr dirty="0" sz="4000" spc="-25"/>
              <a:t>DFS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2438"/>
            <a:ext cx="7848600" cy="219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triển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chưa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chiều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nút</a:t>
            </a:r>
            <a:endParaRPr sz="2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giảm</a:t>
            </a:r>
            <a:r>
              <a:rPr dirty="0" sz="2400" spc="-25">
                <a:latin typeface="Arial"/>
                <a:cs typeface="Arial"/>
              </a:rPr>
              <a:t> dần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Cài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đặt</a:t>
            </a:r>
            <a:r>
              <a:rPr dirty="0" sz="2400" spc="-2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681990" marR="5080" indent="-32575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 i="1">
                <a:latin typeface="Arial"/>
                <a:cs typeface="Arial"/>
              </a:rPr>
              <a:t>fringe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ngăn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xếp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(LIFO)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 </a:t>
            </a:r>
            <a:r>
              <a:rPr dirty="0" sz="2000">
                <a:latin typeface="Arial"/>
                <a:cs typeface="Arial"/>
              </a:rPr>
              <a:t>bổ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fringe</a:t>
            </a:r>
            <a:r>
              <a:rPr dirty="0" sz="2000" spc="-1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DFS</a:t>
            </a:r>
            <a:r>
              <a:rPr dirty="0" spc="-65"/>
              <a:t> </a:t>
            </a:r>
            <a:r>
              <a:rPr dirty="0"/>
              <a:t>–</a:t>
            </a:r>
            <a:r>
              <a:rPr dirty="0" spc="-65"/>
              <a:t> </a:t>
            </a:r>
            <a:r>
              <a:rPr dirty="0"/>
              <a:t>Giải</a:t>
            </a:r>
            <a:r>
              <a:rPr dirty="0" spc="-55"/>
              <a:t> </a:t>
            </a:r>
            <a:r>
              <a:rPr dirty="0" spc="-10"/>
              <a:t>thuật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49580" y="1363979"/>
              <a:ext cx="8246109" cy="594360"/>
            </a:xfrm>
            <a:custGeom>
              <a:avLst/>
              <a:gdLst/>
              <a:ahLst/>
              <a:cxnLst/>
              <a:rect l="l" t="t" r="r" b="b"/>
              <a:pathLst>
                <a:path w="8246109" h="594360">
                  <a:moveTo>
                    <a:pt x="8245601" y="594359"/>
                  </a:moveTo>
                  <a:lnTo>
                    <a:pt x="8245601" y="0"/>
                  </a:lnTo>
                  <a:lnTo>
                    <a:pt x="0" y="0"/>
                  </a:lnTo>
                  <a:lnTo>
                    <a:pt x="0" y="594360"/>
                  </a:lnTo>
                  <a:lnTo>
                    <a:pt x="7620" y="594360"/>
                  </a:lnTo>
                  <a:lnTo>
                    <a:pt x="7620" y="16001"/>
                  </a:lnTo>
                  <a:lnTo>
                    <a:pt x="16001" y="7620"/>
                  </a:lnTo>
                  <a:lnTo>
                    <a:pt x="16001" y="16001"/>
                  </a:lnTo>
                  <a:lnTo>
                    <a:pt x="8229599" y="16001"/>
                  </a:lnTo>
                  <a:lnTo>
                    <a:pt x="8229599" y="7619"/>
                  </a:lnTo>
                  <a:lnTo>
                    <a:pt x="8237219" y="16001"/>
                  </a:lnTo>
                  <a:lnTo>
                    <a:pt x="8237219" y="594359"/>
                  </a:lnTo>
                  <a:lnTo>
                    <a:pt x="8245601" y="594359"/>
                  </a:lnTo>
                  <a:close/>
                </a:path>
                <a:path w="8246109" h="594360">
                  <a:moveTo>
                    <a:pt x="16001" y="16001"/>
                  </a:moveTo>
                  <a:lnTo>
                    <a:pt x="16001" y="7620"/>
                  </a:lnTo>
                  <a:lnTo>
                    <a:pt x="7620" y="16001"/>
                  </a:lnTo>
                  <a:lnTo>
                    <a:pt x="16001" y="16001"/>
                  </a:lnTo>
                  <a:close/>
                </a:path>
                <a:path w="8246109" h="594360">
                  <a:moveTo>
                    <a:pt x="16001" y="594360"/>
                  </a:moveTo>
                  <a:lnTo>
                    <a:pt x="16001" y="16001"/>
                  </a:lnTo>
                  <a:lnTo>
                    <a:pt x="7620" y="16001"/>
                  </a:lnTo>
                  <a:lnTo>
                    <a:pt x="7620" y="594360"/>
                  </a:lnTo>
                  <a:lnTo>
                    <a:pt x="16001" y="594360"/>
                  </a:lnTo>
                  <a:close/>
                </a:path>
                <a:path w="8246109" h="594360">
                  <a:moveTo>
                    <a:pt x="8237219" y="16001"/>
                  </a:moveTo>
                  <a:lnTo>
                    <a:pt x="8229599" y="7619"/>
                  </a:lnTo>
                  <a:lnTo>
                    <a:pt x="8229599" y="16001"/>
                  </a:lnTo>
                  <a:lnTo>
                    <a:pt x="8237219" y="16001"/>
                  </a:lnTo>
                  <a:close/>
                </a:path>
                <a:path w="8246109" h="594360">
                  <a:moveTo>
                    <a:pt x="8237219" y="594359"/>
                  </a:moveTo>
                  <a:lnTo>
                    <a:pt x="8237219" y="16001"/>
                  </a:lnTo>
                  <a:lnTo>
                    <a:pt x="8229599" y="16001"/>
                  </a:lnTo>
                  <a:lnTo>
                    <a:pt x="8229599" y="594359"/>
                  </a:lnTo>
                  <a:lnTo>
                    <a:pt x="8237219" y="594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49580" y="1958339"/>
              <a:ext cx="8246109" cy="1958339"/>
            </a:xfrm>
            <a:custGeom>
              <a:avLst/>
              <a:gdLst/>
              <a:ahLst/>
              <a:cxnLst/>
              <a:rect l="l" t="t" r="r" b="b"/>
              <a:pathLst>
                <a:path w="8246109" h="1958339">
                  <a:moveTo>
                    <a:pt x="16002" y="979170"/>
                  </a:moveTo>
                  <a:lnTo>
                    <a:pt x="15989" y="12"/>
                  </a:lnTo>
                  <a:lnTo>
                    <a:pt x="0" y="12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6002" y="1958340"/>
                  </a:lnTo>
                  <a:lnTo>
                    <a:pt x="16002" y="979170"/>
                  </a:lnTo>
                  <a:close/>
                </a:path>
                <a:path w="8246109" h="1958339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29600" y="1958340"/>
                  </a:lnTo>
                  <a:lnTo>
                    <a:pt x="8245602" y="195834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0540" y="1336497"/>
            <a:ext cx="2781300" cy="185547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"/>
                <a:cs typeface="Arial"/>
              </a:rPr>
              <a:t>DFS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</a:t>
            </a:r>
            <a:r>
              <a:rPr dirty="0" baseline="-21367" sz="1950">
                <a:latin typeface="Arial"/>
                <a:cs typeface="Arial"/>
              </a:rPr>
              <a:t>0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ĐICH)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spc="-5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07340" marR="106108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fringe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n</a:t>
            </a:r>
            <a:r>
              <a:rPr dirty="0" baseline="-21367" sz="1950" spc="-37">
                <a:latin typeface="Arial"/>
                <a:cs typeface="Arial"/>
              </a:rPr>
              <a:t>0</a:t>
            </a:r>
            <a:r>
              <a:rPr dirty="0" sz="2000" spc="-25">
                <a:latin typeface="Arial"/>
                <a:cs typeface="Arial"/>
              </a:rPr>
              <a:t>;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</a:t>
            </a:r>
            <a:r>
              <a:rPr dirty="0" sz="2000" spc="-25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480"/>
              </a:spcBef>
              <a:tabLst>
                <a:tab pos="1027430" algn="l"/>
                <a:tab pos="2459990" algn="l"/>
              </a:tabLst>
            </a:pPr>
            <a:r>
              <a:rPr dirty="0" sz="2000" spc="-10">
                <a:latin typeface="Arial"/>
                <a:cs typeface="Arial"/>
              </a:rPr>
              <a:t>while</a:t>
            </a:r>
            <a:r>
              <a:rPr dirty="0" sz="2000">
                <a:latin typeface="Arial"/>
                <a:cs typeface="Arial"/>
              </a:rPr>
              <a:t>	(fringe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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</a:t>
            </a:r>
            <a:r>
              <a:rPr dirty="0" sz="2000" spc="-25">
                <a:latin typeface="Arial"/>
                <a:cs typeface="Arial"/>
              </a:rPr>
              <a:t>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Arial"/>
                <a:cs typeface="Arial"/>
              </a:rPr>
              <a:t>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05662" y="3227313"/>
            <a:ext cx="11048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07940" y="3252470"/>
            <a:ext cx="3365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//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lấy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phần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đầu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tiên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fringe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9580" y="3188207"/>
            <a:ext cx="8246109" cy="1708150"/>
            <a:chOff x="449580" y="3188207"/>
            <a:chExt cx="8246109" cy="1708150"/>
          </a:xfrm>
        </p:grpSpPr>
        <p:sp>
          <p:nvSpPr>
            <p:cNvPr id="15" name="object 15" descr=""/>
            <p:cNvSpPr/>
            <p:nvPr/>
          </p:nvSpPr>
          <p:spPr>
            <a:xfrm>
              <a:off x="1207008" y="3188207"/>
              <a:ext cx="3289300" cy="482600"/>
            </a:xfrm>
            <a:custGeom>
              <a:avLst/>
              <a:gdLst/>
              <a:ahLst/>
              <a:cxnLst/>
              <a:rect l="l" t="t" r="r" b="b"/>
              <a:pathLst>
                <a:path w="3289300" h="482600">
                  <a:moveTo>
                    <a:pt x="3289299" y="265175"/>
                  </a:moveTo>
                  <a:lnTo>
                    <a:pt x="3289299" y="217169"/>
                  </a:lnTo>
                  <a:lnTo>
                    <a:pt x="3263899" y="186265"/>
                  </a:lnTo>
                  <a:lnTo>
                    <a:pt x="3213099" y="160914"/>
                  </a:lnTo>
                  <a:lnTo>
                    <a:pt x="3162299" y="140012"/>
                  </a:lnTo>
                  <a:lnTo>
                    <a:pt x="3098799" y="123218"/>
                  </a:lnTo>
                  <a:lnTo>
                    <a:pt x="3047999" y="110189"/>
                  </a:lnTo>
                  <a:lnTo>
                    <a:pt x="3009899" y="100583"/>
                  </a:lnTo>
                  <a:lnTo>
                    <a:pt x="2959099" y="91662"/>
                  </a:lnTo>
                  <a:lnTo>
                    <a:pt x="2908299" y="83275"/>
                  </a:lnTo>
                  <a:lnTo>
                    <a:pt x="2857499" y="75406"/>
                  </a:lnTo>
                  <a:lnTo>
                    <a:pt x="2806699" y="68038"/>
                  </a:lnTo>
                  <a:lnTo>
                    <a:pt x="2755899" y="61156"/>
                  </a:lnTo>
                  <a:lnTo>
                    <a:pt x="2705099" y="54744"/>
                  </a:lnTo>
                  <a:lnTo>
                    <a:pt x="2654299" y="48784"/>
                  </a:lnTo>
                  <a:lnTo>
                    <a:pt x="2603499" y="43262"/>
                  </a:lnTo>
                  <a:lnTo>
                    <a:pt x="2552699" y="38162"/>
                  </a:lnTo>
                  <a:lnTo>
                    <a:pt x="2501899" y="33466"/>
                  </a:lnTo>
                  <a:lnTo>
                    <a:pt x="2451099" y="29159"/>
                  </a:lnTo>
                  <a:lnTo>
                    <a:pt x="2400299" y="25225"/>
                  </a:lnTo>
                  <a:lnTo>
                    <a:pt x="2349499" y="21648"/>
                  </a:lnTo>
                  <a:lnTo>
                    <a:pt x="2298699" y="18411"/>
                  </a:lnTo>
                  <a:lnTo>
                    <a:pt x="2247899" y="15499"/>
                  </a:lnTo>
                  <a:lnTo>
                    <a:pt x="2197099" y="12895"/>
                  </a:lnTo>
                  <a:lnTo>
                    <a:pt x="2146299" y="10583"/>
                  </a:lnTo>
                  <a:lnTo>
                    <a:pt x="2095499" y="8548"/>
                  </a:lnTo>
                  <a:lnTo>
                    <a:pt x="2044699" y="6773"/>
                  </a:lnTo>
                  <a:lnTo>
                    <a:pt x="1993899" y="5241"/>
                  </a:lnTo>
                  <a:lnTo>
                    <a:pt x="1943099" y="3938"/>
                  </a:lnTo>
                  <a:lnTo>
                    <a:pt x="1892299" y="2846"/>
                  </a:lnTo>
                  <a:lnTo>
                    <a:pt x="1841499" y="1950"/>
                  </a:lnTo>
                  <a:lnTo>
                    <a:pt x="1790699" y="1233"/>
                  </a:lnTo>
                  <a:lnTo>
                    <a:pt x="1739899" y="680"/>
                  </a:lnTo>
                  <a:lnTo>
                    <a:pt x="1689099" y="274"/>
                  </a:lnTo>
                  <a:lnTo>
                    <a:pt x="1638299" y="0"/>
                  </a:lnTo>
                  <a:lnTo>
                    <a:pt x="1600199" y="276"/>
                  </a:lnTo>
                  <a:lnTo>
                    <a:pt x="1549400" y="683"/>
                  </a:lnTo>
                  <a:lnTo>
                    <a:pt x="1498600" y="1237"/>
                  </a:lnTo>
                  <a:lnTo>
                    <a:pt x="1447800" y="1954"/>
                  </a:lnTo>
                  <a:lnTo>
                    <a:pt x="1397000" y="2851"/>
                  </a:lnTo>
                  <a:lnTo>
                    <a:pt x="1346200" y="3943"/>
                  </a:lnTo>
                  <a:lnTo>
                    <a:pt x="1295400" y="5247"/>
                  </a:lnTo>
                  <a:lnTo>
                    <a:pt x="1244600" y="6778"/>
                  </a:lnTo>
                  <a:lnTo>
                    <a:pt x="1193800" y="8554"/>
                  </a:lnTo>
                  <a:lnTo>
                    <a:pt x="1143000" y="10589"/>
                  </a:lnTo>
                  <a:lnTo>
                    <a:pt x="1092200" y="12900"/>
                  </a:lnTo>
                  <a:lnTo>
                    <a:pt x="1041400" y="15504"/>
                  </a:lnTo>
                  <a:lnTo>
                    <a:pt x="990600" y="18416"/>
                  </a:lnTo>
                  <a:lnTo>
                    <a:pt x="939800" y="21652"/>
                  </a:lnTo>
                  <a:lnTo>
                    <a:pt x="889000" y="25229"/>
                  </a:lnTo>
                  <a:lnTo>
                    <a:pt x="838200" y="29163"/>
                  </a:lnTo>
                  <a:lnTo>
                    <a:pt x="787400" y="33469"/>
                  </a:lnTo>
                  <a:lnTo>
                    <a:pt x="736600" y="38164"/>
                  </a:lnTo>
                  <a:lnTo>
                    <a:pt x="685800" y="43265"/>
                  </a:lnTo>
                  <a:lnTo>
                    <a:pt x="635000" y="48786"/>
                  </a:lnTo>
                  <a:lnTo>
                    <a:pt x="584200" y="54745"/>
                  </a:lnTo>
                  <a:lnTo>
                    <a:pt x="533400" y="61157"/>
                  </a:lnTo>
                  <a:lnTo>
                    <a:pt x="482600" y="68039"/>
                  </a:lnTo>
                  <a:lnTo>
                    <a:pt x="431800" y="75406"/>
                  </a:lnTo>
                  <a:lnTo>
                    <a:pt x="381000" y="83275"/>
                  </a:lnTo>
                  <a:lnTo>
                    <a:pt x="330200" y="91662"/>
                  </a:lnTo>
                  <a:lnTo>
                    <a:pt x="279400" y="100583"/>
                  </a:lnTo>
                  <a:lnTo>
                    <a:pt x="241300" y="110243"/>
                  </a:lnTo>
                  <a:lnTo>
                    <a:pt x="190500" y="123223"/>
                  </a:lnTo>
                  <a:lnTo>
                    <a:pt x="127000" y="139927"/>
                  </a:lnTo>
                  <a:lnTo>
                    <a:pt x="76200" y="160756"/>
                  </a:lnTo>
                  <a:lnTo>
                    <a:pt x="25400" y="186115"/>
                  </a:lnTo>
                  <a:lnTo>
                    <a:pt x="0" y="217169"/>
                  </a:lnTo>
                  <a:lnTo>
                    <a:pt x="0" y="265938"/>
                  </a:lnTo>
                  <a:lnTo>
                    <a:pt x="12700" y="280856"/>
                  </a:lnTo>
                  <a:lnTo>
                    <a:pt x="12700" y="238505"/>
                  </a:lnTo>
                  <a:lnTo>
                    <a:pt x="25400" y="232409"/>
                  </a:lnTo>
                  <a:lnTo>
                    <a:pt x="25400" y="230124"/>
                  </a:lnTo>
                  <a:lnTo>
                    <a:pt x="50800" y="203678"/>
                  </a:lnTo>
                  <a:lnTo>
                    <a:pt x="88900" y="180881"/>
                  </a:lnTo>
                  <a:lnTo>
                    <a:pt x="152400" y="161710"/>
                  </a:lnTo>
                  <a:lnTo>
                    <a:pt x="203200" y="146143"/>
                  </a:lnTo>
                  <a:lnTo>
                    <a:pt x="254000" y="134156"/>
                  </a:lnTo>
                  <a:lnTo>
                    <a:pt x="292100" y="125729"/>
                  </a:lnTo>
                  <a:lnTo>
                    <a:pt x="342900" y="116759"/>
                  </a:lnTo>
                  <a:lnTo>
                    <a:pt x="381000" y="108343"/>
                  </a:lnTo>
                  <a:lnTo>
                    <a:pt x="431800" y="100463"/>
                  </a:lnTo>
                  <a:lnTo>
                    <a:pt x="482600" y="93101"/>
                  </a:lnTo>
                  <a:lnTo>
                    <a:pt x="533400" y="86240"/>
                  </a:lnTo>
                  <a:lnTo>
                    <a:pt x="584200" y="79861"/>
                  </a:lnTo>
                  <a:lnTo>
                    <a:pt x="635000" y="73946"/>
                  </a:lnTo>
                  <a:lnTo>
                    <a:pt x="685800" y="68476"/>
                  </a:lnTo>
                  <a:lnTo>
                    <a:pt x="736600" y="63435"/>
                  </a:lnTo>
                  <a:lnTo>
                    <a:pt x="787400" y="58802"/>
                  </a:lnTo>
                  <a:lnTo>
                    <a:pt x="838200" y="54561"/>
                  </a:lnTo>
                  <a:lnTo>
                    <a:pt x="889000" y="50694"/>
                  </a:lnTo>
                  <a:lnTo>
                    <a:pt x="939800" y="47182"/>
                  </a:lnTo>
                  <a:lnTo>
                    <a:pt x="990600" y="44006"/>
                  </a:lnTo>
                  <a:lnTo>
                    <a:pt x="1041400" y="41150"/>
                  </a:lnTo>
                  <a:lnTo>
                    <a:pt x="1092200" y="38594"/>
                  </a:lnTo>
                  <a:lnTo>
                    <a:pt x="1143000" y="36321"/>
                  </a:lnTo>
                  <a:lnTo>
                    <a:pt x="1193800" y="34312"/>
                  </a:lnTo>
                  <a:lnTo>
                    <a:pt x="1244600" y="32550"/>
                  </a:lnTo>
                  <a:lnTo>
                    <a:pt x="1295400" y="31016"/>
                  </a:lnTo>
                  <a:lnTo>
                    <a:pt x="1346200" y="29692"/>
                  </a:lnTo>
                  <a:lnTo>
                    <a:pt x="1397000" y="28560"/>
                  </a:lnTo>
                  <a:lnTo>
                    <a:pt x="1447800" y="27602"/>
                  </a:lnTo>
                  <a:lnTo>
                    <a:pt x="1498600" y="26800"/>
                  </a:lnTo>
                  <a:lnTo>
                    <a:pt x="1549400" y="26135"/>
                  </a:lnTo>
                  <a:lnTo>
                    <a:pt x="1600199" y="25589"/>
                  </a:lnTo>
                  <a:lnTo>
                    <a:pt x="1650999" y="25145"/>
                  </a:lnTo>
                  <a:lnTo>
                    <a:pt x="1689099" y="25595"/>
                  </a:lnTo>
                  <a:lnTo>
                    <a:pt x="1739899" y="26144"/>
                  </a:lnTo>
                  <a:lnTo>
                    <a:pt x="1790699" y="26812"/>
                  </a:lnTo>
                  <a:lnTo>
                    <a:pt x="1841499" y="27618"/>
                  </a:lnTo>
                  <a:lnTo>
                    <a:pt x="1892299" y="28578"/>
                  </a:lnTo>
                  <a:lnTo>
                    <a:pt x="1943099" y="29711"/>
                  </a:lnTo>
                  <a:lnTo>
                    <a:pt x="1993899" y="31036"/>
                  </a:lnTo>
                  <a:lnTo>
                    <a:pt x="2044699" y="32570"/>
                  </a:lnTo>
                  <a:lnTo>
                    <a:pt x="2095499" y="34332"/>
                  </a:lnTo>
                  <a:lnTo>
                    <a:pt x="2146299" y="36340"/>
                  </a:lnTo>
                  <a:lnTo>
                    <a:pt x="2197099" y="38612"/>
                  </a:lnTo>
                  <a:lnTo>
                    <a:pt x="2247899" y="41166"/>
                  </a:lnTo>
                  <a:lnTo>
                    <a:pt x="2298699" y="44021"/>
                  </a:lnTo>
                  <a:lnTo>
                    <a:pt x="2349499" y="47195"/>
                  </a:lnTo>
                  <a:lnTo>
                    <a:pt x="2400299" y="50705"/>
                  </a:lnTo>
                  <a:lnTo>
                    <a:pt x="2451099" y="54571"/>
                  </a:lnTo>
                  <a:lnTo>
                    <a:pt x="2501899" y="58810"/>
                  </a:lnTo>
                  <a:lnTo>
                    <a:pt x="2552699" y="63440"/>
                  </a:lnTo>
                  <a:lnTo>
                    <a:pt x="2603499" y="68480"/>
                  </a:lnTo>
                  <a:lnTo>
                    <a:pt x="2654299" y="73948"/>
                  </a:lnTo>
                  <a:lnTo>
                    <a:pt x="2705099" y="79862"/>
                  </a:lnTo>
                  <a:lnTo>
                    <a:pt x="2755899" y="86240"/>
                  </a:lnTo>
                  <a:lnTo>
                    <a:pt x="2806699" y="93100"/>
                  </a:lnTo>
                  <a:lnTo>
                    <a:pt x="2857499" y="100461"/>
                  </a:lnTo>
                  <a:lnTo>
                    <a:pt x="2908299" y="108341"/>
                  </a:lnTo>
                  <a:lnTo>
                    <a:pt x="2946399" y="116758"/>
                  </a:lnTo>
                  <a:lnTo>
                    <a:pt x="2997199" y="125729"/>
                  </a:lnTo>
                  <a:lnTo>
                    <a:pt x="3035299" y="134078"/>
                  </a:lnTo>
                  <a:lnTo>
                    <a:pt x="3086099" y="146188"/>
                  </a:lnTo>
                  <a:lnTo>
                    <a:pt x="3136899" y="161953"/>
                  </a:lnTo>
                  <a:lnTo>
                    <a:pt x="3200399" y="181268"/>
                  </a:lnTo>
                  <a:lnTo>
                    <a:pt x="3238499" y="204027"/>
                  </a:lnTo>
                  <a:lnTo>
                    <a:pt x="3263899" y="230124"/>
                  </a:lnTo>
                  <a:lnTo>
                    <a:pt x="3263899" y="232409"/>
                  </a:lnTo>
                  <a:lnTo>
                    <a:pt x="3276599" y="238505"/>
                  </a:lnTo>
                  <a:lnTo>
                    <a:pt x="3276599" y="280703"/>
                  </a:lnTo>
                  <a:lnTo>
                    <a:pt x="3289299" y="265175"/>
                  </a:lnTo>
                  <a:close/>
                </a:path>
                <a:path w="3289300" h="482600">
                  <a:moveTo>
                    <a:pt x="25400" y="236219"/>
                  </a:moveTo>
                  <a:lnTo>
                    <a:pt x="12700" y="238505"/>
                  </a:lnTo>
                  <a:lnTo>
                    <a:pt x="12700" y="240029"/>
                  </a:lnTo>
                  <a:lnTo>
                    <a:pt x="13607" y="240465"/>
                  </a:lnTo>
                  <a:lnTo>
                    <a:pt x="25400" y="236219"/>
                  </a:lnTo>
                  <a:close/>
                </a:path>
                <a:path w="3289300" h="482600">
                  <a:moveTo>
                    <a:pt x="13607" y="240465"/>
                  </a:moveTo>
                  <a:lnTo>
                    <a:pt x="12700" y="240029"/>
                  </a:lnTo>
                  <a:lnTo>
                    <a:pt x="12700" y="240791"/>
                  </a:lnTo>
                  <a:lnTo>
                    <a:pt x="13607" y="240465"/>
                  </a:lnTo>
                  <a:close/>
                </a:path>
                <a:path w="3289300" h="482600">
                  <a:moveTo>
                    <a:pt x="25400" y="246125"/>
                  </a:moveTo>
                  <a:lnTo>
                    <a:pt x="13607" y="240465"/>
                  </a:lnTo>
                  <a:lnTo>
                    <a:pt x="12700" y="240791"/>
                  </a:lnTo>
                  <a:lnTo>
                    <a:pt x="12700" y="243839"/>
                  </a:lnTo>
                  <a:lnTo>
                    <a:pt x="25400" y="246125"/>
                  </a:lnTo>
                  <a:close/>
                </a:path>
                <a:path w="3289300" h="482600">
                  <a:moveTo>
                    <a:pt x="3276599" y="280703"/>
                  </a:moveTo>
                  <a:lnTo>
                    <a:pt x="3276599" y="243839"/>
                  </a:lnTo>
                  <a:lnTo>
                    <a:pt x="3263899" y="249936"/>
                  </a:lnTo>
                  <a:lnTo>
                    <a:pt x="3263899" y="252221"/>
                  </a:lnTo>
                  <a:lnTo>
                    <a:pt x="3238499" y="278734"/>
                  </a:lnTo>
                  <a:lnTo>
                    <a:pt x="3200399" y="301517"/>
                  </a:lnTo>
                  <a:lnTo>
                    <a:pt x="3136899" y="320635"/>
                  </a:lnTo>
                  <a:lnTo>
                    <a:pt x="3086099" y="336149"/>
                  </a:lnTo>
                  <a:lnTo>
                    <a:pt x="3035299" y="348121"/>
                  </a:lnTo>
                  <a:lnTo>
                    <a:pt x="2997199" y="356615"/>
                  </a:lnTo>
                  <a:lnTo>
                    <a:pt x="2946399" y="365586"/>
                  </a:lnTo>
                  <a:lnTo>
                    <a:pt x="2908299" y="374002"/>
                  </a:lnTo>
                  <a:lnTo>
                    <a:pt x="2857499" y="381882"/>
                  </a:lnTo>
                  <a:lnTo>
                    <a:pt x="2806699" y="389243"/>
                  </a:lnTo>
                  <a:lnTo>
                    <a:pt x="2755899" y="396104"/>
                  </a:lnTo>
                  <a:lnTo>
                    <a:pt x="2705099" y="402482"/>
                  </a:lnTo>
                  <a:lnTo>
                    <a:pt x="2654299" y="408397"/>
                  </a:lnTo>
                  <a:lnTo>
                    <a:pt x="2603499" y="413866"/>
                  </a:lnTo>
                  <a:lnTo>
                    <a:pt x="2552699" y="418908"/>
                  </a:lnTo>
                  <a:lnTo>
                    <a:pt x="2501899" y="423539"/>
                  </a:lnTo>
                  <a:lnTo>
                    <a:pt x="2451099" y="427780"/>
                  </a:lnTo>
                  <a:lnTo>
                    <a:pt x="2400299" y="431647"/>
                  </a:lnTo>
                  <a:lnTo>
                    <a:pt x="2349499" y="435159"/>
                  </a:lnTo>
                  <a:lnTo>
                    <a:pt x="2298699" y="438334"/>
                  </a:lnTo>
                  <a:lnTo>
                    <a:pt x="2247899" y="441190"/>
                  </a:lnTo>
                  <a:lnTo>
                    <a:pt x="2197099" y="443746"/>
                  </a:lnTo>
                  <a:lnTo>
                    <a:pt x="2146299" y="446019"/>
                  </a:lnTo>
                  <a:lnTo>
                    <a:pt x="2095499" y="448027"/>
                  </a:lnTo>
                  <a:lnTo>
                    <a:pt x="2044699" y="449790"/>
                  </a:lnTo>
                  <a:lnTo>
                    <a:pt x="1993899" y="451324"/>
                  </a:lnTo>
                  <a:lnTo>
                    <a:pt x="1943099" y="452648"/>
                  </a:lnTo>
                  <a:lnTo>
                    <a:pt x="1892299" y="453780"/>
                  </a:lnTo>
                  <a:lnTo>
                    <a:pt x="1841499" y="454739"/>
                  </a:lnTo>
                  <a:lnTo>
                    <a:pt x="1790699" y="455542"/>
                  </a:lnTo>
                  <a:lnTo>
                    <a:pt x="1739899" y="456208"/>
                  </a:lnTo>
                  <a:lnTo>
                    <a:pt x="1689099" y="456754"/>
                  </a:lnTo>
                  <a:lnTo>
                    <a:pt x="1638299" y="457200"/>
                  </a:lnTo>
                  <a:lnTo>
                    <a:pt x="1600199" y="456750"/>
                  </a:lnTo>
                  <a:lnTo>
                    <a:pt x="1549400" y="456201"/>
                  </a:lnTo>
                  <a:lnTo>
                    <a:pt x="1498600" y="455533"/>
                  </a:lnTo>
                  <a:lnTo>
                    <a:pt x="1447800" y="454727"/>
                  </a:lnTo>
                  <a:lnTo>
                    <a:pt x="1397000" y="453767"/>
                  </a:lnTo>
                  <a:lnTo>
                    <a:pt x="1346200" y="452634"/>
                  </a:lnTo>
                  <a:lnTo>
                    <a:pt x="1295400" y="451309"/>
                  </a:lnTo>
                  <a:lnTo>
                    <a:pt x="1244600" y="449775"/>
                  </a:lnTo>
                  <a:lnTo>
                    <a:pt x="1193800" y="448013"/>
                  </a:lnTo>
                  <a:lnTo>
                    <a:pt x="1143000" y="446005"/>
                  </a:lnTo>
                  <a:lnTo>
                    <a:pt x="1092200" y="443733"/>
                  </a:lnTo>
                  <a:lnTo>
                    <a:pt x="1041400" y="441179"/>
                  </a:lnTo>
                  <a:lnTo>
                    <a:pt x="990600" y="438324"/>
                  </a:lnTo>
                  <a:lnTo>
                    <a:pt x="939800" y="435150"/>
                  </a:lnTo>
                  <a:lnTo>
                    <a:pt x="889000" y="431640"/>
                  </a:lnTo>
                  <a:lnTo>
                    <a:pt x="838200" y="427774"/>
                  </a:lnTo>
                  <a:lnTo>
                    <a:pt x="787400" y="423535"/>
                  </a:lnTo>
                  <a:lnTo>
                    <a:pt x="736600" y="418905"/>
                  </a:lnTo>
                  <a:lnTo>
                    <a:pt x="685800" y="413865"/>
                  </a:lnTo>
                  <a:lnTo>
                    <a:pt x="635000" y="408397"/>
                  </a:lnTo>
                  <a:lnTo>
                    <a:pt x="584200" y="402483"/>
                  </a:lnTo>
                  <a:lnTo>
                    <a:pt x="533400" y="396105"/>
                  </a:lnTo>
                  <a:lnTo>
                    <a:pt x="482600" y="389245"/>
                  </a:lnTo>
                  <a:lnTo>
                    <a:pt x="431800" y="381884"/>
                  </a:lnTo>
                  <a:lnTo>
                    <a:pt x="381000" y="374004"/>
                  </a:lnTo>
                  <a:lnTo>
                    <a:pt x="342900" y="365587"/>
                  </a:lnTo>
                  <a:lnTo>
                    <a:pt x="292100" y="356615"/>
                  </a:lnTo>
                  <a:lnTo>
                    <a:pt x="254000" y="348318"/>
                  </a:lnTo>
                  <a:lnTo>
                    <a:pt x="203200" y="336262"/>
                  </a:lnTo>
                  <a:lnTo>
                    <a:pt x="139700" y="320535"/>
                  </a:lnTo>
                  <a:lnTo>
                    <a:pt x="88900" y="301227"/>
                  </a:lnTo>
                  <a:lnTo>
                    <a:pt x="50800" y="278426"/>
                  </a:lnTo>
                  <a:lnTo>
                    <a:pt x="25400" y="252221"/>
                  </a:lnTo>
                  <a:lnTo>
                    <a:pt x="25400" y="249936"/>
                  </a:lnTo>
                  <a:lnTo>
                    <a:pt x="12700" y="243839"/>
                  </a:lnTo>
                  <a:lnTo>
                    <a:pt x="12700" y="280856"/>
                  </a:lnTo>
                  <a:lnTo>
                    <a:pt x="25400" y="295775"/>
                  </a:lnTo>
                  <a:lnTo>
                    <a:pt x="76200" y="321157"/>
                  </a:lnTo>
                  <a:lnTo>
                    <a:pt x="127000" y="342266"/>
                  </a:lnTo>
                  <a:lnTo>
                    <a:pt x="190500" y="359282"/>
                  </a:lnTo>
                  <a:lnTo>
                    <a:pt x="241300" y="372387"/>
                  </a:lnTo>
                  <a:lnTo>
                    <a:pt x="279400" y="381762"/>
                  </a:lnTo>
                  <a:lnTo>
                    <a:pt x="330200" y="390688"/>
                  </a:lnTo>
                  <a:lnTo>
                    <a:pt x="381000" y="399079"/>
                  </a:lnTo>
                  <a:lnTo>
                    <a:pt x="431800" y="406952"/>
                  </a:lnTo>
                  <a:lnTo>
                    <a:pt x="482600" y="414323"/>
                  </a:lnTo>
                  <a:lnTo>
                    <a:pt x="533400" y="421208"/>
                  </a:lnTo>
                  <a:lnTo>
                    <a:pt x="584200" y="427622"/>
                  </a:lnTo>
                  <a:lnTo>
                    <a:pt x="635000" y="433582"/>
                  </a:lnTo>
                  <a:lnTo>
                    <a:pt x="685800" y="439105"/>
                  </a:lnTo>
                  <a:lnTo>
                    <a:pt x="736600" y="444206"/>
                  </a:lnTo>
                  <a:lnTo>
                    <a:pt x="787400" y="448902"/>
                  </a:lnTo>
                  <a:lnTo>
                    <a:pt x="838200" y="453208"/>
                  </a:lnTo>
                  <a:lnTo>
                    <a:pt x="889000" y="457141"/>
                  </a:lnTo>
                  <a:lnTo>
                    <a:pt x="939800" y="460717"/>
                  </a:lnTo>
                  <a:lnTo>
                    <a:pt x="990600" y="463952"/>
                  </a:lnTo>
                  <a:lnTo>
                    <a:pt x="1041400" y="466863"/>
                  </a:lnTo>
                  <a:lnTo>
                    <a:pt x="1092200" y="469465"/>
                  </a:lnTo>
                  <a:lnTo>
                    <a:pt x="1143000" y="471775"/>
                  </a:lnTo>
                  <a:lnTo>
                    <a:pt x="1193800" y="473808"/>
                  </a:lnTo>
                  <a:lnTo>
                    <a:pt x="1244600" y="475582"/>
                  </a:lnTo>
                  <a:lnTo>
                    <a:pt x="1295400" y="477111"/>
                  </a:lnTo>
                  <a:lnTo>
                    <a:pt x="1346200" y="478413"/>
                  </a:lnTo>
                  <a:lnTo>
                    <a:pt x="1397000" y="479503"/>
                  </a:lnTo>
                  <a:lnTo>
                    <a:pt x="1447800" y="480398"/>
                  </a:lnTo>
                  <a:lnTo>
                    <a:pt x="1498600" y="481113"/>
                  </a:lnTo>
                  <a:lnTo>
                    <a:pt x="1549400" y="481666"/>
                  </a:lnTo>
                  <a:lnTo>
                    <a:pt x="1600199" y="482071"/>
                  </a:lnTo>
                  <a:lnTo>
                    <a:pt x="1650999" y="482345"/>
                  </a:lnTo>
                  <a:lnTo>
                    <a:pt x="1689099" y="482067"/>
                  </a:lnTo>
                  <a:lnTo>
                    <a:pt x="1739899" y="481658"/>
                  </a:lnTo>
                  <a:lnTo>
                    <a:pt x="1790699" y="481102"/>
                  </a:lnTo>
                  <a:lnTo>
                    <a:pt x="1841499" y="480384"/>
                  </a:lnTo>
                  <a:lnTo>
                    <a:pt x="1892299" y="479487"/>
                  </a:lnTo>
                  <a:lnTo>
                    <a:pt x="1943099" y="478395"/>
                  </a:lnTo>
                  <a:lnTo>
                    <a:pt x="1993899" y="477091"/>
                  </a:lnTo>
                  <a:lnTo>
                    <a:pt x="2044699" y="475560"/>
                  </a:lnTo>
                  <a:lnTo>
                    <a:pt x="2095499" y="473786"/>
                  </a:lnTo>
                  <a:lnTo>
                    <a:pt x="2146299" y="471751"/>
                  </a:lnTo>
                  <a:lnTo>
                    <a:pt x="2197099" y="469441"/>
                  </a:lnTo>
                  <a:lnTo>
                    <a:pt x="2247899" y="466839"/>
                  </a:lnTo>
                  <a:lnTo>
                    <a:pt x="2298699" y="463928"/>
                  </a:lnTo>
                  <a:lnTo>
                    <a:pt x="2349499" y="460693"/>
                  </a:lnTo>
                  <a:lnTo>
                    <a:pt x="2400299" y="457118"/>
                  </a:lnTo>
                  <a:lnTo>
                    <a:pt x="2451099" y="453186"/>
                  </a:lnTo>
                  <a:lnTo>
                    <a:pt x="2501899" y="448881"/>
                  </a:lnTo>
                  <a:lnTo>
                    <a:pt x="2552699" y="444186"/>
                  </a:lnTo>
                  <a:lnTo>
                    <a:pt x="2603499" y="439087"/>
                  </a:lnTo>
                  <a:lnTo>
                    <a:pt x="2654299" y="433566"/>
                  </a:lnTo>
                  <a:lnTo>
                    <a:pt x="2705099" y="427607"/>
                  </a:lnTo>
                  <a:lnTo>
                    <a:pt x="2755899" y="421195"/>
                  </a:lnTo>
                  <a:lnTo>
                    <a:pt x="2806699" y="414313"/>
                  </a:lnTo>
                  <a:lnTo>
                    <a:pt x="2857499" y="406945"/>
                  </a:lnTo>
                  <a:lnTo>
                    <a:pt x="2908299" y="399074"/>
                  </a:lnTo>
                  <a:lnTo>
                    <a:pt x="2959099" y="390685"/>
                  </a:lnTo>
                  <a:lnTo>
                    <a:pt x="3009899" y="381762"/>
                  </a:lnTo>
                  <a:lnTo>
                    <a:pt x="3047999" y="372102"/>
                  </a:lnTo>
                  <a:lnTo>
                    <a:pt x="3098799" y="359122"/>
                  </a:lnTo>
                  <a:lnTo>
                    <a:pt x="3162299" y="342418"/>
                  </a:lnTo>
                  <a:lnTo>
                    <a:pt x="3213099" y="321589"/>
                  </a:lnTo>
                  <a:lnTo>
                    <a:pt x="3263899" y="296230"/>
                  </a:lnTo>
                  <a:lnTo>
                    <a:pt x="3276599" y="280703"/>
                  </a:lnTo>
                  <a:close/>
                </a:path>
                <a:path w="3289300" h="482600">
                  <a:moveTo>
                    <a:pt x="3276599" y="241553"/>
                  </a:moveTo>
                  <a:lnTo>
                    <a:pt x="3276599" y="238505"/>
                  </a:lnTo>
                  <a:lnTo>
                    <a:pt x="3263899" y="236219"/>
                  </a:lnTo>
                  <a:lnTo>
                    <a:pt x="3275692" y="241880"/>
                  </a:lnTo>
                  <a:lnTo>
                    <a:pt x="3276599" y="241553"/>
                  </a:lnTo>
                  <a:close/>
                </a:path>
                <a:path w="3289300" h="482600">
                  <a:moveTo>
                    <a:pt x="3276599" y="243839"/>
                  </a:moveTo>
                  <a:lnTo>
                    <a:pt x="3276599" y="242315"/>
                  </a:lnTo>
                  <a:lnTo>
                    <a:pt x="3275692" y="241880"/>
                  </a:lnTo>
                  <a:lnTo>
                    <a:pt x="3263899" y="246125"/>
                  </a:lnTo>
                  <a:lnTo>
                    <a:pt x="3276599" y="243839"/>
                  </a:lnTo>
                  <a:close/>
                </a:path>
                <a:path w="3289300" h="482600">
                  <a:moveTo>
                    <a:pt x="3276599" y="242315"/>
                  </a:moveTo>
                  <a:lnTo>
                    <a:pt x="3276599" y="241553"/>
                  </a:lnTo>
                  <a:lnTo>
                    <a:pt x="3275692" y="241880"/>
                  </a:lnTo>
                  <a:lnTo>
                    <a:pt x="3276599" y="24231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9580" y="3916679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70">
                  <a:moveTo>
                    <a:pt x="15989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5989" y="979170"/>
                  </a:lnTo>
                  <a:lnTo>
                    <a:pt x="15989" y="0"/>
                  </a:lnTo>
                  <a:close/>
                </a:path>
                <a:path w="8246109" h="979170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450329" y="3166038"/>
            <a:ext cx="479806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75485" indent="-635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GET_FIRST(fringe);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closed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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n;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tabLst>
                <a:tab pos="278765" algn="l"/>
                <a:tab pos="1671320" algn="l"/>
                <a:tab pos="2101850" algn="l"/>
                <a:tab pos="2305685" algn="l"/>
                <a:tab pos="3106420" algn="l"/>
              </a:tabLst>
            </a:pP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(n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ĐICH)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then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return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SOLUTION(n); </a:t>
            </a:r>
            <a:r>
              <a:rPr dirty="0" sz="2000" spc="-25">
                <a:latin typeface="Arial"/>
                <a:cs typeface="Arial"/>
              </a:rPr>
              <a:t>if</a:t>
            </a:r>
            <a:r>
              <a:rPr dirty="0" sz="2000">
                <a:latin typeface="Arial"/>
                <a:cs typeface="Arial"/>
              </a:rPr>
              <a:t>	(</a:t>
            </a:r>
            <a:r>
              <a:rPr dirty="0" sz="2000">
                <a:latin typeface="Symbol"/>
                <a:cs typeface="Symbol"/>
              </a:rPr>
              <a:t></a:t>
            </a:r>
            <a:r>
              <a:rPr dirty="0" sz="2000">
                <a:latin typeface="Arial"/>
                <a:cs typeface="Arial"/>
              </a:rPr>
              <a:t>(n)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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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then</a:t>
            </a:r>
            <a:r>
              <a:rPr dirty="0" sz="2000">
                <a:latin typeface="Arial"/>
                <a:cs typeface="Arial"/>
              </a:rPr>
              <a:t>	fringe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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</a:t>
            </a:r>
            <a:r>
              <a:rPr dirty="0" sz="2000">
                <a:latin typeface="Arial"/>
                <a:cs typeface="Arial"/>
              </a:rPr>
              <a:t>(n)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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fringe;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4255008"/>
            <a:ext cx="9144000" cy="1620520"/>
            <a:chOff x="0" y="4255008"/>
            <a:chExt cx="9144000" cy="1620520"/>
          </a:xfrm>
        </p:grpSpPr>
        <p:sp>
          <p:nvSpPr>
            <p:cNvPr id="19" name="object 19" descr=""/>
            <p:cNvSpPr/>
            <p:nvPr/>
          </p:nvSpPr>
          <p:spPr>
            <a:xfrm>
              <a:off x="3416808" y="4255008"/>
              <a:ext cx="2908300" cy="482600"/>
            </a:xfrm>
            <a:custGeom>
              <a:avLst/>
              <a:gdLst/>
              <a:ahLst/>
              <a:cxnLst/>
              <a:rect l="l" t="t" r="r" b="b"/>
              <a:pathLst>
                <a:path w="2908300" h="482600">
                  <a:moveTo>
                    <a:pt x="2908299" y="257555"/>
                  </a:moveTo>
                  <a:lnTo>
                    <a:pt x="2908299" y="224789"/>
                  </a:lnTo>
                  <a:lnTo>
                    <a:pt x="2895599" y="193846"/>
                  </a:lnTo>
                  <a:lnTo>
                    <a:pt x="2857499" y="166983"/>
                  </a:lnTo>
                  <a:lnTo>
                    <a:pt x="2806699" y="144153"/>
                  </a:lnTo>
                  <a:lnTo>
                    <a:pt x="2743199" y="125308"/>
                  </a:lnTo>
                  <a:lnTo>
                    <a:pt x="2692399" y="110400"/>
                  </a:lnTo>
                  <a:lnTo>
                    <a:pt x="2654299" y="99380"/>
                  </a:lnTo>
                  <a:lnTo>
                    <a:pt x="2616200" y="92201"/>
                  </a:lnTo>
                  <a:lnTo>
                    <a:pt x="2565400" y="82769"/>
                  </a:lnTo>
                  <a:lnTo>
                    <a:pt x="2514600" y="73984"/>
                  </a:lnTo>
                  <a:lnTo>
                    <a:pt x="2463800" y="65824"/>
                  </a:lnTo>
                  <a:lnTo>
                    <a:pt x="2413000" y="58267"/>
                  </a:lnTo>
                  <a:lnTo>
                    <a:pt x="2362200" y="51292"/>
                  </a:lnTo>
                  <a:lnTo>
                    <a:pt x="2324100" y="44876"/>
                  </a:lnTo>
                  <a:lnTo>
                    <a:pt x="2273300" y="38997"/>
                  </a:lnTo>
                  <a:lnTo>
                    <a:pt x="2222500" y="33633"/>
                  </a:lnTo>
                  <a:lnTo>
                    <a:pt x="2171700" y="28762"/>
                  </a:lnTo>
                  <a:lnTo>
                    <a:pt x="2108200" y="24362"/>
                  </a:lnTo>
                  <a:lnTo>
                    <a:pt x="2057400" y="20411"/>
                  </a:lnTo>
                  <a:lnTo>
                    <a:pt x="2006600" y="16887"/>
                  </a:lnTo>
                  <a:lnTo>
                    <a:pt x="1955800" y="13768"/>
                  </a:lnTo>
                  <a:lnTo>
                    <a:pt x="1905000" y="11032"/>
                  </a:lnTo>
                  <a:lnTo>
                    <a:pt x="1854200" y="8657"/>
                  </a:lnTo>
                  <a:lnTo>
                    <a:pt x="1803400" y="6620"/>
                  </a:lnTo>
                  <a:lnTo>
                    <a:pt x="1752600" y="4900"/>
                  </a:lnTo>
                  <a:lnTo>
                    <a:pt x="1701800" y="3475"/>
                  </a:lnTo>
                  <a:lnTo>
                    <a:pt x="1651000" y="2323"/>
                  </a:lnTo>
                  <a:lnTo>
                    <a:pt x="1600200" y="1421"/>
                  </a:lnTo>
                  <a:lnTo>
                    <a:pt x="1549400" y="748"/>
                  </a:lnTo>
                  <a:lnTo>
                    <a:pt x="1498600" y="282"/>
                  </a:lnTo>
                  <a:lnTo>
                    <a:pt x="1447800" y="0"/>
                  </a:lnTo>
                  <a:lnTo>
                    <a:pt x="1409700" y="339"/>
                  </a:lnTo>
                  <a:lnTo>
                    <a:pt x="1358900" y="840"/>
                  </a:lnTo>
                  <a:lnTo>
                    <a:pt x="1308100" y="1527"/>
                  </a:lnTo>
                  <a:lnTo>
                    <a:pt x="1257300" y="2423"/>
                  </a:lnTo>
                  <a:lnTo>
                    <a:pt x="1206500" y="3553"/>
                  </a:lnTo>
                  <a:lnTo>
                    <a:pt x="1155700" y="4941"/>
                  </a:lnTo>
                  <a:lnTo>
                    <a:pt x="1104900" y="6610"/>
                  </a:lnTo>
                  <a:lnTo>
                    <a:pt x="1054100" y="8585"/>
                  </a:lnTo>
                  <a:lnTo>
                    <a:pt x="1003300" y="10889"/>
                  </a:lnTo>
                  <a:lnTo>
                    <a:pt x="952500" y="13547"/>
                  </a:lnTo>
                  <a:lnTo>
                    <a:pt x="901700" y="16583"/>
                  </a:lnTo>
                  <a:lnTo>
                    <a:pt x="850900" y="20021"/>
                  </a:lnTo>
                  <a:lnTo>
                    <a:pt x="800100" y="23884"/>
                  </a:lnTo>
                  <a:lnTo>
                    <a:pt x="749300" y="28197"/>
                  </a:lnTo>
                  <a:lnTo>
                    <a:pt x="698500" y="32984"/>
                  </a:lnTo>
                  <a:lnTo>
                    <a:pt x="647700" y="38269"/>
                  </a:lnTo>
                  <a:lnTo>
                    <a:pt x="596900" y="44075"/>
                  </a:lnTo>
                  <a:lnTo>
                    <a:pt x="546100" y="50427"/>
                  </a:lnTo>
                  <a:lnTo>
                    <a:pt x="495300" y="57349"/>
                  </a:lnTo>
                  <a:lnTo>
                    <a:pt x="444500" y="64865"/>
                  </a:lnTo>
                  <a:lnTo>
                    <a:pt x="393700" y="72998"/>
                  </a:lnTo>
                  <a:lnTo>
                    <a:pt x="342900" y="81773"/>
                  </a:lnTo>
                  <a:lnTo>
                    <a:pt x="304800" y="91215"/>
                  </a:lnTo>
                  <a:lnTo>
                    <a:pt x="254000" y="101345"/>
                  </a:lnTo>
                  <a:lnTo>
                    <a:pt x="215900" y="110170"/>
                  </a:lnTo>
                  <a:lnTo>
                    <a:pt x="165100" y="123658"/>
                  </a:lnTo>
                  <a:lnTo>
                    <a:pt x="114300" y="141836"/>
                  </a:lnTo>
                  <a:lnTo>
                    <a:pt x="63500" y="164733"/>
                  </a:lnTo>
                  <a:lnTo>
                    <a:pt x="12700" y="192375"/>
                  </a:lnTo>
                  <a:lnTo>
                    <a:pt x="0" y="224789"/>
                  </a:lnTo>
                  <a:lnTo>
                    <a:pt x="0" y="257555"/>
                  </a:lnTo>
                  <a:lnTo>
                    <a:pt x="12700" y="288059"/>
                  </a:lnTo>
                  <a:lnTo>
                    <a:pt x="12700" y="238505"/>
                  </a:lnTo>
                  <a:lnTo>
                    <a:pt x="25400" y="232409"/>
                  </a:lnTo>
                  <a:lnTo>
                    <a:pt x="25400" y="233933"/>
                  </a:lnTo>
                  <a:lnTo>
                    <a:pt x="50800" y="203826"/>
                  </a:lnTo>
                  <a:lnTo>
                    <a:pt x="88900" y="177458"/>
                  </a:lnTo>
                  <a:lnTo>
                    <a:pt x="152400" y="155190"/>
                  </a:lnTo>
                  <a:lnTo>
                    <a:pt x="215900" y="137382"/>
                  </a:lnTo>
                  <a:lnTo>
                    <a:pt x="266700" y="124394"/>
                  </a:lnTo>
                  <a:lnTo>
                    <a:pt x="292100" y="116586"/>
                  </a:lnTo>
                  <a:lnTo>
                    <a:pt x="342900" y="107229"/>
                  </a:lnTo>
                  <a:lnTo>
                    <a:pt x="393700" y="98531"/>
                  </a:lnTo>
                  <a:lnTo>
                    <a:pt x="444500" y="90468"/>
                  </a:lnTo>
                  <a:lnTo>
                    <a:pt x="495300" y="83016"/>
                  </a:lnTo>
                  <a:lnTo>
                    <a:pt x="546100" y="76149"/>
                  </a:lnTo>
                  <a:lnTo>
                    <a:pt x="596900" y="69844"/>
                  </a:lnTo>
                  <a:lnTo>
                    <a:pt x="647700" y="64077"/>
                  </a:lnTo>
                  <a:lnTo>
                    <a:pt x="698500" y="58824"/>
                  </a:lnTo>
                  <a:lnTo>
                    <a:pt x="749300" y="54059"/>
                  </a:lnTo>
                  <a:lnTo>
                    <a:pt x="800100" y="49759"/>
                  </a:lnTo>
                  <a:lnTo>
                    <a:pt x="850900" y="45901"/>
                  </a:lnTo>
                  <a:lnTo>
                    <a:pt x="901700" y="42458"/>
                  </a:lnTo>
                  <a:lnTo>
                    <a:pt x="952500" y="39408"/>
                  </a:lnTo>
                  <a:lnTo>
                    <a:pt x="1003300" y="36726"/>
                  </a:lnTo>
                  <a:lnTo>
                    <a:pt x="1054100" y="34387"/>
                  </a:lnTo>
                  <a:lnTo>
                    <a:pt x="1104900" y="32368"/>
                  </a:lnTo>
                  <a:lnTo>
                    <a:pt x="1155700" y="30644"/>
                  </a:lnTo>
                  <a:lnTo>
                    <a:pt x="1206500" y="29192"/>
                  </a:lnTo>
                  <a:lnTo>
                    <a:pt x="1257300" y="27986"/>
                  </a:lnTo>
                  <a:lnTo>
                    <a:pt x="1308100" y="27003"/>
                  </a:lnTo>
                  <a:lnTo>
                    <a:pt x="1358900" y="26218"/>
                  </a:lnTo>
                  <a:lnTo>
                    <a:pt x="1409700" y="25607"/>
                  </a:lnTo>
                  <a:lnTo>
                    <a:pt x="1460500" y="25145"/>
                  </a:lnTo>
                  <a:lnTo>
                    <a:pt x="1549400" y="26263"/>
                  </a:lnTo>
                  <a:lnTo>
                    <a:pt x="1600200" y="27053"/>
                  </a:lnTo>
                  <a:lnTo>
                    <a:pt x="1651000" y="28030"/>
                  </a:lnTo>
                  <a:lnTo>
                    <a:pt x="1701800" y="29220"/>
                  </a:lnTo>
                  <a:lnTo>
                    <a:pt x="1752600" y="30648"/>
                  </a:lnTo>
                  <a:lnTo>
                    <a:pt x="1803400" y="32339"/>
                  </a:lnTo>
                  <a:lnTo>
                    <a:pt x="1854200" y="34318"/>
                  </a:lnTo>
                  <a:lnTo>
                    <a:pt x="1905000" y="36610"/>
                  </a:lnTo>
                  <a:lnTo>
                    <a:pt x="1955800" y="39241"/>
                  </a:lnTo>
                  <a:lnTo>
                    <a:pt x="2006600" y="42236"/>
                  </a:lnTo>
                  <a:lnTo>
                    <a:pt x="2057400" y="45619"/>
                  </a:lnTo>
                  <a:lnTo>
                    <a:pt x="2108200" y="49417"/>
                  </a:lnTo>
                  <a:lnTo>
                    <a:pt x="2159000" y="53654"/>
                  </a:lnTo>
                  <a:lnTo>
                    <a:pt x="2209800" y="58356"/>
                  </a:lnTo>
                  <a:lnTo>
                    <a:pt x="2260600" y="63547"/>
                  </a:lnTo>
                  <a:lnTo>
                    <a:pt x="2311400" y="69254"/>
                  </a:lnTo>
                  <a:lnTo>
                    <a:pt x="2362200" y="75500"/>
                  </a:lnTo>
                  <a:lnTo>
                    <a:pt x="2413000" y="82312"/>
                  </a:lnTo>
                  <a:lnTo>
                    <a:pt x="2451100" y="89714"/>
                  </a:lnTo>
                  <a:lnTo>
                    <a:pt x="2501900" y="97731"/>
                  </a:lnTo>
                  <a:lnTo>
                    <a:pt x="2552700" y="106390"/>
                  </a:lnTo>
                  <a:lnTo>
                    <a:pt x="2603500" y="115714"/>
                  </a:lnTo>
                  <a:lnTo>
                    <a:pt x="2654299" y="125729"/>
                  </a:lnTo>
                  <a:lnTo>
                    <a:pt x="2679699" y="133844"/>
                  </a:lnTo>
                  <a:lnTo>
                    <a:pt x="2730499" y="146041"/>
                  </a:lnTo>
                  <a:lnTo>
                    <a:pt x="2781299" y="162234"/>
                  </a:lnTo>
                  <a:lnTo>
                    <a:pt x="2832099" y="182338"/>
                  </a:lnTo>
                  <a:lnTo>
                    <a:pt x="2870199" y="206266"/>
                  </a:lnTo>
                  <a:lnTo>
                    <a:pt x="2882899" y="233933"/>
                  </a:lnTo>
                  <a:lnTo>
                    <a:pt x="2882899" y="290090"/>
                  </a:lnTo>
                  <a:lnTo>
                    <a:pt x="2908299" y="257555"/>
                  </a:lnTo>
                  <a:close/>
                </a:path>
                <a:path w="2908300" h="482600">
                  <a:moveTo>
                    <a:pt x="25400" y="236219"/>
                  </a:moveTo>
                  <a:lnTo>
                    <a:pt x="12700" y="238505"/>
                  </a:lnTo>
                  <a:lnTo>
                    <a:pt x="12700" y="240029"/>
                  </a:lnTo>
                  <a:lnTo>
                    <a:pt x="13607" y="240465"/>
                  </a:lnTo>
                  <a:lnTo>
                    <a:pt x="25400" y="236219"/>
                  </a:lnTo>
                  <a:close/>
                </a:path>
                <a:path w="2908300" h="482600">
                  <a:moveTo>
                    <a:pt x="13607" y="240465"/>
                  </a:moveTo>
                  <a:lnTo>
                    <a:pt x="12700" y="240029"/>
                  </a:lnTo>
                  <a:lnTo>
                    <a:pt x="12700" y="240791"/>
                  </a:lnTo>
                  <a:lnTo>
                    <a:pt x="13607" y="240465"/>
                  </a:lnTo>
                  <a:close/>
                </a:path>
                <a:path w="2908300" h="482600">
                  <a:moveTo>
                    <a:pt x="25400" y="246125"/>
                  </a:moveTo>
                  <a:lnTo>
                    <a:pt x="13607" y="240465"/>
                  </a:lnTo>
                  <a:lnTo>
                    <a:pt x="12700" y="240791"/>
                  </a:lnTo>
                  <a:lnTo>
                    <a:pt x="12700" y="243839"/>
                  </a:lnTo>
                  <a:lnTo>
                    <a:pt x="25400" y="246125"/>
                  </a:lnTo>
                  <a:close/>
                </a:path>
                <a:path w="2908300" h="482600">
                  <a:moveTo>
                    <a:pt x="2882899" y="290090"/>
                  </a:moveTo>
                  <a:lnTo>
                    <a:pt x="2882899" y="248411"/>
                  </a:lnTo>
                  <a:lnTo>
                    <a:pt x="2857499" y="278650"/>
                  </a:lnTo>
                  <a:lnTo>
                    <a:pt x="2819399" y="304991"/>
                  </a:lnTo>
                  <a:lnTo>
                    <a:pt x="2755899" y="327155"/>
                  </a:lnTo>
                  <a:lnTo>
                    <a:pt x="2692399" y="344858"/>
                  </a:lnTo>
                  <a:lnTo>
                    <a:pt x="2641599" y="357820"/>
                  </a:lnTo>
                  <a:lnTo>
                    <a:pt x="2616200" y="365759"/>
                  </a:lnTo>
                  <a:lnTo>
                    <a:pt x="2565400" y="375113"/>
                  </a:lnTo>
                  <a:lnTo>
                    <a:pt x="2514600" y="383808"/>
                  </a:lnTo>
                  <a:lnTo>
                    <a:pt x="2463800" y="391870"/>
                  </a:lnTo>
                  <a:lnTo>
                    <a:pt x="2413000" y="399321"/>
                  </a:lnTo>
                  <a:lnTo>
                    <a:pt x="2362200" y="406187"/>
                  </a:lnTo>
                  <a:lnTo>
                    <a:pt x="2311400" y="412492"/>
                  </a:lnTo>
                  <a:lnTo>
                    <a:pt x="2260600" y="418259"/>
                  </a:lnTo>
                  <a:lnTo>
                    <a:pt x="2209800" y="423513"/>
                  </a:lnTo>
                  <a:lnTo>
                    <a:pt x="2159000" y="428278"/>
                  </a:lnTo>
                  <a:lnTo>
                    <a:pt x="2108200" y="432579"/>
                  </a:lnTo>
                  <a:lnTo>
                    <a:pt x="2057400" y="436439"/>
                  </a:lnTo>
                  <a:lnTo>
                    <a:pt x="2006600" y="439883"/>
                  </a:lnTo>
                  <a:lnTo>
                    <a:pt x="1955800" y="442934"/>
                  </a:lnTo>
                  <a:lnTo>
                    <a:pt x="1905000" y="445618"/>
                  </a:lnTo>
                  <a:lnTo>
                    <a:pt x="1854200" y="447957"/>
                  </a:lnTo>
                  <a:lnTo>
                    <a:pt x="1803400" y="449977"/>
                  </a:lnTo>
                  <a:lnTo>
                    <a:pt x="1752600" y="451702"/>
                  </a:lnTo>
                  <a:lnTo>
                    <a:pt x="1701800" y="453155"/>
                  </a:lnTo>
                  <a:lnTo>
                    <a:pt x="1651000" y="454362"/>
                  </a:lnTo>
                  <a:lnTo>
                    <a:pt x="1600200" y="455345"/>
                  </a:lnTo>
                  <a:lnTo>
                    <a:pt x="1549400" y="456130"/>
                  </a:lnTo>
                  <a:lnTo>
                    <a:pt x="1498600" y="456740"/>
                  </a:lnTo>
                  <a:lnTo>
                    <a:pt x="1447800" y="457200"/>
                  </a:lnTo>
                  <a:lnTo>
                    <a:pt x="1358900" y="456079"/>
                  </a:lnTo>
                  <a:lnTo>
                    <a:pt x="1308100" y="455289"/>
                  </a:lnTo>
                  <a:lnTo>
                    <a:pt x="1257300" y="454312"/>
                  </a:lnTo>
                  <a:lnTo>
                    <a:pt x="1206500" y="453122"/>
                  </a:lnTo>
                  <a:lnTo>
                    <a:pt x="1155700" y="451695"/>
                  </a:lnTo>
                  <a:lnTo>
                    <a:pt x="1104900" y="450005"/>
                  </a:lnTo>
                  <a:lnTo>
                    <a:pt x="1054100" y="448027"/>
                  </a:lnTo>
                  <a:lnTo>
                    <a:pt x="1003300" y="445736"/>
                  </a:lnTo>
                  <a:lnTo>
                    <a:pt x="952500" y="443106"/>
                  </a:lnTo>
                  <a:lnTo>
                    <a:pt x="901700" y="440113"/>
                  </a:lnTo>
                  <a:lnTo>
                    <a:pt x="850900" y="436730"/>
                  </a:lnTo>
                  <a:lnTo>
                    <a:pt x="800100" y="432934"/>
                  </a:lnTo>
                  <a:lnTo>
                    <a:pt x="749300" y="428697"/>
                  </a:lnTo>
                  <a:lnTo>
                    <a:pt x="698500" y="423997"/>
                  </a:lnTo>
                  <a:lnTo>
                    <a:pt x="647700" y="418806"/>
                  </a:lnTo>
                  <a:lnTo>
                    <a:pt x="596900" y="413100"/>
                  </a:lnTo>
                  <a:lnTo>
                    <a:pt x="546100" y="406854"/>
                  </a:lnTo>
                  <a:lnTo>
                    <a:pt x="495300" y="400042"/>
                  </a:lnTo>
                  <a:lnTo>
                    <a:pt x="457200" y="392639"/>
                  </a:lnTo>
                  <a:lnTo>
                    <a:pt x="406400" y="384621"/>
                  </a:lnTo>
                  <a:lnTo>
                    <a:pt x="355600" y="375961"/>
                  </a:lnTo>
                  <a:lnTo>
                    <a:pt x="304800" y="366634"/>
                  </a:lnTo>
                  <a:lnTo>
                    <a:pt x="254000" y="356615"/>
                  </a:lnTo>
                  <a:lnTo>
                    <a:pt x="228600" y="348530"/>
                  </a:lnTo>
                  <a:lnTo>
                    <a:pt x="177800" y="336346"/>
                  </a:lnTo>
                  <a:lnTo>
                    <a:pt x="127000" y="320154"/>
                  </a:lnTo>
                  <a:lnTo>
                    <a:pt x="76200" y="300041"/>
                  </a:lnTo>
                  <a:lnTo>
                    <a:pt x="38100" y="276098"/>
                  </a:lnTo>
                  <a:lnTo>
                    <a:pt x="25400" y="248412"/>
                  </a:lnTo>
                  <a:lnTo>
                    <a:pt x="25400" y="249936"/>
                  </a:lnTo>
                  <a:lnTo>
                    <a:pt x="12700" y="243839"/>
                  </a:lnTo>
                  <a:lnTo>
                    <a:pt x="12700" y="288059"/>
                  </a:lnTo>
                  <a:lnTo>
                    <a:pt x="50800" y="314930"/>
                  </a:lnTo>
                  <a:lnTo>
                    <a:pt x="101600" y="338035"/>
                  </a:lnTo>
                  <a:lnTo>
                    <a:pt x="165100" y="357241"/>
                  </a:lnTo>
                  <a:lnTo>
                    <a:pt x="215900" y="372416"/>
                  </a:lnTo>
                  <a:lnTo>
                    <a:pt x="254000" y="383428"/>
                  </a:lnTo>
                  <a:lnTo>
                    <a:pt x="292100" y="390143"/>
                  </a:lnTo>
                  <a:lnTo>
                    <a:pt x="342900" y="399582"/>
                  </a:lnTo>
                  <a:lnTo>
                    <a:pt x="393700" y="408371"/>
                  </a:lnTo>
                  <a:lnTo>
                    <a:pt x="444500" y="416534"/>
                  </a:lnTo>
                  <a:lnTo>
                    <a:pt x="495300" y="424093"/>
                  </a:lnTo>
                  <a:lnTo>
                    <a:pt x="533400" y="431069"/>
                  </a:lnTo>
                  <a:lnTo>
                    <a:pt x="584200" y="437485"/>
                  </a:lnTo>
                  <a:lnTo>
                    <a:pt x="635000" y="443363"/>
                  </a:lnTo>
                  <a:lnTo>
                    <a:pt x="685800" y="448726"/>
                  </a:lnTo>
                  <a:lnTo>
                    <a:pt x="736600" y="453595"/>
                  </a:lnTo>
                  <a:lnTo>
                    <a:pt x="787400" y="457992"/>
                  </a:lnTo>
                  <a:lnTo>
                    <a:pt x="850900" y="461940"/>
                  </a:lnTo>
                  <a:lnTo>
                    <a:pt x="901700" y="465461"/>
                  </a:lnTo>
                  <a:lnTo>
                    <a:pt x="952500" y="468577"/>
                  </a:lnTo>
                  <a:lnTo>
                    <a:pt x="1003300" y="471311"/>
                  </a:lnTo>
                  <a:lnTo>
                    <a:pt x="1054100" y="473683"/>
                  </a:lnTo>
                  <a:lnTo>
                    <a:pt x="1104900" y="475718"/>
                  </a:lnTo>
                  <a:lnTo>
                    <a:pt x="1155700" y="477436"/>
                  </a:lnTo>
                  <a:lnTo>
                    <a:pt x="1206500" y="478860"/>
                  </a:lnTo>
                  <a:lnTo>
                    <a:pt x="1257300" y="480012"/>
                  </a:lnTo>
                  <a:lnTo>
                    <a:pt x="1308100" y="480915"/>
                  </a:lnTo>
                  <a:lnTo>
                    <a:pt x="1358900" y="481590"/>
                  </a:lnTo>
                  <a:lnTo>
                    <a:pt x="1409700" y="482059"/>
                  </a:lnTo>
                  <a:lnTo>
                    <a:pt x="1460500" y="482345"/>
                  </a:lnTo>
                  <a:lnTo>
                    <a:pt x="1549400" y="481345"/>
                  </a:lnTo>
                  <a:lnTo>
                    <a:pt x="1600200" y="480618"/>
                  </a:lnTo>
                  <a:lnTo>
                    <a:pt x="1651000" y="479704"/>
                  </a:lnTo>
                  <a:lnTo>
                    <a:pt x="1701800" y="478577"/>
                  </a:lnTo>
                  <a:lnTo>
                    <a:pt x="1752600" y="477210"/>
                  </a:lnTo>
                  <a:lnTo>
                    <a:pt x="1803400" y="475575"/>
                  </a:lnTo>
                  <a:lnTo>
                    <a:pt x="1854200" y="473647"/>
                  </a:lnTo>
                  <a:lnTo>
                    <a:pt x="1905000" y="471399"/>
                  </a:lnTo>
                  <a:lnTo>
                    <a:pt x="1955800" y="468803"/>
                  </a:lnTo>
                  <a:lnTo>
                    <a:pt x="2006600" y="465833"/>
                  </a:lnTo>
                  <a:lnTo>
                    <a:pt x="2057400" y="462462"/>
                  </a:lnTo>
                  <a:lnTo>
                    <a:pt x="2108200" y="458664"/>
                  </a:lnTo>
                  <a:lnTo>
                    <a:pt x="2159000" y="454411"/>
                  </a:lnTo>
                  <a:lnTo>
                    <a:pt x="2209800" y="449677"/>
                  </a:lnTo>
                  <a:lnTo>
                    <a:pt x="2260600" y="444435"/>
                  </a:lnTo>
                  <a:lnTo>
                    <a:pt x="2311400" y="438658"/>
                  </a:lnTo>
                  <a:lnTo>
                    <a:pt x="2362200" y="432320"/>
                  </a:lnTo>
                  <a:lnTo>
                    <a:pt x="2413000" y="425393"/>
                  </a:lnTo>
                  <a:lnTo>
                    <a:pt x="2463800" y="417852"/>
                  </a:lnTo>
                  <a:lnTo>
                    <a:pt x="2514600" y="409668"/>
                  </a:lnTo>
                  <a:lnTo>
                    <a:pt x="2552700" y="400816"/>
                  </a:lnTo>
                  <a:lnTo>
                    <a:pt x="2603500" y="391269"/>
                  </a:lnTo>
                  <a:lnTo>
                    <a:pt x="2654299" y="380999"/>
                  </a:lnTo>
                  <a:lnTo>
                    <a:pt x="2692399" y="372029"/>
                  </a:lnTo>
                  <a:lnTo>
                    <a:pt x="2743199" y="358560"/>
                  </a:lnTo>
                  <a:lnTo>
                    <a:pt x="2793999" y="340485"/>
                  </a:lnTo>
                  <a:lnTo>
                    <a:pt x="2844799" y="317697"/>
                  </a:lnTo>
                  <a:lnTo>
                    <a:pt x="2882899" y="2900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48958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9580" y="4895850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70">
                  <a:moveTo>
                    <a:pt x="16002" y="963930"/>
                  </a:moveTo>
                  <a:lnTo>
                    <a:pt x="16002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7620" y="979170"/>
                  </a:lnTo>
                  <a:lnTo>
                    <a:pt x="7620" y="963930"/>
                  </a:lnTo>
                  <a:lnTo>
                    <a:pt x="16002" y="963930"/>
                  </a:lnTo>
                  <a:close/>
                </a:path>
                <a:path w="8246109" h="979170">
                  <a:moveTo>
                    <a:pt x="8237220" y="963929"/>
                  </a:moveTo>
                  <a:lnTo>
                    <a:pt x="7620" y="963930"/>
                  </a:lnTo>
                  <a:lnTo>
                    <a:pt x="16002" y="971550"/>
                  </a:lnTo>
                  <a:lnTo>
                    <a:pt x="16001" y="979170"/>
                  </a:lnTo>
                  <a:lnTo>
                    <a:pt x="8229600" y="979170"/>
                  </a:lnTo>
                  <a:lnTo>
                    <a:pt x="8229600" y="971550"/>
                  </a:lnTo>
                  <a:lnTo>
                    <a:pt x="8237220" y="963929"/>
                  </a:lnTo>
                  <a:close/>
                </a:path>
                <a:path w="8246109" h="979170">
                  <a:moveTo>
                    <a:pt x="16001" y="979170"/>
                  </a:moveTo>
                  <a:lnTo>
                    <a:pt x="16002" y="971550"/>
                  </a:lnTo>
                  <a:lnTo>
                    <a:pt x="7620" y="963930"/>
                  </a:lnTo>
                  <a:lnTo>
                    <a:pt x="7620" y="979170"/>
                  </a:lnTo>
                  <a:lnTo>
                    <a:pt x="16001" y="979170"/>
                  </a:lnTo>
                  <a:close/>
                </a:path>
                <a:path w="8246109" h="979170">
                  <a:moveTo>
                    <a:pt x="8245602" y="979170"/>
                  </a:moveTo>
                  <a:lnTo>
                    <a:pt x="8245602" y="0"/>
                  </a:lnTo>
                  <a:lnTo>
                    <a:pt x="8229600" y="0"/>
                  </a:lnTo>
                  <a:lnTo>
                    <a:pt x="8229600" y="963929"/>
                  </a:lnTo>
                  <a:lnTo>
                    <a:pt x="8237220" y="963929"/>
                  </a:lnTo>
                  <a:lnTo>
                    <a:pt x="8237220" y="979170"/>
                  </a:lnTo>
                  <a:lnTo>
                    <a:pt x="8245602" y="979170"/>
                  </a:lnTo>
                  <a:close/>
                </a:path>
                <a:path w="8246109" h="979170">
                  <a:moveTo>
                    <a:pt x="8237220" y="979170"/>
                  </a:moveTo>
                  <a:lnTo>
                    <a:pt x="8237220" y="963929"/>
                  </a:lnTo>
                  <a:lnTo>
                    <a:pt x="8229600" y="971550"/>
                  </a:lnTo>
                  <a:lnTo>
                    <a:pt x="8229600" y="979170"/>
                  </a:lnTo>
                  <a:lnTo>
                    <a:pt x="8237220" y="97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35930" y="4628337"/>
            <a:ext cx="2775585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580"/>
              </a:spcBef>
            </a:pPr>
            <a:r>
              <a:rPr dirty="0" sz="2000" spc="-5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480"/>
              </a:spcBef>
              <a:tabLst>
                <a:tab pos="1083310" algn="l"/>
              </a:tabLst>
            </a:pPr>
            <a:r>
              <a:rPr dirty="0" sz="2000" spc="-10">
                <a:latin typeface="Arial"/>
                <a:cs typeface="Arial"/>
              </a:rPr>
              <a:t>return</a:t>
            </a:r>
            <a:r>
              <a:rPr dirty="0" sz="2000">
                <a:latin typeface="Arial"/>
                <a:cs typeface="Arial"/>
              </a:rPr>
              <a:t>	(“No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solution”);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49580" y="5875020"/>
            <a:ext cx="8246109" cy="1270"/>
          </a:xfrm>
          <a:custGeom>
            <a:avLst/>
            <a:gdLst/>
            <a:ahLst/>
            <a:cxnLst/>
            <a:rect l="l" t="t" r="r" b="b"/>
            <a:pathLst>
              <a:path w="8246109" h="1270">
                <a:moveTo>
                  <a:pt x="0" y="762"/>
                </a:moveTo>
                <a:lnTo>
                  <a:pt x="0" y="0"/>
                </a:lnTo>
                <a:lnTo>
                  <a:pt x="8245601" y="0"/>
                </a:lnTo>
                <a:lnTo>
                  <a:pt x="8245601" y="761"/>
                </a:lnTo>
                <a:lnTo>
                  <a:pt x="0" y="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42011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885" algn="l"/>
              </a:tabLst>
            </a:pPr>
            <a:r>
              <a:rPr dirty="0"/>
              <a:t>DFS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25"/>
              <a:t>Ví</a:t>
            </a:r>
            <a:r>
              <a:rPr dirty="0"/>
              <a:t>	dụ</a:t>
            </a:r>
            <a:r>
              <a:rPr dirty="0" spc="-50"/>
              <a:t> </a:t>
            </a:r>
            <a:r>
              <a:rPr dirty="0" spc="-25"/>
              <a:t>(1)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96999"/>
            <a:ext cx="800417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xét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181600" cy="3012186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42011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885" algn="l"/>
              </a:tabLst>
            </a:pPr>
            <a:r>
              <a:rPr dirty="0"/>
              <a:t>DFS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25"/>
              <a:t>Ví</a:t>
            </a:r>
            <a:r>
              <a:rPr dirty="0"/>
              <a:t>	dụ</a:t>
            </a:r>
            <a:r>
              <a:rPr dirty="0" spc="-50"/>
              <a:t> </a:t>
            </a:r>
            <a:r>
              <a:rPr dirty="0" spc="-25"/>
              <a:t>(2)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96999"/>
            <a:ext cx="800417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xét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181600" cy="300990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42011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885" algn="l"/>
              </a:tabLst>
            </a:pPr>
            <a:r>
              <a:rPr dirty="0"/>
              <a:t>DFS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25"/>
              <a:t>Ví</a:t>
            </a:r>
            <a:r>
              <a:rPr dirty="0"/>
              <a:t>	dụ</a:t>
            </a:r>
            <a:r>
              <a:rPr dirty="0" spc="-50"/>
              <a:t> </a:t>
            </a:r>
            <a:r>
              <a:rPr dirty="0" spc="-25"/>
              <a:t>(3)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96999"/>
            <a:ext cx="800417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xét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181600" cy="297180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42011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885" algn="l"/>
              </a:tabLst>
            </a:pPr>
            <a:r>
              <a:rPr dirty="0"/>
              <a:t>DFS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25"/>
              <a:t>Ví</a:t>
            </a:r>
            <a:r>
              <a:rPr dirty="0"/>
              <a:t>	dụ</a:t>
            </a:r>
            <a:r>
              <a:rPr dirty="0" spc="-50"/>
              <a:t> </a:t>
            </a:r>
            <a:r>
              <a:rPr dirty="0" spc="-25"/>
              <a:t>(4)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96999"/>
            <a:ext cx="800417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xét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181600" cy="2913126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42011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885" algn="l"/>
              </a:tabLst>
            </a:pPr>
            <a:r>
              <a:rPr dirty="0"/>
              <a:t>DFS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25"/>
              <a:t>Ví</a:t>
            </a:r>
            <a:r>
              <a:rPr dirty="0"/>
              <a:t>	dụ</a:t>
            </a:r>
            <a:r>
              <a:rPr dirty="0" spc="-50"/>
              <a:t> </a:t>
            </a:r>
            <a:r>
              <a:rPr dirty="0" spc="-25"/>
              <a:t>(5)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96999"/>
            <a:ext cx="800417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xét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181600" cy="3012186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34009"/>
            <a:ext cx="42011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8885" algn="l"/>
              </a:tabLst>
            </a:pPr>
            <a:r>
              <a:rPr dirty="0"/>
              <a:t>DFS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25"/>
              <a:t>Ví</a:t>
            </a:r>
            <a:r>
              <a:rPr dirty="0"/>
              <a:t>	dụ</a:t>
            </a:r>
            <a:r>
              <a:rPr dirty="0" spc="-50"/>
              <a:t> </a:t>
            </a:r>
            <a:r>
              <a:rPr dirty="0" spc="-25"/>
              <a:t>(6)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396999"/>
            <a:ext cx="800417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triển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xét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giảm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dần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3048000"/>
            <a:ext cx="5181600" cy="302742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DFS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Các</a:t>
            </a:r>
            <a:r>
              <a:rPr dirty="0" spc="-60"/>
              <a:t> </a:t>
            </a:r>
            <a:r>
              <a:rPr dirty="0"/>
              <a:t>đặc</a:t>
            </a:r>
            <a:r>
              <a:rPr dirty="0" spc="-55"/>
              <a:t> </a:t>
            </a:r>
            <a:r>
              <a:rPr dirty="0" spc="-20"/>
              <a:t>điểm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0" name="object 10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85140" y="1253111"/>
            <a:ext cx="7989570" cy="474535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405765" indent="-342900">
              <a:lnSpc>
                <a:spcPct val="100000"/>
              </a:lnSpc>
              <a:spcBef>
                <a:spcPts val="6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4057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2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2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chỉnh?</a:t>
            </a:r>
            <a:endParaRPr sz="2200">
              <a:latin typeface="Arial"/>
              <a:cs typeface="Arial"/>
            </a:endParaRPr>
          </a:p>
          <a:p>
            <a:pPr lvl="1" marL="732790" marR="17780" indent="-32575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27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Thất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bại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(không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0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giải)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gian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trạng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sâu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vô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hạn,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hoặc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gian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các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vòng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lặp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giữa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  <a:p>
            <a:pPr lvl="1" marL="732790" marR="183515" indent="-32575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27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cử: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Sửa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đổi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tránh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việc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nào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bị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lặp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lại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(bị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lại)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đường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endParaRPr sz="2000">
              <a:latin typeface="Arial"/>
              <a:cs typeface="Arial"/>
            </a:endParaRPr>
          </a:p>
          <a:p>
            <a:pPr lvl="1" marL="732790" indent="-3251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Char char=""/>
              <a:tabLst>
                <a:tab pos="732790" algn="l"/>
              </a:tabLst>
            </a:pPr>
            <a:r>
              <a:rPr dirty="0" sz="2000">
                <a:solidFill>
                  <a:srgbClr val="0D0D0D"/>
                </a:solidFill>
                <a:latin typeface="Wingdings"/>
                <a:cs typeface="Wingdings"/>
              </a:rPr>
              <a:t>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Đạt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gian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trạng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thái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hữu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hạn</a:t>
            </a:r>
            <a:endParaRPr sz="200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4057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gian?</a:t>
            </a:r>
            <a:endParaRPr sz="2200">
              <a:latin typeface="Arial"/>
              <a:cs typeface="Arial"/>
            </a:endParaRPr>
          </a:p>
          <a:p>
            <a:pPr lvl="1" marL="732790" indent="-325120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2790" algn="l"/>
              </a:tabLst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O(b</a:t>
            </a:r>
            <a:r>
              <a:rPr dirty="0" baseline="25641" sz="1950" i="1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rất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lớn,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m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lớn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hơn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nhiều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4057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nhớ?</a:t>
            </a:r>
            <a:endParaRPr sz="2200">
              <a:latin typeface="Arial"/>
              <a:cs typeface="Arial"/>
            </a:endParaRPr>
          </a:p>
          <a:p>
            <a:pPr lvl="1" marL="732790" indent="-3251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2790" algn="l"/>
              </a:tabLst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O(bm)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-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tuyến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4057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ưu?</a:t>
            </a:r>
            <a:endParaRPr sz="2200">
              <a:latin typeface="Arial"/>
              <a:cs typeface="Arial"/>
            </a:endParaRPr>
          </a:p>
          <a:p>
            <a:pPr lvl="1" marL="732790" indent="-325120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2790" algn="l"/>
              </a:tabLst>
            </a:pP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15"/>
              </a:spcBef>
            </a:pPr>
            <a:r>
              <a:rPr dirty="0" sz="3800"/>
              <a:t>Giải</a:t>
            </a:r>
            <a:r>
              <a:rPr dirty="0" sz="3800" spc="-50"/>
              <a:t> </a:t>
            </a:r>
            <a:r>
              <a:rPr dirty="0" sz="3800"/>
              <a:t>quyết</a:t>
            </a:r>
            <a:r>
              <a:rPr dirty="0" sz="3800" spc="-55"/>
              <a:t> </a:t>
            </a:r>
            <a:r>
              <a:rPr dirty="0" sz="3800"/>
              <a:t>vấn</a:t>
            </a:r>
            <a:r>
              <a:rPr dirty="0" sz="3800" spc="-40"/>
              <a:t> </a:t>
            </a:r>
            <a:r>
              <a:rPr dirty="0" sz="3800"/>
              <a:t>đề</a:t>
            </a:r>
            <a:r>
              <a:rPr dirty="0" sz="3800" spc="-50"/>
              <a:t> </a:t>
            </a:r>
            <a:r>
              <a:rPr dirty="0" sz="3800"/>
              <a:t>bằng</a:t>
            </a:r>
            <a:r>
              <a:rPr dirty="0" sz="3800" spc="-40"/>
              <a:t> </a:t>
            </a:r>
            <a:r>
              <a:rPr dirty="0" sz="3800"/>
              <a:t>tìm</a:t>
            </a:r>
            <a:r>
              <a:rPr dirty="0" sz="3800" spc="-40"/>
              <a:t> </a:t>
            </a:r>
            <a:r>
              <a:rPr dirty="0" sz="3800" spc="-20"/>
              <a:t>kiếm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5018"/>
            <a:ext cx="7983855" cy="76644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người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lịch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đang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chuyến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lịch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ở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Rumani</a:t>
            </a:r>
            <a:endParaRPr sz="24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Anh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đang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Arad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985721"/>
            <a:ext cx="7503159" cy="12528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81355" indent="-220979">
              <a:lnSpc>
                <a:spcPct val="100000"/>
              </a:lnSpc>
              <a:spcBef>
                <a:spcPts val="3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Ngày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khởi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Bucharest</a:t>
            </a:r>
            <a:endParaRPr sz="2000">
              <a:latin typeface="Arial"/>
              <a:cs typeface="Arial"/>
            </a:endParaRPr>
          </a:p>
          <a:p>
            <a:pPr marL="681355" indent="-220979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Bây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giờ,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Arad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Bucharest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mục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tiêu</a:t>
            </a:r>
            <a:r>
              <a:rPr dirty="0" sz="2400" spc="-1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086005"/>
            <a:ext cx="7479030" cy="288480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681355" indent="-220979">
              <a:lnSpc>
                <a:spcPct val="100000"/>
              </a:lnSpc>
              <a:spcBef>
                <a:spcPts val="13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mặt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Bucharest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bài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toán</a:t>
            </a:r>
            <a:r>
              <a:rPr dirty="0" sz="2400" spc="-1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trạng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thái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phố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qua)</a:t>
            </a:r>
            <a:endParaRPr sz="20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hành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động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phố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Tìm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kiếm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pháp:</a:t>
            </a:r>
            <a:endParaRPr sz="2400">
              <a:latin typeface="Arial"/>
              <a:cs typeface="Arial"/>
            </a:endParaRPr>
          </a:p>
          <a:p>
            <a:pPr lvl="1" marL="680720" marR="5080" indent="-220979">
              <a:lnSpc>
                <a:spcPts val="2160"/>
              </a:lnSpc>
              <a:spcBef>
                <a:spcPts val="5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phố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Arad,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Sibiu,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Fagaras, 	Bucharest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8" name="object 8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Tìm</a:t>
            </a:r>
            <a:r>
              <a:rPr dirty="0" sz="3800" spc="-40"/>
              <a:t> </a:t>
            </a:r>
            <a:r>
              <a:rPr dirty="0" sz="3800"/>
              <a:t>kiếm</a:t>
            </a:r>
            <a:r>
              <a:rPr dirty="0" sz="3800" spc="-25"/>
              <a:t> </a:t>
            </a:r>
            <a:r>
              <a:rPr dirty="0" sz="3800"/>
              <a:t>giới</a:t>
            </a:r>
            <a:r>
              <a:rPr dirty="0" sz="3800" spc="-35"/>
              <a:t> </a:t>
            </a:r>
            <a:r>
              <a:rPr dirty="0" sz="3800"/>
              <a:t>hạn</a:t>
            </a:r>
            <a:r>
              <a:rPr dirty="0" sz="3800" spc="-30"/>
              <a:t> </a:t>
            </a:r>
            <a:r>
              <a:rPr dirty="0" sz="3800"/>
              <a:t>độ</a:t>
            </a:r>
            <a:r>
              <a:rPr dirty="0" sz="3800" spc="-25"/>
              <a:t> </a:t>
            </a:r>
            <a:r>
              <a:rPr dirty="0" sz="3800"/>
              <a:t>sâu</a:t>
            </a:r>
            <a:r>
              <a:rPr dirty="0" sz="3800" spc="-20"/>
              <a:t> </a:t>
            </a:r>
            <a:r>
              <a:rPr dirty="0" sz="3800"/>
              <a:t>–</a:t>
            </a:r>
            <a:r>
              <a:rPr dirty="0" sz="3800" spc="-30"/>
              <a:t> </a:t>
            </a:r>
            <a:r>
              <a:rPr dirty="0" sz="3800" spc="-25"/>
              <a:t>DLS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4599"/>
            <a:ext cx="7778750" cy="109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Phương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chiều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(DFS)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+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Sử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giới </a:t>
            </a:r>
            <a:r>
              <a:rPr dirty="0" sz="2200">
                <a:latin typeface="Arial"/>
                <a:cs typeface="Arial"/>
              </a:rPr>
              <a:t>hạn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về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l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kiếm</a:t>
            </a:r>
            <a:endParaRPr sz="2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Symbol"/>
                <a:cs typeface="Symbol"/>
              </a:rPr>
              <a:t>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ở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l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con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8045957" cy="374827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29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2140" y="6202171"/>
            <a:ext cx="69240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(Trò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ô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chữ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8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DLS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hạn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sâu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l</a:t>
            </a:r>
            <a:r>
              <a:rPr dirty="0" sz="2000" spc="-20">
                <a:latin typeface="Arial"/>
                <a:cs typeface="Arial"/>
              </a:rPr>
              <a:t>=5)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dirty="0" spc="-50"/>
              <a:t> </a:t>
            </a:r>
            <a:r>
              <a:rPr dirty="0"/>
              <a:t>kiếm</a:t>
            </a:r>
            <a:r>
              <a:rPr dirty="0" spc="-40"/>
              <a:t> </a:t>
            </a:r>
            <a:r>
              <a:rPr dirty="0"/>
              <a:t>sâu</a:t>
            </a:r>
            <a:r>
              <a:rPr dirty="0" spc="-40"/>
              <a:t> </a:t>
            </a:r>
            <a:r>
              <a:rPr dirty="0"/>
              <a:t>dần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25"/>
              <a:t>IDS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35940" y="1321181"/>
            <a:ext cx="8021955" cy="441515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Vấn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(DLS)</a:t>
            </a:r>
            <a:endParaRPr sz="2400">
              <a:latin typeface="Arial"/>
              <a:cs typeface="Arial"/>
            </a:endParaRPr>
          </a:p>
          <a:p>
            <a:pPr lvl="1" marL="608965" marR="193040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đích)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nằm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sâu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lớn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giới </a:t>
            </a:r>
            <a:r>
              <a:rPr dirty="0" sz="2000">
                <a:latin typeface="Arial"/>
                <a:cs typeface="Arial"/>
              </a:rPr>
              <a:t>hạn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sâu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DLS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giải)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thuật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dần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DFS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đường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cây)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dài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dirty="0" sz="2000" spc="-25">
                <a:latin typeface="Arial"/>
                <a:cs typeface="Arial"/>
              </a:rPr>
              <a:t>&lt;=1</a:t>
            </a:r>
            <a:endParaRPr sz="2000">
              <a:latin typeface="Arial"/>
              <a:cs typeface="Arial"/>
            </a:endParaRPr>
          </a:p>
          <a:p>
            <a:pPr lvl="1" marL="608965" marR="14795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giải),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thuật </a:t>
            </a:r>
            <a:r>
              <a:rPr dirty="0" sz="2000">
                <a:latin typeface="Arial"/>
                <a:cs typeface="Arial"/>
              </a:rPr>
              <a:t>DFS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đường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dài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&lt;=2</a:t>
            </a:r>
            <a:endParaRPr sz="2000">
              <a:latin typeface="Arial"/>
              <a:cs typeface="Arial"/>
            </a:endParaRPr>
          </a:p>
          <a:p>
            <a:pPr lvl="1" marL="608965" marR="14795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giải),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thuật </a:t>
            </a:r>
            <a:r>
              <a:rPr dirty="0" sz="2000">
                <a:latin typeface="Arial"/>
                <a:cs typeface="Arial"/>
              </a:rPr>
              <a:t>DFS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đường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dài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&lt;=3</a:t>
            </a:r>
            <a:endParaRPr sz="2000">
              <a:latin typeface="Arial"/>
              <a:cs typeface="Arial"/>
            </a:endParaRPr>
          </a:p>
          <a:p>
            <a:pPr lvl="1" marL="608965" marR="51752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…(tiếp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2) </a:t>
            </a:r>
            <a:r>
              <a:rPr dirty="0" sz="2000">
                <a:latin typeface="Arial"/>
                <a:cs typeface="Arial"/>
              </a:rPr>
              <a:t>toàn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cây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giải)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IDS</a:t>
            </a:r>
            <a:r>
              <a:rPr dirty="0" spc="-6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/>
              <a:t>Giải</a:t>
            </a:r>
            <a:r>
              <a:rPr dirty="0" spc="-50"/>
              <a:t> </a:t>
            </a:r>
            <a:r>
              <a:rPr dirty="0"/>
              <a:t>thuật</a:t>
            </a:r>
            <a:r>
              <a:rPr dirty="0" spc="-50"/>
              <a:t> </a:t>
            </a:r>
            <a:r>
              <a:rPr dirty="0" spc="-25"/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979169"/>
            <a:ext cx="9144000" cy="3432810"/>
            <a:chOff x="0" y="979169"/>
            <a:chExt cx="9144000" cy="3432810"/>
          </a:xfrm>
        </p:grpSpPr>
        <p:sp>
          <p:nvSpPr>
            <p:cNvPr id="4" name="object 4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981200"/>
              <a:ext cx="8799576" cy="2430779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00"/>
              </a:spcBef>
            </a:pPr>
            <a:r>
              <a:rPr dirty="0" sz="4000"/>
              <a:t>IDS</a:t>
            </a:r>
            <a:r>
              <a:rPr dirty="0" sz="4000" spc="-30"/>
              <a:t> </a:t>
            </a:r>
            <a:r>
              <a:rPr dirty="0" sz="4000"/>
              <a:t>–</a:t>
            </a:r>
            <a:r>
              <a:rPr dirty="0" sz="4000" spc="-40"/>
              <a:t> </a:t>
            </a: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</a:t>
            </a:r>
            <a:r>
              <a:rPr dirty="0" sz="4000" spc="-30"/>
              <a:t> </a:t>
            </a:r>
            <a:r>
              <a:rPr dirty="0" sz="4000" spc="-25"/>
              <a:t>(1)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322323"/>
            <a:ext cx="214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Giới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sâu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05000"/>
            <a:ext cx="7620000" cy="35433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00"/>
              </a:spcBef>
            </a:pPr>
            <a:r>
              <a:rPr dirty="0" sz="4000"/>
              <a:t>IDS</a:t>
            </a:r>
            <a:r>
              <a:rPr dirty="0" sz="4000" spc="-30"/>
              <a:t> </a:t>
            </a:r>
            <a:r>
              <a:rPr dirty="0" sz="4000"/>
              <a:t>–</a:t>
            </a:r>
            <a:r>
              <a:rPr dirty="0" sz="4000" spc="-40"/>
              <a:t> </a:t>
            </a: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</a:t>
            </a:r>
            <a:r>
              <a:rPr dirty="0" sz="4000" spc="-30"/>
              <a:t> </a:t>
            </a:r>
            <a:r>
              <a:rPr dirty="0" sz="4000" spc="-25"/>
              <a:t>(2)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322323"/>
            <a:ext cx="214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Giới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sâu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7620000" cy="35432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00"/>
              </a:spcBef>
            </a:pPr>
            <a:r>
              <a:rPr dirty="0" sz="4000"/>
              <a:t>IDS</a:t>
            </a:r>
            <a:r>
              <a:rPr dirty="0" sz="4000" spc="-30"/>
              <a:t> </a:t>
            </a:r>
            <a:r>
              <a:rPr dirty="0" sz="4000"/>
              <a:t>–</a:t>
            </a:r>
            <a:r>
              <a:rPr dirty="0" sz="4000" spc="-40"/>
              <a:t> </a:t>
            </a: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</a:t>
            </a:r>
            <a:r>
              <a:rPr dirty="0" sz="4000" spc="-30"/>
              <a:t> </a:t>
            </a:r>
            <a:r>
              <a:rPr dirty="0" sz="4000" spc="-25"/>
              <a:t>(3)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322323"/>
            <a:ext cx="214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Giới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sâu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7620000" cy="355320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00"/>
              </a:spcBef>
            </a:pPr>
            <a:r>
              <a:rPr dirty="0" sz="4000"/>
              <a:t>IDS</a:t>
            </a:r>
            <a:r>
              <a:rPr dirty="0" sz="4000" spc="-30"/>
              <a:t> </a:t>
            </a:r>
            <a:r>
              <a:rPr dirty="0" sz="4000"/>
              <a:t>–</a:t>
            </a:r>
            <a:r>
              <a:rPr dirty="0" sz="4000" spc="-40"/>
              <a:t> </a:t>
            </a: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</a:t>
            </a:r>
            <a:r>
              <a:rPr dirty="0" sz="4000" spc="-30"/>
              <a:t> </a:t>
            </a:r>
            <a:r>
              <a:rPr dirty="0" sz="4000" spc="-25"/>
              <a:t>(4)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322323"/>
            <a:ext cx="214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Giới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sâu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l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828800"/>
            <a:ext cx="7620000" cy="35432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IDS</a:t>
            </a:r>
            <a:r>
              <a:rPr dirty="0" spc="-65"/>
              <a:t> </a:t>
            </a:r>
            <a:r>
              <a:rPr dirty="0"/>
              <a:t>–</a:t>
            </a:r>
            <a:r>
              <a:rPr dirty="0" spc="-45"/>
              <a:t> </a:t>
            </a:r>
            <a:r>
              <a:rPr dirty="0"/>
              <a:t>Giải</a:t>
            </a:r>
            <a:r>
              <a:rPr dirty="0" spc="-50"/>
              <a:t> </a:t>
            </a:r>
            <a:r>
              <a:rPr dirty="0"/>
              <a:t>thuật</a:t>
            </a:r>
            <a:r>
              <a:rPr dirty="0" spc="-50"/>
              <a:t> </a:t>
            </a:r>
            <a:r>
              <a:rPr dirty="0" spc="-25"/>
              <a:t>(2)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49580" y="1211579"/>
              <a:ext cx="8246109" cy="746760"/>
            </a:xfrm>
            <a:custGeom>
              <a:avLst/>
              <a:gdLst/>
              <a:ahLst/>
              <a:cxnLst/>
              <a:rect l="l" t="t" r="r" b="b"/>
              <a:pathLst>
                <a:path w="8246109" h="746760">
                  <a:moveTo>
                    <a:pt x="8245601" y="746760"/>
                  </a:moveTo>
                  <a:lnTo>
                    <a:pt x="8245601" y="0"/>
                  </a:lnTo>
                  <a:lnTo>
                    <a:pt x="0" y="0"/>
                  </a:lnTo>
                  <a:lnTo>
                    <a:pt x="0" y="746760"/>
                  </a:lnTo>
                  <a:lnTo>
                    <a:pt x="7620" y="746760"/>
                  </a:lnTo>
                  <a:lnTo>
                    <a:pt x="7620" y="16002"/>
                  </a:lnTo>
                  <a:lnTo>
                    <a:pt x="16001" y="7620"/>
                  </a:lnTo>
                  <a:lnTo>
                    <a:pt x="16001" y="16002"/>
                  </a:lnTo>
                  <a:lnTo>
                    <a:pt x="8229599" y="16002"/>
                  </a:lnTo>
                  <a:lnTo>
                    <a:pt x="8229599" y="7620"/>
                  </a:lnTo>
                  <a:lnTo>
                    <a:pt x="8237219" y="16002"/>
                  </a:lnTo>
                  <a:lnTo>
                    <a:pt x="8237219" y="746760"/>
                  </a:lnTo>
                  <a:lnTo>
                    <a:pt x="8245601" y="746760"/>
                  </a:lnTo>
                  <a:close/>
                </a:path>
                <a:path w="8246109" h="746760">
                  <a:moveTo>
                    <a:pt x="16001" y="16002"/>
                  </a:moveTo>
                  <a:lnTo>
                    <a:pt x="16001" y="7620"/>
                  </a:lnTo>
                  <a:lnTo>
                    <a:pt x="7620" y="16002"/>
                  </a:lnTo>
                  <a:lnTo>
                    <a:pt x="16001" y="16002"/>
                  </a:lnTo>
                  <a:close/>
                </a:path>
                <a:path w="8246109" h="746760">
                  <a:moveTo>
                    <a:pt x="16001" y="746760"/>
                  </a:moveTo>
                  <a:lnTo>
                    <a:pt x="16001" y="16002"/>
                  </a:lnTo>
                  <a:lnTo>
                    <a:pt x="7620" y="16002"/>
                  </a:lnTo>
                  <a:lnTo>
                    <a:pt x="7620" y="746760"/>
                  </a:lnTo>
                  <a:lnTo>
                    <a:pt x="16001" y="746760"/>
                  </a:lnTo>
                  <a:close/>
                </a:path>
                <a:path w="8246109" h="746760">
                  <a:moveTo>
                    <a:pt x="8237219" y="16002"/>
                  </a:moveTo>
                  <a:lnTo>
                    <a:pt x="8229599" y="7620"/>
                  </a:lnTo>
                  <a:lnTo>
                    <a:pt x="8229599" y="16002"/>
                  </a:lnTo>
                  <a:lnTo>
                    <a:pt x="8237219" y="16002"/>
                  </a:lnTo>
                  <a:close/>
                </a:path>
                <a:path w="8246109" h="746760">
                  <a:moveTo>
                    <a:pt x="8237219" y="746760"/>
                  </a:moveTo>
                  <a:lnTo>
                    <a:pt x="8237219" y="16002"/>
                  </a:lnTo>
                  <a:lnTo>
                    <a:pt x="8229599" y="16002"/>
                  </a:lnTo>
                  <a:lnTo>
                    <a:pt x="8229599" y="746760"/>
                  </a:lnTo>
                  <a:lnTo>
                    <a:pt x="8237219" y="746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49580" y="1958339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69">
                  <a:moveTo>
                    <a:pt x="15989" y="12"/>
                  </a:moveTo>
                  <a:lnTo>
                    <a:pt x="0" y="12"/>
                  </a:lnTo>
                  <a:lnTo>
                    <a:pt x="0" y="979170"/>
                  </a:lnTo>
                  <a:lnTo>
                    <a:pt x="15989" y="979170"/>
                  </a:lnTo>
                  <a:lnTo>
                    <a:pt x="15989" y="12"/>
                  </a:lnTo>
                  <a:close/>
                </a:path>
                <a:path w="8246109" h="979169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0540" y="1195828"/>
            <a:ext cx="5462270" cy="83375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5"/>
              </a:spcBef>
              <a:tabLst>
                <a:tab pos="3695065" algn="l"/>
              </a:tabLst>
            </a:pPr>
            <a:r>
              <a:rPr dirty="0" sz="1600" b="1">
                <a:latin typeface="Arial"/>
                <a:cs typeface="Arial"/>
              </a:rPr>
              <a:t>IDS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(N,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A,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</a:t>
            </a:r>
            <a:r>
              <a:rPr dirty="0" baseline="-21164" sz="1575">
                <a:latin typeface="Arial"/>
                <a:cs typeface="Arial"/>
              </a:rPr>
              <a:t>0</a:t>
            </a:r>
            <a:r>
              <a:rPr dirty="0" sz="1600">
                <a:latin typeface="Arial"/>
                <a:cs typeface="Arial"/>
              </a:rPr>
              <a:t>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ĐICH,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l)</a:t>
            </a:r>
            <a:r>
              <a:rPr dirty="0" sz="1600">
                <a:latin typeface="Arial"/>
                <a:cs typeface="Arial"/>
              </a:rPr>
              <a:t>	//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l: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giới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hạn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độ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sâu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dirty="0" sz="1400" spc="-5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307340">
              <a:lnSpc>
                <a:spcPct val="100000"/>
              </a:lnSpc>
              <a:spcBef>
                <a:spcPts val="345"/>
              </a:spcBef>
              <a:tabLst>
                <a:tab pos="1866264" algn="l"/>
                <a:tab pos="3695065" algn="l"/>
              </a:tabLst>
            </a:pPr>
            <a:r>
              <a:rPr dirty="0" sz="1400">
                <a:latin typeface="Arial"/>
                <a:cs typeface="Arial"/>
              </a:rPr>
              <a:t>fringe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Arial"/>
                <a:cs typeface="Arial"/>
              </a:rPr>
              <a:t>n</a:t>
            </a:r>
            <a:r>
              <a:rPr dirty="0" baseline="-21604" sz="1350" spc="-37">
                <a:latin typeface="Arial"/>
                <a:cs typeface="Arial"/>
              </a:rPr>
              <a:t>0</a:t>
            </a:r>
            <a:r>
              <a:rPr dirty="0" sz="1400" spc="-25">
                <a:latin typeface="Arial"/>
                <a:cs typeface="Arial"/>
              </a:rPr>
              <a:t>;</a:t>
            </a:r>
            <a:r>
              <a:rPr dirty="0" sz="1400">
                <a:latin typeface="Arial"/>
                <a:cs typeface="Arial"/>
              </a:rPr>
              <a:t>	closed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Symbol"/>
                <a:cs typeface="Symbol"/>
              </a:rPr>
              <a:t></a:t>
            </a:r>
            <a:r>
              <a:rPr dirty="0" sz="1400" spc="-25">
                <a:latin typeface="Arial"/>
                <a:cs typeface="Arial"/>
              </a:rPr>
              <a:t>;</a:t>
            </a:r>
            <a:r>
              <a:rPr dirty="0" sz="1400">
                <a:latin typeface="Arial"/>
                <a:cs typeface="Arial"/>
              </a:rPr>
              <a:t>	depth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Arial"/>
                <a:cs typeface="Arial"/>
              </a:rPr>
              <a:t>l;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80150" y="2303025"/>
            <a:ext cx="26174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"/>
                <a:cs typeface="Arial"/>
              </a:rPr>
              <a:t>//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lấy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phần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tử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đầu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tiên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của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fringe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05687" y="2004002"/>
            <a:ext cx="2194560" cy="7937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latin typeface="Arial"/>
                <a:cs typeface="Arial"/>
              </a:rPr>
              <a:t>while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(fringe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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</a:t>
            </a:r>
            <a:r>
              <a:rPr dirty="0" sz="1400">
                <a:latin typeface="Arial"/>
                <a:cs typeface="Arial"/>
              </a:rPr>
              <a:t>)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208915" marR="5080" indent="-196850">
              <a:lnSpc>
                <a:spcPct val="120000"/>
              </a:lnSpc>
              <a:tabLst>
                <a:tab pos="217804" algn="l"/>
              </a:tabLst>
            </a:pPr>
            <a:r>
              <a:rPr dirty="0" sz="1400" spc="-50">
                <a:latin typeface="Arial"/>
                <a:cs typeface="Arial"/>
              </a:rPr>
              <a:t>{</a:t>
            </a:r>
            <a:r>
              <a:rPr dirty="0" sz="1400">
                <a:latin typeface="Arial"/>
                <a:cs typeface="Arial"/>
              </a:rPr>
              <a:t>		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Arial"/>
                <a:cs typeface="Arial"/>
              </a:rPr>
              <a:t>GET_FIRST(fringe); </a:t>
            </a:r>
            <a:r>
              <a:rPr dirty="0" sz="1400">
                <a:latin typeface="Arial"/>
                <a:cs typeface="Arial"/>
              </a:rPr>
              <a:t>closed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Arial"/>
                <a:cs typeface="Arial"/>
              </a:rPr>
              <a:t>closed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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Arial"/>
                <a:cs typeface="Arial"/>
              </a:rPr>
              <a:t>n;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2937510"/>
            <a:ext cx="9144000" cy="979169"/>
            <a:chOff x="0" y="2937510"/>
            <a:chExt cx="9144000" cy="979169"/>
          </a:xfrm>
        </p:grpSpPr>
        <p:sp>
          <p:nvSpPr>
            <p:cNvPr id="15" name="object 15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9580" y="2937509"/>
              <a:ext cx="8246109" cy="979169"/>
            </a:xfrm>
            <a:custGeom>
              <a:avLst/>
              <a:gdLst/>
              <a:ahLst/>
              <a:cxnLst/>
              <a:rect l="l" t="t" r="r" b="b"/>
              <a:pathLst>
                <a:path w="8246109" h="979170">
                  <a:moveTo>
                    <a:pt x="16002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6002" y="979170"/>
                  </a:lnTo>
                  <a:lnTo>
                    <a:pt x="16002" y="0"/>
                  </a:lnTo>
                  <a:close/>
                </a:path>
                <a:path w="8246109" h="979170">
                  <a:moveTo>
                    <a:pt x="8245602" y="0"/>
                  </a:moveTo>
                  <a:lnTo>
                    <a:pt x="8229600" y="0"/>
                  </a:lnTo>
                  <a:lnTo>
                    <a:pt x="8229600" y="979170"/>
                  </a:lnTo>
                  <a:lnTo>
                    <a:pt x="8245602" y="979170"/>
                  </a:lnTo>
                  <a:lnTo>
                    <a:pt x="824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002283" y="2772105"/>
            <a:ext cx="5086350" cy="104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25930">
              <a:lnSpc>
                <a:spcPct val="12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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Arial"/>
                <a:cs typeface="Arial"/>
              </a:rPr>
              <a:t>ĐICH)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then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return</a:t>
            </a:r>
            <a:r>
              <a:rPr dirty="0" sz="1400" spc="3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SOLUTION(n); 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3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</a:t>
            </a:r>
            <a:r>
              <a:rPr dirty="0" sz="1400">
                <a:latin typeface="Symbol"/>
                <a:cs typeface="Symbol"/>
              </a:rPr>
              <a:t></a:t>
            </a:r>
            <a:r>
              <a:rPr dirty="0" sz="1400">
                <a:latin typeface="Arial"/>
                <a:cs typeface="Arial"/>
              </a:rPr>
              <a:t>(n)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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</a:t>
            </a:r>
            <a:r>
              <a:rPr dirty="0" sz="1400">
                <a:latin typeface="Arial"/>
                <a:cs typeface="Arial"/>
              </a:rPr>
              <a:t>)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then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460375" algn="l"/>
                <a:tab pos="3203575" algn="l"/>
              </a:tabLst>
            </a:pPr>
            <a:r>
              <a:rPr dirty="0" sz="1400" spc="-50">
                <a:latin typeface="Arial"/>
                <a:cs typeface="Arial"/>
              </a:rPr>
              <a:t>{</a:t>
            </a:r>
            <a:r>
              <a:rPr dirty="0" sz="1400">
                <a:latin typeface="Arial"/>
                <a:cs typeface="Arial"/>
              </a:rPr>
              <a:t>	case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d(n)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do</a:t>
            </a:r>
            <a:r>
              <a:rPr dirty="0" sz="1400">
                <a:latin typeface="Arial"/>
                <a:cs typeface="Arial"/>
              </a:rPr>
              <a:t>	//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d(n):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độ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sâu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của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nút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 i="1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460375">
              <a:lnSpc>
                <a:spcPct val="100000"/>
              </a:lnSpc>
              <a:spcBef>
                <a:spcPts val="340"/>
              </a:spcBef>
            </a:pPr>
            <a:r>
              <a:rPr dirty="0" sz="1400">
                <a:latin typeface="Arial"/>
                <a:cs typeface="Arial"/>
              </a:rPr>
              <a:t>[0..(depth-1)]:</a:t>
            </a:r>
            <a:r>
              <a:rPr dirty="0" sz="1400" spc="3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fringe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</a:t>
            </a:r>
            <a:r>
              <a:rPr dirty="0" sz="1400">
                <a:latin typeface="Arial"/>
                <a:cs typeface="Arial"/>
              </a:rPr>
              <a:t>(n)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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Arial"/>
                <a:cs typeface="Arial"/>
              </a:rPr>
              <a:t>fringe;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49580" y="3916679"/>
            <a:ext cx="8246109" cy="2264410"/>
          </a:xfrm>
          <a:custGeom>
            <a:avLst/>
            <a:gdLst/>
            <a:ahLst/>
            <a:cxnLst/>
            <a:rect l="l" t="t" r="r" b="b"/>
            <a:pathLst>
              <a:path w="8246109" h="2264410">
                <a:moveTo>
                  <a:pt x="8245602" y="0"/>
                </a:moveTo>
                <a:lnTo>
                  <a:pt x="8229600" y="0"/>
                </a:lnTo>
                <a:lnTo>
                  <a:pt x="8229600" y="979170"/>
                </a:lnTo>
                <a:lnTo>
                  <a:pt x="8229600" y="1958340"/>
                </a:lnTo>
                <a:lnTo>
                  <a:pt x="8229600" y="2247900"/>
                </a:lnTo>
                <a:lnTo>
                  <a:pt x="16002" y="2247900"/>
                </a:lnTo>
                <a:lnTo>
                  <a:pt x="16002" y="1958340"/>
                </a:lnTo>
                <a:lnTo>
                  <a:pt x="16002" y="979170"/>
                </a:lnTo>
                <a:lnTo>
                  <a:pt x="15989" y="0"/>
                </a:ln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263902"/>
                </a:lnTo>
                <a:lnTo>
                  <a:pt x="7620" y="2263902"/>
                </a:lnTo>
                <a:lnTo>
                  <a:pt x="16002" y="2263902"/>
                </a:lnTo>
                <a:lnTo>
                  <a:pt x="8229600" y="2263902"/>
                </a:lnTo>
                <a:lnTo>
                  <a:pt x="8237220" y="2263902"/>
                </a:lnTo>
                <a:lnTo>
                  <a:pt x="8245602" y="2263902"/>
                </a:lnTo>
                <a:lnTo>
                  <a:pt x="8245602" y="1958340"/>
                </a:lnTo>
                <a:lnTo>
                  <a:pt x="8245602" y="979170"/>
                </a:lnTo>
                <a:lnTo>
                  <a:pt x="8245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450335" y="3796226"/>
            <a:ext cx="2955290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172210" algn="l"/>
              </a:tabLst>
            </a:pPr>
            <a:r>
              <a:rPr dirty="0" sz="1400" spc="-10">
                <a:latin typeface="Arial"/>
                <a:cs typeface="Arial"/>
              </a:rPr>
              <a:t>depth:</a:t>
            </a:r>
            <a:r>
              <a:rPr dirty="0" sz="1400">
                <a:latin typeface="Arial"/>
                <a:cs typeface="Arial"/>
              </a:rPr>
              <a:t>	fringe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Arial"/>
                <a:cs typeface="Arial"/>
              </a:rPr>
              <a:t>fringe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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Symbol"/>
                <a:cs typeface="Symbol"/>
              </a:rPr>
              <a:t></a:t>
            </a:r>
            <a:r>
              <a:rPr dirty="0" sz="1400" spc="-20">
                <a:latin typeface="Arial"/>
                <a:cs typeface="Arial"/>
              </a:rPr>
              <a:t>(n); </a:t>
            </a:r>
            <a:r>
              <a:rPr dirty="0" sz="1400" spc="-10">
                <a:latin typeface="Arial"/>
                <a:cs typeface="Arial"/>
              </a:rPr>
              <a:t>(depth+1):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07261" y="4052265"/>
            <a:ext cx="3188335" cy="10490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16865" algn="l"/>
              </a:tabLst>
            </a:pPr>
            <a:r>
              <a:rPr dirty="0" sz="1400" spc="-50">
                <a:latin typeface="Arial"/>
                <a:cs typeface="Arial"/>
              </a:rPr>
              <a:t>{</a:t>
            </a:r>
            <a:r>
              <a:rPr dirty="0" sz="1400">
                <a:latin typeface="Arial"/>
                <a:cs typeface="Arial"/>
              </a:rPr>
              <a:t>	depth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Arial"/>
                <a:cs typeface="Arial"/>
              </a:rPr>
              <a:t>depth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+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l;</a:t>
            </a:r>
            <a:endParaRPr sz="14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3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(l=1)</a:t>
            </a:r>
            <a:r>
              <a:rPr dirty="0" sz="1400" spc="3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then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fringe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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Symbol"/>
                <a:cs typeface="Symbol"/>
              </a:rPr>
              <a:t></a:t>
            </a:r>
            <a:r>
              <a:rPr dirty="0" sz="1400" spc="-10">
                <a:latin typeface="Arial"/>
                <a:cs typeface="Arial"/>
              </a:rPr>
              <a:t>(n);</a:t>
            </a:r>
            <a:endParaRPr sz="14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else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fringe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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</a:t>
            </a:r>
            <a:r>
              <a:rPr dirty="0" sz="1400">
                <a:latin typeface="Arial"/>
                <a:cs typeface="Arial"/>
              </a:rPr>
              <a:t>(n)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Symbol"/>
                <a:cs typeface="Symbol"/>
              </a:rPr>
              <a:t>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Arial"/>
                <a:cs typeface="Arial"/>
              </a:rPr>
              <a:t>fringe;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330"/>
              </a:spcBef>
            </a:pPr>
            <a:r>
              <a:rPr dirty="0"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35940" y="5075631"/>
            <a:ext cx="2029460" cy="10496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434"/>
              </a:spcBef>
            </a:pPr>
            <a:r>
              <a:rPr dirty="0"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335"/>
              </a:spcBef>
            </a:pPr>
            <a:r>
              <a:rPr dirty="0"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"/>
                <a:cs typeface="Arial"/>
              </a:rPr>
              <a:t>return</a:t>
            </a:r>
            <a:r>
              <a:rPr dirty="0" sz="1400" spc="3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(“No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solution”);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spc="-50"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09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0"/>
              </a:spcBef>
            </a:pPr>
            <a:r>
              <a:rPr dirty="0" sz="4400"/>
              <a:t>DLS</a:t>
            </a:r>
            <a:r>
              <a:rPr dirty="0" sz="4400" spc="-45"/>
              <a:t> </a:t>
            </a:r>
            <a:r>
              <a:rPr dirty="0" sz="4400"/>
              <a:t>vs.</a:t>
            </a:r>
            <a:r>
              <a:rPr dirty="0" sz="4400" spc="-45"/>
              <a:t> </a:t>
            </a:r>
            <a:r>
              <a:rPr dirty="0" sz="4400" spc="-25"/>
              <a:t>IDS</a:t>
            </a:r>
            <a:endParaRPr sz="44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9740" y="1323085"/>
            <a:ext cx="8176895" cy="411099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6870" marR="55880" indent="-268605">
              <a:lnSpc>
                <a:spcPts val="2300"/>
              </a:lnSpc>
              <a:spcBef>
                <a:spcPts val="6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</a:tabLst>
            </a:pP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nhánh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</a:t>
            </a:r>
            <a:r>
              <a:rPr dirty="0" sz="2400" spc="600">
                <a:latin typeface="Arial"/>
                <a:cs typeface="Arial"/>
              </a:rPr>
              <a:t> </a:t>
            </a:r>
            <a:r>
              <a:rPr dirty="0" sz="2400" spc="60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sâu 	là:</a:t>
            </a:r>
            <a:endParaRPr sz="2400">
              <a:latin typeface="Arial"/>
              <a:cs typeface="Arial"/>
            </a:endParaRPr>
          </a:p>
          <a:p>
            <a:pPr marL="1412240">
              <a:lnSpc>
                <a:spcPct val="100000"/>
              </a:lnSpc>
              <a:spcBef>
                <a:spcPts val="25"/>
              </a:spcBef>
            </a:pPr>
            <a:r>
              <a:rPr dirty="0" sz="2400" i="1">
                <a:latin typeface="Arial"/>
                <a:cs typeface="Arial"/>
              </a:rPr>
              <a:t>N</a:t>
            </a:r>
            <a:r>
              <a:rPr dirty="0" baseline="-20833" sz="2400" i="1">
                <a:latin typeface="Arial"/>
                <a:cs typeface="Arial"/>
              </a:rPr>
              <a:t>DLS</a:t>
            </a:r>
            <a:r>
              <a:rPr dirty="0" baseline="-20833" sz="2400" spc="284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baseline="24305" sz="2400" i="1">
                <a:latin typeface="Arial"/>
                <a:cs typeface="Arial"/>
              </a:rPr>
              <a:t>0</a:t>
            </a:r>
            <a:r>
              <a:rPr dirty="0" baseline="24305" sz="2400" spc="33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+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baseline="24305" sz="2400" i="1">
                <a:latin typeface="Arial"/>
                <a:cs typeface="Arial"/>
              </a:rPr>
              <a:t>1</a:t>
            </a:r>
            <a:r>
              <a:rPr dirty="0" baseline="24305" sz="2400" spc="33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+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baseline="24305" sz="2400" i="1">
                <a:latin typeface="Arial"/>
                <a:cs typeface="Arial"/>
              </a:rPr>
              <a:t>2</a:t>
            </a:r>
            <a:r>
              <a:rPr dirty="0" baseline="24305" sz="2400" spc="33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+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+</a:t>
            </a:r>
            <a:r>
              <a:rPr dirty="0" sz="2400" spc="-10" i="1">
                <a:latin typeface="Arial"/>
                <a:cs typeface="Arial"/>
              </a:rPr>
              <a:t> b</a:t>
            </a:r>
            <a:r>
              <a:rPr dirty="0" baseline="24305" sz="2400" spc="-15" i="1">
                <a:latin typeface="Arial"/>
                <a:cs typeface="Arial"/>
              </a:rPr>
              <a:t>d-</a:t>
            </a:r>
            <a:r>
              <a:rPr dirty="0" baseline="24305" sz="2400" i="1">
                <a:latin typeface="Arial"/>
                <a:cs typeface="Arial"/>
              </a:rPr>
              <a:t>2</a:t>
            </a:r>
            <a:r>
              <a:rPr dirty="0" baseline="24305" sz="2400" spc="3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+</a:t>
            </a:r>
            <a:r>
              <a:rPr dirty="0" sz="2400" spc="-10" i="1">
                <a:latin typeface="Arial"/>
                <a:cs typeface="Arial"/>
              </a:rPr>
              <a:t> b</a:t>
            </a:r>
            <a:r>
              <a:rPr dirty="0" baseline="24305" sz="2400" spc="-15" i="1">
                <a:latin typeface="Arial"/>
                <a:cs typeface="Arial"/>
              </a:rPr>
              <a:t>d-</a:t>
            </a:r>
            <a:r>
              <a:rPr dirty="0" baseline="24305" sz="2400" i="1">
                <a:latin typeface="Arial"/>
                <a:cs typeface="Arial"/>
              </a:rPr>
              <a:t>1</a:t>
            </a:r>
            <a:r>
              <a:rPr dirty="0" baseline="24305" sz="2400" spc="33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+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b</a:t>
            </a:r>
            <a:r>
              <a:rPr dirty="0" baseline="24305" sz="2400" spc="-37" i="1">
                <a:latin typeface="Arial"/>
                <a:cs typeface="Arial"/>
              </a:rPr>
              <a:t>d</a:t>
            </a:r>
            <a:endParaRPr baseline="24305" sz="2400">
              <a:latin typeface="Arial"/>
              <a:cs typeface="Arial"/>
            </a:endParaRPr>
          </a:p>
          <a:p>
            <a:pPr marL="275590" marR="220345" indent="-186690">
              <a:lnSpc>
                <a:spcPct val="90000"/>
              </a:lnSpc>
              <a:spcBef>
                <a:spcPts val="2115"/>
              </a:spcBef>
              <a:buSzPct val="64583"/>
              <a:buFont typeface="Wingdings"/>
              <a:buChar char=""/>
              <a:tabLst>
                <a:tab pos="275590" algn="l"/>
                <a:tab pos="357505" algn="l"/>
              </a:tabLst>
            </a:pPr>
            <a:r>
              <a:rPr dirty="0" sz="2400">
                <a:solidFill>
                  <a:srgbClr val="CC9A00"/>
                </a:solidFill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nhánh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thuật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sâu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dần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là: 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baseline="-20833" sz="2400">
                <a:latin typeface="Arial"/>
                <a:cs typeface="Arial"/>
              </a:rPr>
              <a:t>IDS</a:t>
            </a:r>
            <a:r>
              <a:rPr dirty="0" baseline="-20833" sz="2400" spc="292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(d+1)b</a:t>
            </a:r>
            <a:r>
              <a:rPr dirty="0" baseline="24305" sz="2400">
                <a:latin typeface="Arial"/>
                <a:cs typeface="Arial"/>
              </a:rPr>
              <a:t>0</a:t>
            </a:r>
            <a:r>
              <a:rPr dirty="0" baseline="24305" sz="2400" spc="337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b^</a:t>
            </a:r>
            <a:r>
              <a:rPr dirty="0" baseline="24305" sz="2400">
                <a:latin typeface="Arial"/>
                <a:cs typeface="Arial"/>
              </a:rPr>
              <a:t>1</a:t>
            </a:r>
            <a:r>
              <a:rPr dirty="0" baseline="24305" sz="2400" spc="3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0">
                <a:latin typeface="Arial"/>
                <a:cs typeface="Arial"/>
              </a:rPr>
              <a:t> (d-</a:t>
            </a:r>
            <a:r>
              <a:rPr dirty="0" sz="2400">
                <a:latin typeface="Arial"/>
                <a:cs typeface="Arial"/>
              </a:rPr>
              <a:t>1)b^</a:t>
            </a:r>
            <a:r>
              <a:rPr dirty="0" baseline="24305" sz="2400">
                <a:latin typeface="Arial"/>
                <a:cs typeface="Arial"/>
              </a:rPr>
              <a:t>2</a:t>
            </a:r>
            <a:r>
              <a:rPr dirty="0" baseline="24305" sz="2400" spc="3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3b</a:t>
            </a:r>
            <a:r>
              <a:rPr dirty="0" baseline="24305" sz="2400" spc="-30">
                <a:latin typeface="Arial"/>
                <a:cs typeface="Arial"/>
              </a:rPr>
              <a:t>d-</a:t>
            </a:r>
            <a:r>
              <a:rPr dirty="0" baseline="24305" sz="2400">
                <a:latin typeface="Arial"/>
                <a:cs typeface="Arial"/>
              </a:rPr>
              <a:t>2</a:t>
            </a:r>
            <a:r>
              <a:rPr dirty="0" baseline="24305" sz="2400" spc="3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+2b</a:t>
            </a:r>
            <a:r>
              <a:rPr dirty="0" baseline="24305" sz="2400" spc="-30">
                <a:latin typeface="Arial"/>
                <a:cs typeface="Arial"/>
              </a:rPr>
              <a:t>d-</a:t>
            </a:r>
            <a:r>
              <a:rPr dirty="0" baseline="24305" sz="2400">
                <a:latin typeface="Arial"/>
                <a:cs typeface="Arial"/>
              </a:rPr>
              <a:t>1</a:t>
            </a:r>
            <a:r>
              <a:rPr dirty="0" baseline="24305" sz="2400" spc="3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1b</a:t>
            </a:r>
            <a:r>
              <a:rPr dirty="0" baseline="24305" sz="2400" spc="-37">
                <a:latin typeface="Arial"/>
                <a:cs typeface="Arial"/>
              </a:rPr>
              <a:t>d</a:t>
            </a:r>
            <a:endParaRPr baseline="24305" sz="2400">
              <a:latin typeface="Arial"/>
              <a:cs typeface="Arial"/>
            </a:endParaRPr>
          </a:p>
          <a:p>
            <a:pPr marL="431165" indent="-342265">
              <a:lnSpc>
                <a:spcPct val="100000"/>
              </a:lnSpc>
              <a:spcBef>
                <a:spcPts val="18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3116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10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5</a:t>
            </a:r>
            <a:r>
              <a:rPr dirty="0" sz="2400" spc="-25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spcBef>
                <a:spcPts val="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N</a:t>
            </a:r>
            <a:r>
              <a:rPr dirty="0" baseline="-21367" sz="1950">
                <a:latin typeface="Arial"/>
                <a:cs typeface="Arial"/>
              </a:rPr>
              <a:t>DLS</a:t>
            </a:r>
            <a:r>
              <a:rPr dirty="0" baseline="-21367" sz="1950" spc="-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1,000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10,000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100,000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111,111</a:t>
            </a:r>
            <a:endParaRPr sz="20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N</a:t>
            </a:r>
            <a:r>
              <a:rPr dirty="0" baseline="-21367" sz="1950">
                <a:latin typeface="Arial"/>
                <a:cs typeface="Arial"/>
              </a:rPr>
              <a:t>IDS</a:t>
            </a:r>
            <a:r>
              <a:rPr dirty="0" baseline="-21367" sz="1950" spc="25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6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50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400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3,000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20,000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100,000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123,456</a:t>
            </a:r>
            <a:endParaRPr sz="2000">
              <a:latin typeface="Arial"/>
              <a:cs typeface="Arial"/>
            </a:endParaRPr>
          </a:p>
          <a:p>
            <a:pPr lvl="1" marL="758190" indent="-325120">
              <a:lnSpc>
                <a:spcPct val="100000"/>
              </a:lnSpc>
              <a:buClr>
                <a:srgbClr val="3B822F"/>
              </a:buClr>
              <a:buSzPct val="60000"/>
              <a:buFont typeface="Wingdings"/>
              <a:buChar char=""/>
              <a:tabLst>
                <a:tab pos="758190" algn="l"/>
              </a:tabLst>
            </a:pPr>
            <a:r>
              <a:rPr dirty="0" sz="2000">
                <a:latin typeface="Arial"/>
                <a:cs typeface="Arial"/>
              </a:rPr>
              <a:t>Lãng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phí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(123,456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-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111,111)/111,111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11%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9080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15"/>
              </a:spcBef>
            </a:pPr>
            <a:r>
              <a:rPr dirty="0" sz="3800"/>
              <a:t>Giải</a:t>
            </a:r>
            <a:r>
              <a:rPr dirty="0" sz="3800" spc="-50"/>
              <a:t> </a:t>
            </a:r>
            <a:r>
              <a:rPr dirty="0" sz="3800"/>
              <a:t>quyết</a:t>
            </a:r>
            <a:r>
              <a:rPr dirty="0" sz="3800" spc="-55"/>
              <a:t> </a:t>
            </a:r>
            <a:r>
              <a:rPr dirty="0" sz="3800"/>
              <a:t>vấn</a:t>
            </a:r>
            <a:r>
              <a:rPr dirty="0" sz="3800" spc="-40"/>
              <a:t> </a:t>
            </a:r>
            <a:r>
              <a:rPr dirty="0" sz="3800"/>
              <a:t>đề</a:t>
            </a:r>
            <a:r>
              <a:rPr dirty="0" sz="3800" spc="-50"/>
              <a:t> </a:t>
            </a:r>
            <a:r>
              <a:rPr dirty="0" sz="3800"/>
              <a:t>bằng</a:t>
            </a:r>
            <a:r>
              <a:rPr dirty="0" sz="3800" spc="-40"/>
              <a:t> </a:t>
            </a:r>
            <a:r>
              <a:rPr dirty="0" sz="3800"/>
              <a:t>tìm</a:t>
            </a:r>
            <a:r>
              <a:rPr dirty="0" sz="3800" spc="-40"/>
              <a:t> </a:t>
            </a:r>
            <a:r>
              <a:rPr dirty="0" sz="3800" spc="-20"/>
              <a:t>kiếm</a:t>
            </a:r>
            <a:endParaRPr sz="3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382000" cy="5037581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IDS</a:t>
            </a:r>
            <a:r>
              <a:rPr dirty="0" sz="3600" spc="-15"/>
              <a:t> </a:t>
            </a:r>
            <a:r>
              <a:rPr dirty="0" sz="3600"/>
              <a:t>–</a:t>
            </a:r>
            <a:r>
              <a:rPr dirty="0" sz="3600" spc="-10"/>
              <a:t> </a:t>
            </a:r>
            <a:r>
              <a:rPr dirty="0" sz="3600"/>
              <a:t>Các</a:t>
            </a:r>
            <a:r>
              <a:rPr dirty="0" sz="3600" spc="-20"/>
              <a:t> </a:t>
            </a:r>
            <a:r>
              <a:rPr dirty="0" sz="3600"/>
              <a:t>đặc</a:t>
            </a:r>
            <a:r>
              <a:rPr dirty="0" sz="3600" spc="-10"/>
              <a:t> </a:t>
            </a:r>
            <a:r>
              <a:rPr dirty="0" sz="3600" spc="-20"/>
              <a:t>điểm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7840" y="1399286"/>
            <a:ext cx="7927975" cy="39027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chỉnh?</a:t>
            </a:r>
            <a:endParaRPr sz="2400">
              <a:latin typeface="Arial"/>
              <a:cs typeface="Arial"/>
            </a:endParaRPr>
          </a:p>
          <a:p>
            <a:pPr lvl="1" marL="720090" indent="-325120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Có</a:t>
            </a:r>
            <a:endParaRPr sz="2400">
              <a:latin typeface="Arial"/>
              <a:cs typeface="Arial"/>
            </a:endParaRPr>
          </a:p>
          <a:p>
            <a:pPr marL="393065" indent="-34226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gian?</a:t>
            </a:r>
            <a:endParaRPr sz="2400">
              <a:latin typeface="Arial"/>
              <a:cs typeface="Arial"/>
            </a:endParaRPr>
          </a:p>
          <a:p>
            <a:pPr lvl="1" marL="720090" indent="-325120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(d+1)b</a:t>
            </a:r>
            <a:r>
              <a:rPr dirty="0" baseline="24305" sz="2400" i="1">
                <a:solidFill>
                  <a:srgbClr val="0D0D0D"/>
                </a:solidFill>
                <a:latin typeface="Arial"/>
                <a:cs typeface="Arial"/>
              </a:rPr>
              <a:t>0</a:t>
            </a:r>
            <a:r>
              <a:rPr dirty="0" baseline="24305" sz="2400" spc="31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+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dirty="0" sz="24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baseline="24305" sz="2400" i="1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24305" sz="2400" spc="30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+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 (d-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1)b</a:t>
            </a:r>
            <a:r>
              <a:rPr dirty="0" baseline="24305" sz="2400" i="1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24305" sz="2400" spc="3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+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24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+</a:t>
            </a:r>
            <a:r>
              <a:rPr dirty="0" sz="24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baseline="24305" sz="2400" i="1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dirty="0" baseline="24305" sz="2400" spc="30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O(b</a:t>
            </a:r>
            <a:r>
              <a:rPr dirty="0" baseline="24305" sz="2400" spc="-15" i="1">
                <a:solidFill>
                  <a:srgbClr val="0D0D0D"/>
                </a:solidFill>
                <a:latin typeface="Arial"/>
                <a:cs typeface="Arial"/>
              </a:rPr>
              <a:t>d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93065" indent="-342265">
              <a:lnSpc>
                <a:spcPct val="100000"/>
              </a:lnSpc>
              <a:spcBef>
                <a:spcPts val="58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bộ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nhớ?</a:t>
            </a:r>
            <a:endParaRPr sz="2400">
              <a:latin typeface="Arial"/>
              <a:cs typeface="Arial"/>
            </a:endParaRPr>
          </a:p>
          <a:p>
            <a:pPr lvl="1" marL="720090" indent="-325120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O(bd)</a:t>
            </a:r>
            <a:endParaRPr sz="2400">
              <a:latin typeface="Arial"/>
              <a:cs typeface="Arial"/>
            </a:endParaRPr>
          </a:p>
          <a:p>
            <a:pPr marL="393065" indent="-342265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ưu?</a:t>
            </a:r>
            <a:endParaRPr sz="2400">
              <a:latin typeface="Arial"/>
              <a:cs typeface="Arial"/>
            </a:endParaRPr>
          </a:p>
          <a:p>
            <a:pPr lvl="1" marL="720090" marR="17780" indent="-325755">
              <a:lnSpc>
                <a:spcPct val="100000"/>
              </a:lnSpc>
              <a:spcBef>
                <a:spcPts val="57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-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phí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(mỗi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cạnh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cây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tìm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kiếm)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5"/>
              </a:spcBef>
            </a:pPr>
            <a:r>
              <a:rPr dirty="0" sz="2800"/>
              <a:t>So</a:t>
            </a:r>
            <a:r>
              <a:rPr dirty="0" sz="2800" spc="-30"/>
              <a:t> </a:t>
            </a:r>
            <a:r>
              <a:rPr dirty="0" sz="2800"/>
              <a:t>sánh</a:t>
            </a:r>
            <a:r>
              <a:rPr dirty="0" sz="2800" spc="-25"/>
              <a:t> </a:t>
            </a:r>
            <a:r>
              <a:rPr dirty="0" sz="2800"/>
              <a:t>giữa</a:t>
            </a:r>
            <a:r>
              <a:rPr dirty="0" sz="2800" spc="-15"/>
              <a:t> </a:t>
            </a:r>
            <a:r>
              <a:rPr dirty="0" sz="2800"/>
              <a:t>các</a:t>
            </a:r>
            <a:r>
              <a:rPr dirty="0" sz="2800" spc="-20"/>
              <a:t> </a:t>
            </a:r>
            <a:r>
              <a:rPr dirty="0" sz="2800"/>
              <a:t>giải</a:t>
            </a:r>
            <a:r>
              <a:rPr dirty="0" sz="2800" spc="-25"/>
              <a:t> </a:t>
            </a:r>
            <a:r>
              <a:rPr dirty="0" sz="2800"/>
              <a:t>thuật</a:t>
            </a:r>
            <a:r>
              <a:rPr dirty="0" sz="2800" spc="-35"/>
              <a:t> </a:t>
            </a:r>
            <a:r>
              <a:rPr dirty="0" sz="2800"/>
              <a:t>tìm</a:t>
            </a:r>
            <a:r>
              <a:rPr dirty="0" sz="2800" spc="-40"/>
              <a:t> </a:t>
            </a:r>
            <a:r>
              <a:rPr dirty="0" sz="2800"/>
              <a:t>kiếm</a:t>
            </a:r>
            <a:r>
              <a:rPr dirty="0" sz="2800" spc="-30"/>
              <a:t> </a:t>
            </a:r>
            <a:r>
              <a:rPr dirty="0" sz="2800"/>
              <a:t>cơ</a:t>
            </a:r>
            <a:r>
              <a:rPr dirty="0" sz="2800" spc="-20"/>
              <a:t> </a:t>
            </a:r>
            <a:r>
              <a:rPr dirty="0" sz="2800" spc="-25"/>
              <a:t>bản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7955280" cy="2285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1235" algn="l"/>
              </a:tabLst>
            </a:pPr>
            <a:r>
              <a:rPr dirty="0"/>
              <a:t>Tìm</a:t>
            </a:r>
            <a:r>
              <a:rPr dirty="0" spc="-25"/>
              <a:t> </a:t>
            </a:r>
            <a:r>
              <a:rPr dirty="0"/>
              <a:t>kiếm</a:t>
            </a:r>
            <a:r>
              <a:rPr dirty="0" spc="-15"/>
              <a:t> </a:t>
            </a:r>
            <a:r>
              <a:rPr dirty="0"/>
              <a:t>trên</a:t>
            </a:r>
            <a:r>
              <a:rPr dirty="0" spc="-40"/>
              <a:t> </a:t>
            </a:r>
            <a:r>
              <a:rPr dirty="0" spc="-25"/>
              <a:t>đồ</a:t>
            </a:r>
            <a:r>
              <a:rPr dirty="0"/>
              <a:t>	thị</a:t>
            </a:r>
            <a:r>
              <a:rPr dirty="0" spc="-20"/>
              <a:t> </a:t>
            </a:r>
            <a:r>
              <a:rPr dirty="0" spc="-25"/>
              <a:t>(1)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5940" y="1473199"/>
            <a:ext cx="789559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xử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lý)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trạng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lặp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lại,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thì </a:t>
            </a:r>
            <a:r>
              <a:rPr dirty="0" sz="2200">
                <a:latin typeface="Arial"/>
                <a:cs typeface="Arial"/>
              </a:rPr>
              <a:t>độ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tạp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(thay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vì </a:t>
            </a:r>
            <a:r>
              <a:rPr dirty="0" sz="2200">
                <a:latin typeface="Arial"/>
                <a:cs typeface="Arial"/>
              </a:rPr>
              <a:t>chỉ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hàm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tuyến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tính)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72706" cy="26289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35940" y="5511800"/>
            <a:ext cx="71964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1711960" algn="l"/>
              </a:tabLst>
            </a:pPr>
            <a:r>
              <a:rPr dirty="0" sz="2200">
                <a:latin typeface="Arial"/>
                <a:cs typeface="Arial"/>
              </a:rPr>
              <a:t>Giải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pháp:</a:t>
            </a:r>
            <a:r>
              <a:rPr dirty="0" sz="2200">
                <a:latin typeface="Arial"/>
                <a:cs typeface="Arial"/>
              </a:rPr>
              <a:t>	Không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bao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giờ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(duyệt)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nút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1</a:t>
            </a:r>
            <a:r>
              <a:rPr dirty="0" sz="2200" spc="-25">
                <a:latin typeface="Arial"/>
                <a:cs typeface="Arial"/>
              </a:rPr>
              <a:t> lần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3800"/>
              <a:t>Tìm</a:t>
            </a:r>
            <a:r>
              <a:rPr dirty="0" sz="3800" spc="-55"/>
              <a:t> </a:t>
            </a:r>
            <a:r>
              <a:rPr dirty="0" sz="3800"/>
              <a:t>kiếm</a:t>
            </a:r>
            <a:r>
              <a:rPr dirty="0" sz="3800" spc="-35"/>
              <a:t> </a:t>
            </a:r>
            <a:r>
              <a:rPr dirty="0" sz="3800"/>
              <a:t>trên</a:t>
            </a:r>
            <a:r>
              <a:rPr dirty="0" sz="3800" spc="-45"/>
              <a:t> </a:t>
            </a:r>
            <a:r>
              <a:rPr dirty="0" sz="3800"/>
              <a:t>đồ</a:t>
            </a:r>
            <a:r>
              <a:rPr dirty="0" sz="3800" spc="-30"/>
              <a:t> </a:t>
            </a:r>
            <a:r>
              <a:rPr dirty="0" sz="3800"/>
              <a:t>thị</a:t>
            </a:r>
            <a:r>
              <a:rPr dirty="0" sz="3800" spc="-50"/>
              <a:t> </a:t>
            </a:r>
            <a:r>
              <a:rPr dirty="0" sz="3800"/>
              <a:t>-</a:t>
            </a:r>
            <a:r>
              <a:rPr dirty="0" sz="3800" spc="-40"/>
              <a:t> </a:t>
            </a:r>
            <a:r>
              <a:rPr dirty="0" sz="3800"/>
              <a:t>Giải</a:t>
            </a:r>
            <a:r>
              <a:rPr dirty="0" sz="3800" spc="-40"/>
              <a:t> </a:t>
            </a:r>
            <a:r>
              <a:rPr dirty="0" sz="3800" spc="-10"/>
              <a:t>thuật</a:t>
            </a:r>
            <a:endParaRPr sz="3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8490204" cy="363245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5940" y="5358638"/>
            <a:ext cx="6329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giờ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(duyệt)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nút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lần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000"/>
              <a:t>Các</a:t>
            </a:r>
            <a:r>
              <a:rPr dirty="0" sz="3000" spc="-60"/>
              <a:t> </a:t>
            </a:r>
            <a:r>
              <a:rPr dirty="0" sz="3000"/>
              <a:t>giải</a:t>
            </a:r>
            <a:r>
              <a:rPr dirty="0" sz="3000" spc="-50"/>
              <a:t> </a:t>
            </a:r>
            <a:r>
              <a:rPr dirty="0" sz="3000"/>
              <a:t>thuật</a:t>
            </a:r>
            <a:r>
              <a:rPr dirty="0" sz="3000" spc="-45"/>
              <a:t> </a:t>
            </a:r>
            <a:r>
              <a:rPr dirty="0" sz="3000"/>
              <a:t>tìm</a:t>
            </a:r>
            <a:r>
              <a:rPr dirty="0" sz="3000" spc="-50"/>
              <a:t> </a:t>
            </a:r>
            <a:r>
              <a:rPr dirty="0" sz="3000"/>
              <a:t>kiếm</a:t>
            </a:r>
            <a:r>
              <a:rPr dirty="0" sz="3000" spc="-60"/>
              <a:t> </a:t>
            </a:r>
            <a:r>
              <a:rPr dirty="0" sz="3000"/>
              <a:t>cơ</a:t>
            </a:r>
            <a:r>
              <a:rPr dirty="0" sz="3000" spc="-55"/>
              <a:t> </a:t>
            </a:r>
            <a:r>
              <a:rPr dirty="0" sz="3000"/>
              <a:t>bản</a:t>
            </a:r>
            <a:r>
              <a:rPr dirty="0" sz="3000" spc="-55"/>
              <a:t> </a:t>
            </a:r>
            <a:r>
              <a:rPr dirty="0" sz="3000"/>
              <a:t>–</a:t>
            </a:r>
            <a:r>
              <a:rPr dirty="0" sz="3000" spc="-55"/>
              <a:t> </a:t>
            </a:r>
            <a:r>
              <a:rPr dirty="0" sz="3000"/>
              <a:t>Tổng</a:t>
            </a:r>
            <a:r>
              <a:rPr dirty="0" sz="3000" spc="-40"/>
              <a:t> </a:t>
            </a:r>
            <a:r>
              <a:rPr dirty="0" sz="3000" spc="-25"/>
              <a:t>kết</a:t>
            </a:r>
            <a:endParaRPr sz="3000"/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799"/>
            <a:ext cx="8054340" cy="4751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thường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yêu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quát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hóa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các </a:t>
            </a:r>
            <a:r>
              <a:rPr dirty="0" sz="2200">
                <a:latin typeface="Arial"/>
                <a:cs typeface="Arial"/>
              </a:rPr>
              <a:t>chi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tiết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thực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tế,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để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gian </a:t>
            </a:r>
            <a:r>
              <a:rPr dirty="0" sz="2200">
                <a:latin typeface="Arial"/>
                <a:cs typeface="Arial"/>
              </a:rPr>
              <a:t>trạng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sao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(khám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trạng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thái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quá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thuận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tiện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5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nhiều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chiến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kiếm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bản</a:t>
            </a:r>
            <a:endParaRPr sz="22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</a:tabLst>
            </a:pPr>
            <a:r>
              <a:rPr dirty="0" sz="1800">
                <a:latin typeface="Arial"/>
                <a:cs typeface="Arial"/>
              </a:rPr>
              <a:t>Tìm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kiếm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chiều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rộng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(BFS)</a:t>
            </a:r>
            <a:endParaRPr sz="18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</a:tabLst>
            </a:pPr>
            <a:r>
              <a:rPr dirty="0" sz="1800">
                <a:latin typeface="Arial"/>
                <a:cs typeface="Arial"/>
              </a:rPr>
              <a:t>Tìm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kiếm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chiều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sâu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(DFS)</a:t>
            </a:r>
            <a:endParaRPr sz="18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</a:tabLst>
            </a:pPr>
            <a:r>
              <a:rPr dirty="0" sz="1800">
                <a:latin typeface="Arial"/>
                <a:cs typeface="Arial"/>
              </a:rPr>
              <a:t>Tìm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kiếm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cực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(UCS)</a:t>
            </a:r>
            <a:endParaRPr sz="18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</a:tabLst>
            </a:pPr>
            <a:r>
              <a:rPr dirty="0" sz="1800">
                <a:latin typeface="Arial"/>
                <a:cs typeface="Arial"/>
              </a:rPr>
              <a:t>Tìm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kiếm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giới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sâu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(DLS)</a:t>
            </a:r>
            <a:endParaRPr sz="18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</a:tabLst>
            </a:pPr>
            <a:r>
              <a:rPr dirty="0" sz="1800">
                <a:latin typeface="Arial"/>
                <a:cs typeface="Arial"/>
              </a:rPr>
              <a:t>Tìm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kiếm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sâu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dần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(IDS)</a:t>
            </a:r>
            <a:endParaRPr sz="1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5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Phương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tìm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kiếm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sâu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dần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(IDS)</a:t>
            </a:r>
            <a:endParaRPr sz="22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</a:tabLst>
            </a:pPr>
            <a:r>
              <a:rPr dirty="0" sz="1800">
                <a:latin typeface="Arial"/>
                <a:cs typeface="Arial"/>
              </a:rPr>
              <a:t>Chi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bộ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nhớ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ở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mức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hàm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tuyến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lvl="1" marL="680720" marR="75565" indent="-220979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latin typeface="Arial"/>
                <a:cs typeface="Arial"/>
              </a:rPr>
              <a:t>Chi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thời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chỉ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nhiều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hơn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chút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phương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pháp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tìm </a:t>
            </a:r>
            <a:r>
              <a:rPr dirty="0" sz="1800" spc="-25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kiếm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cơ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bản</a:t>
            </a:r>
            <a:r>
              <a:rPr dirty="0" sz="1800" spc="-20">
                <a:latin typeface="Arial"/>
                <a:cs typeface="Arial"/>
              </a:rPr>
              <a:t> khác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52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</a:t>
            </a:r>
            <a:r>
              <a:rPr dirty="0" spc="-45"/>
              <a:t> </a:t>
            </a:r>
            <a:r>
              <a:rPr dirty="0"/>
              <a:t>kiểu</a:t>
            </a:r>
            <a:r>
              <a:rPr dirty="0" spc="-45"/>
              <a:t> </a:t>
            </a:r>
            <a:r>
              <a:rPr dirty="0"/>
              <a:t>bài</a:t>
            </a:r>
            <a:r>
              <a:rPr dirty="0" spc="-50"/>
              <a:t> </a:t>
            </a:r>
            <a:r>
              <a:rPr dirty="0" spc="-20"/>
              <a:t>toán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35940" y="1286510"/>
            <a:ext cx="7827009" cy="467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indent="-269240">
              <a:lnSpc>
                <a:spcPts val="251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Xác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định,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có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thể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quan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sát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hoàn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toàn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trạng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thái</a:t>
            </a:r>
            <a:endParaRPr sz="2200">
              <a:latin typeface="Arial"/>
              <a:cs typeface="Arial"/>
            </a:endParaRPr>
          </a:p>
          <a:p>
            <a:pPr marL="281940">
              <a:lnSpc>
                <a:spcPts val="2510"/>
              </a:lnSpc>
            </a:pPr>
            <a:r>
              <a:rPr dirty="0" sz="2200" spc="-25">
                <a:latin typeface="Arial"/>
                <a:cs typeface="Arial"/>
              </a:rPr>
              <a:t>đơn</a:t>
            </a:r>
            <a:endParaRPr sz="22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4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chính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qua</a:t>
            </a:r>
            <a:endParaRPr sz="20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Không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quan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sát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được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thiếu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cảm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nhận</a:t>
            </a:r>
            <a:endParaRPr sz="22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Tác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đang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nào</a:t>
            </a:r>
            <a:endParaRPr sz="20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  <a:p>
            <a:pPr marL="281940" marR="73025" indent="-269875">
              <a:lnSpc>
                <a:spcPts val="2380"/>
              </a:lnSpc>
              <a:spcBef>
                <a:spcPts val="12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Không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xác</a:t>
            </a:r>
            <a:r>
              <a:rPr dirty="0" sz="2200" spc="-5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định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và/hoặc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có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thể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quan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sát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một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phần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Arial"/>
                <a:cs typeface="Arial"/>
              </a:rPr>
              <a:t>Bài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kiện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ngẫu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nhiên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0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về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tại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hoặch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(chính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sách)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giữa: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hiện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latin typeface="Arial"/>
                <a:cs typeface="Arial"/>
              </a:rPr>
              <a:t>Không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biết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về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không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gian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trạng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thái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toàn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thăm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dò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1" name="object 11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dụ:</a:t>
            </a:r>
            <a:r>
              <a:rPr dirty="0" sz="4000" spc="-30"/>
              <a:t> </a:t>
            </a:r>
            <a:r>
              <a:rPr dirty="0" sz="4000"/>
              <a:t>Bài</a:t>
            </a:r>
            <a:r>
              <a:rPr dirty="0" sz="4000" spc="-30"/>
              <a:t> </a:t>
            </a:r>
            <a:r>
              <a:rPr dirty="0" sz="4000"/>
              <a:t>toán</a:t>
            </a:r>
            <a:r>
              <a:rPr dirty="0" sz="4000" spc="-30"/>
              <a:t> </a:t>
            </a:r>
            <a:r>
              <a:rPr dirty="0" sz="4000"/>
              <a:t>máy</a:t>
            </a:r>
            <a:r>
              <a:rPr dirty="0" sz="4000" spc="-30"/>
              <a:t> </a:t>
            </a:r>
            <a:r>
              <a:rPr dirty="0" sz="4000"/>
              <a:t>hút</a:t>
            </a:r>
            <a:r>
              <a:rPr dirty="0" sz="4000" spc="-30"/>
              <a:t> </a:t>
            </a:r>
            <a:r>
              <a:rPr dirty="0" sz="4000"/>
              <a:t>bụi</a:t>
            </a:r>
            <a:r>
              <a:rPr dirty="0" sz="4000" spc="-30"/>
              <a:t> </a:t>
            </a:r>
            <a:r>
              <a:rPr dirty="0" sz="4000" spc="-25"/>
              <a:t>(1)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548638"/>
            <a:ext cx="3900170" cy="17932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bài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toán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trạng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dirty="0" sz="2400" spc="-25" b="1">
                <a:latin typeface="Arial"/>
                <a:cs typeface="Arial"/>
              </a:rPr>
              <a:t>đơn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#5.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3" y="1757933"/>
            <a:ext cx="3925823" cy="329869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Ví</a:t>
            </a:r>
            <a:r>
              <a:rPr dirty="0" sz="4000" spc="-30"/>
              <a:t> </a:t>
            </a:r>
            <a:r>
              <a:rPr dirty="0" sz="4000"/>
              <a:t>dụ:</a:t>
            </a:r>
            <a:r>
              <a:rPr dirty="0" sz="4000" spc="-30"/>
              <a:t> </a:t>
            </a:r>
            <a:r>
              <a:rPr dirty="0" sz="4000"/>
              <a:t>Bài</a:t>
            </a:r>
            <a:r>
              <a:rPr dirty="0" sz="4000" spc="-30"/>
              <a:t> </a:t>
            </a:r>
            <a:r>
              <a:rPr dirty="0" sz="4000"/>
              <a:t>toán</a:t>
            </a:r>
            <a:r>
              <a:rPr dirty="0" sz="4000" spc="-30"/>
              <a:t> </a:t>
            </a:r>
            <a:r>
              <a:rPr dirty="0" sz="4000"/>
              <a:t>máy</a:t>
            </a:r>
            <a:r>
              <a:rPr dirty="0" sz="4000" spc="-30"/>
              <a:t> </a:t>
            </a:r>
            <a:r>
              <a:rPr dirty="0" sz="4000"/>
              <a:t>hút</a:t>
            </a:r>
            <a:r>
              <a:rPr dirty="0" sz="4000" spc="-30"/>
              <a:t> </a:t>
            </a:r>
            <a:r>
              <a:rPr dirty="0" sz="4000"/>
              <a:t>bụi</a:t>
            </a:r>
            <a:r>
              <a:rPr dirty="0" sz="4000" spc="-30"/>
              <a:t> </a:t>
            </a:r>
            <a:r>
              <a:rPr dirty="0" sz="4000" spc="-25"/>
              <a:t>(2)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548638"/>
            <a:ext cx="3900170" cy="217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bài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toán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trạng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thái</a:t>
            </a:r>
            <a:endParaRPr sz="2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dirty="0" sz="2400" spc="-25" b="1">
                <a:latin typeface="Arial"/>
                <a:cs typeface="Arial"/>
              </a:rPr>
              <a:t>đơn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#5.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pháp?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i="1">
                <a:latin typeface="Arial"/>
                <a:cs typeface="Arial"/>
              </a:rPr>
              <a:t>[Sang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phải,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Hút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bụi]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703" y="1757933"/>
            <a:ext cx="3925823" cy="329869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L3-Tim_kiem_co_ban.ppt [Compatibility Mode]</dc:title>
  <dcterms:created xsi:type="dcterms:W3CDTF">2024-08-10T01:11:27Z</dcterms:created>
  <dcterms:modified xsi:type="dcterms:W3CDTF">2024-08-10T01:11:27Z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2010-01-13T00:00:00Z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2024-08-10T00:00:00Z</vt:filetime>
  </property>
  <property fmtid="{D5CDD505-2E9C-101B-9397-08002B2CF9AE}" pid="5" name="Producer">
    <vt:lpwstr>3-Heights(TM) PDF Security Shell 4.8.25.2 (http://www.pdf-tools.com)</vt:lpwstr>
  </property>
</Properties>
</file>