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990099"/>
    <a:srgbClr val="CC0099"/>
    <a:srgbClr val="FE9202"/>
    <a:srgbClr val="007033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730C5-FD21-46F8-9BFA-C102DC19C48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73B38-237C-4F79-B7AF-A4F400EC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433881"/>
            <a:ext cx="763525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350110"/>
            <a:ext cx="8398775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CC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D65F3AA1-73EA-4651-B3F1-807A4DBD8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965" y="281175"/>
            <a:ext cx="8246070" cy="122164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8246070" cy="274868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1670" y="433880"/>
            <a:ext cx="7940659" cy="122164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C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919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919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E84DC-E6E8-4FE2-B94A-28102BEDA28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56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109</cp:revision>
  <dcterms:created xsi:type="dcterms:W3CDTF">2013-08-21T19:17:07Z</dcterms:created>
  <dcterms:modified xsi:type="dcterms:W3CDTF">2017-08-01T20:50:25Z</dcterms:modified>
</cp:coreProperties>
</file>