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7281525" cy="1440180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3793" autoAdjust="0"/>
  </p:normalViewPr>
  <p:slideViewPr>
    <p:cSldViewPr>
      <p:cViewPr>
        <p:scale>
          <a:sx n="125" d="100"/>
          <a:sy n="125" d="100"/>
        </p:scale>
        <p:origin x="-72" y="1074"/>
      </p:cViewPr>
      <p:guideLst>
        <p:guide orient="horz" pos="4537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3068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122" y="4473901"/>
            <a:ext cx="14689297" cy="308705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2236" y="8161032"/>
            <a:ext cx="12097069" cy="36804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542552" y="806781"/>
            <a:ext cx="5442482" cy="172054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09116" y="806781"/>
            <a:ext cx="16045416" cy="1720548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5126" y="9254500"/>
            <a:ext cx="14689297" cy="2860357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126" y="6104108"/>
            <a:ext cx="14689297" cy="315039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09121" y="4703930"/>
            <a:ext cx="10743945" cy="1330833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241095" y="4703930"/>
            <a:ext cx="10743948" cy="1330833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80" y="576753"/>
            <a:ext cx="15553374" cy="24003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4" y="3223753"/>
            <a:ext cx="7635675" cy="134350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64084" y="4567244"/>
            <a:ext cx="7635675" cy="82977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778789" y="3223753"/>
            <a:ext cx="7638673" cy="134350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778789" y="4567244"/>
            <a:ext cx="7638673" cy="82977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78" y="573412"/>
            <a:ext cx="5685504" cy="24403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6601" y="573413"/>
            <a:ext cx="9660852" cy="1229153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4078" y="3013713"/>
            <a:ext cx="5685504" cy="985123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7317" y="10081271"/>
            <a:ext cx="10368915" cy="119014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87317" y="1286832"/>
            <a:ext cx="10368915" cy="864108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87317" y="11271417"/>
            <a:ext cx="10368915" cy="16902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80" y="576753"/>
            <a:ext cx="15553374" cy="24003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0" y="3360429"/>
            <a:ext cx="15553374" cy="950452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87" y="13348346"/>
            <a:ext cx="4032354" cy="76676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03.04.2013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904529" y="13348346"/>
            <a:ext cx="5472483" cy="76676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385108" y="13348346"/>
            <a:ext cx="4032354" cy="76676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Abgerundetes Rechteck 465"/>
          <p:cNvSpPr/>
          <p:nvPr/>
        </p:nvSpPr>
        <p:spPr>
          <a:xfrm>
            <a:off x="1335460" y="7274689"/>
            <a:ext cx="1397000" cy="271829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7" name="Abgerundetes Rechteck 466"/>
          <p:cNvSpPr/>
          <p:nvPr/>
        </p:nvSpPr>
        <p:spPr>
          <a:xfrm>
            <a:off x="8992890" y="4536605"/>
            <a:ext cx="2637135" cy="308979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8920882" y="572554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69" name="Rechteck 468"/>
          <p:cNvSpPr/>
          <p:nvPr/>
        </p:nvSpPr>
        <p:spPr>
          <a:xfrm>
            <a:off x="8920882" y="601357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0" name="Rechteck 469"/>
          <p:cNvSpPr/>
          <p:nvPr/>
        </p:nvSpPr>
        <p:spPr>
          <a:xfrm>
            <a:off x="8920882" y="630160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1" name="Rechteck 470"/>
          <p:cNvSpPr/>
          <p:nvPr/>
        </p:nvSpPr>
        <p:spPr>
          <a:xfrm>
            <a:off x="8920882" y="658963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72" name="Gerade Verbindung mit Pfeil 471"/>
          <p:cNvCxnSpPr>
            <a:endCxn id="470" idx="1"/>
          </p:cNvCxnSpPr>
          <p:nvPr/>
        </p:nvCxnSpPr>
        <p:spPr>
          <a:xfrm flipV="1">
            <a:off x="8128794" y="6370661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302"/>
          <p:cNvSpPr txBox="1">
            <a:spLocks noChangeArrowheads="1"/>
          </p:cNvSpPr>
          <p:nvPr/>
        </p:nvSpPr>
        <p:spPr bwMode="auto">
          <a:xfrm>
            <a:off x="8066310" y="6150098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74" name="Gerade Verbindung mit Pfeil 473"/>
          <p:cNvCxnSpPr>
            <a:endCxn id="471" idx="1"/>
          </p:cNvCxnSpPr>
          <p:nvPr/>
        </p:nvCxnSpPr>
        <p:spPr>
          <a:xfrm flipV="1">
            <a:off x="8121353" y="6657900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feld 304"/>
          <p:cNvSpPr txBox="1">
            <a:spLocks noChangeArrowheads="1"/>
          </p:cNvSpPr>
          <p:nvPr/>
        </p:nvSpPr>
        <p:spPr bwMode="auto">
          <a:xfrm>
            <a:off x="8066310" y="6437436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476" name="Rechteck 475"/>
          <p:cNvSpPr/>
          <p:nvPr/>
        </p:nvSpPr>
        <p:spPr>
          <a:xfrm>
            <a:off x="11557198" y="579005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77" name="Textfeld 307"/>
          <p:cNvSpPr txBox="1">
            <a:spLocks noChangeArrowheads="1"/>
          </p:cNvSpPr>
          <p:nvPr/>
        </p:nvSpPr>
        <p:spPr bwMode="auto">
          <a:xfrm>
            <a:off x="11747702" y="5633904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8" name="Textfeld 308"/>
          <p:cNvSpPr txBox="1">
            <a:spLocks noChangeArrowheads="1"/>
          </p:cNvSpPr>
          <p:nvPr/>
        </p:nvSpPr>
        <p:spPr bwMode="auto">
          <a:xfrm>
            <a:off x="11737106" y="6006082"/>
            <a:ext cx="1069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1557198" y="615009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2" name="Rechteck 481"/>
          <p:cNvSpPr/>
          <p:nvPr/>
        </p:nvSpPr>
        <p:spPr>
          <a:xfrm>
            <a:off x="8920882" y="712234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83" name="Rechteck 482"/>
          <p:cNvSpPr/>
          <p:nvPr/>
        </p:nvSpPr>
        <p:spPr>
          <a:xfrm>
            <a:off x="8920882" y="74103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84" name="Gerade Verbindung mit Pfeil 483"/>
          <p:cNvCxnSpPr>
            <a:stCxn id="479" idx="3"/>
            <a:endCxn id="635" idx="1"/>
          </p:cNvCxnSpPr>
          <p:nvPr/>
        </p:nvCxnSpPr>
        <p:spPr>
          <a:xfrm>
            <a:off x="11695311" y="6218361"/>
            <a:ext cx="2742827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Gerade Verbindung mit Pfeil 484"/>
          <p:cNvCxnSpPr>
            <a:stCxn id="476" idx="3"/>
            <a:endCxn id="634" idx="1"/>
          </p:cNvCxnSpPr>
          <p:nvPr/>
        </p:nvCxnSpPr>
        <p:spPr>
          <a:xfrm>
            <a:off x="11695311" y="5859114"/>
            <a:ext cx="2742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Abgerundetes Rechteck 485"/>
          <p:cNvSpPr/>
          <p:nvPr/>
        </p:nvSpPr>
        <p:spPr>
          <a:xfrm>
            <a:off x="4104060" y="7922761"/>
            <a:ext cx="792088" cy="207022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4032052" y="803673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88" name="Gerade Verbindung mit Pfeil 487"/>
          <p:cNvCxnSpPr>
            <a:endCxn id="487" idx="1"/>
          </p:cNvCxnSpPr>
          <p:nvPr/>
        </p:nvCxnSpPr>
        <p:spPr>
          <a:xfrm>
            <a:off x="3023940" y="8105795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feld 300"/>
          <p:cNvSpPr txBox="1">
            <a:spLocks noChangeArrowheads="1"/>
          </p:cNvSpPr>
          <p:nvPr/>
        </p:nvSpPr>
        <p:spPr bwMode="auto">
          <a:xfrm>
            <a:off x="2951932" y="789272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2" name="Textfeld 307"/>
          <p:cNvSpPr txBox="1">
            <a:spLocks noChangeArrowheads="1"/>
          </p:cNvSpPr>
          <p:nvPr/>
        </p:nvSpPr>
        <p:spPr bwMode="auto">
          <a:xfrm>
            <a:off x="4968354" y="792276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3" name="Textfeld 310"/>
          <p:cNvSpPr txBox="1">
            <a:spLocks noChangeArrowheads="1"/>
          </p:cNvSpPr>
          <p:nvPr/>
        </p:nvSpPr>
        <p:spPr bwMode="auto">
          <a:xfrm>
            <a:off x="4962947" y="8210793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4032052" y="835480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5" name="Abgerundetes Rechteck 494"/>
          <p:cNvSpPr/>
          <p:nvPr/>
        </p:nvSpPr>
        <p:spPr>
          <a:xfrm>
            <a:off x="8920883" y="62953"/>
            <a:ext cx="1232048" cy="39152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8849445" y="37772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7" name="Rechteck 496"/>
          <p:cNvSpPr/>
          <p:nvPr/>
        </p:nvSpPr>
        <p:spPr>
          <a:xfrm>
            <a:off x="8839026" y="6657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8" name="Rechteck 497"/>
          <p:cNvSpPr/>
          <p:nvPr/>
        </p:nvSpPr>
        <p:spPr>
          <a:xfrm>
            <a:off x="8839026" y="95379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99" name="Rechteck 498"/>
          <p:cNvSpPr/>
          <p:nvPr/>
        </p:nvSpPr>
        <p:spPr>
          <a:xfrm>
            <a:off x="8846517" y="12493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0" name="Rechteck 499"/>
          <p:cNvSpPr/>
          <p:nvPr/>
        </p:nvSpPr>
        <p:spPr>
          <a:xfrm>
            <a:off x="8846517" y="1552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01" name="Gerade Verbindung mit Pfeil 500"/>
          <p:cNvCxnSpPr/>
          <p:nvPr/>
        </p:nvCxnSpPr>
        <p:spPr>
          <a:xfrm>
            <a:off x="7758906" y="1617117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Rechteck 501"/>
          <p:cNvSpPr/>
          <p:nvPr/>
        </p:nvSpPr>
        <p:spPr>
          <a:xfrm>
            <a:off x="8839026" y="18330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3" name="Rechteck 502"/>
          <p:cNvSpPr/>
          <p:nvPr/>
        </p:nvSpPr>
        <p:spPr>
          <a:xfrm>
            <a:off x="8839026" y="210591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4" name="Rechteck 503"/>
          <p:cNvSpPr/>
          <p:nvPr/>
        </p:nvSpPr>
        <p:spPr>
          <a:xfrm>
            <a:off x="8839026" y="23949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05" name="Textfeld 316"/>
          <p:cNvSpPr txBox="1">
            <a:spLocks noChangeArrowheads="1"/>
          </p:cNvSpPr>
          <p:nvPr/>
        </p:nvSpPr>
        <p:spPr bwMode="auto">
          <a:xfrm>
            <a:off x="7686898" y="140121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7758906" y="1899692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feld 318"/>
          <p:cNvSpPr txBox="1">
            <a:spLocks noChangeArrowheads="1"/>
          </p:cNvSpPr>
          <p:nvPr/>
        </p:nvSpPr>
        <p:spPr bwMode="auto">
          <a:xfrm>
            <a:off x="7686898" y="168379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08" name="Gerade Verbindung mit Pfeil 507"/>
          <p:cNvCxnSpPr/>
          <p:nvPr/>
        </p:nvCxnSpPr>
        <p:spPr>
          <a:xfrm>
            <a:off x="7758906" y="217750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320"/>
          <p:cNvSpPr txBox="1">
            <a:spLocks noChangeArrowheads="1"/>
          </p:cNvSpPr>
          <p:nvPr/>
        </p:nvSpPr>
        <p:spPr bwMode="auto">
          <a:xfrm>
            <a:off x="7686898" y="196160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10" name="Gerade Verbindung mit Pfeil 509"/>
          <p:cNvCxnSpPr/>
          <p:nvPr/>
        </p:nvCxnSpPr>
        <p:spPr>
          <a:xfrm>
            <a:off x="7758906" y="246325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feld 322"/>
          <p:cNvSpPr txBox="1">
            <a:spLocks noChangeArrowheads="1"/>
          </p:cNvSpPr>
          <p:nvPr/>
        </p:nvSpPr>
        <p:spPr bwMode="auto">
          <a:xfrm>
            <a:off x="7711331" y="224735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2" name="Textfeld 310"/>
          <p:cNvSpPr txBox="1">
            <a:spLocks noChangeArrowheads="1"/>
          </p:cNvSpPr>
          <p:nvPr/>
        </p:nvSpPr>
        <p:spPr bwMode="auto">
          <a:xfrm>
            <a:off x="10217472" y="2219970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3" name="Textfeld 310"/>
          <p:cNvSpPr txBox="1">
            <a:spLocks noChangeArrowheads="1"/>
          </p:cNvSpPr>
          <p:nvPr/>
        </p:nvSpPr>
        <p:spPr bwMode="auto">
          <a:xfrm>
            <a:off x="10214297" y="243599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10080922" y="239402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0219034" y="246228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hteck 515"/>
          <p:cNvSpPr/>
          <p:nvPr/>
        </p:nvSpPr>
        <p:spPr>
          <a:xfrm>
            <a:off x="10086826" y="261004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17" name="Gerade Verbindung mit Pfeil 516"/>
          <p:cNvCxnSpPr>
            <a:stCxn id="645" idx="3"/>
            <a:endCxn id="637" idx="1"/>
          </p:cNvCxnSpPr>
          <p:nvPr/>
        </p:nvCxnSpPr>
        <p:spPr>
          <a:xfrm>
            <a:off x="10224938" y="3830241"/>
            <a:ext cx="277232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feld 298"/>
          <p:cNvSpPr txBox="1">
            <a:spLocks noChangeArrowheads="1"/>
          </p:cNvSpPr>
          <p:nvPr/>
        </p:nvSpPr>
        <p:spPr bwMode="auto">
          <a:xfrm>
            <a:off x="7848674" y="8551044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19" name="Gerade Verbindung mit Pfeil 518"/>
          <p:cNvCxnSpPr>
            <a:endCxn id="701" idx="1"/>
          </p:cNvCxnSpPr>
          <p:nvPr/>
        </p:nvCxnSpPr>
        <p:spPr>
          <a:xfrm flipV="1">
            <a:off x="8028806" y="8781256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Abgerundetes Rechteck 519"/>
          <p:cNvSpPr/>
          <p:nvPr/>
        </p:nvSpPr>
        <p:spPr>
          <a:xfrm>
            <a:off x="2448075" y="2484114"/>
            <a:ext cx="2628404" cy="464477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2368154" y="277214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2" name="Gerade Verbindung mit Pfeil 521"/>
          <p:cNvCxnSpPr/>
          <p:nvPr/>
        </p:nvCxnSpPr>
        <p:spPr>
          <a:xfrm>
            <a:off x="1576066" y="2844155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hteck 522"/>
          <p:cNvSpPr/>
          <p:nvPr/>
        </p:nvSpPr>
        <p:spPr>
          <a:xfrm>
            <a:off x="2368154" y="306017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4" name="Rechteck 523"/>
          <p:cNvSpPr/>
          <p:nvPr/>
        </p:nvSpPr>
        <p:spPr>
          <a:xfrm>
            <a:off x="2368154" y="334821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25" name="Rechteck 524"/>
          <p:cNvSpPr/>
          <p:nvPr/>
        </p:nvSpPr>
        <p:spPr>
          <a:xfrm>
            <a:off x="2368154" y="363624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26" name="Gerade Verbindung mit Pfeil 525"/>
          <p:cNvCxnSpPr/>
          <p:nvPr/>
        </p:nvCxnSpPr>
        <p:spPr>
          <a:xfrm>
            <a:off x="1576066" y="313218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mit Pfeil 526"/>
          <p:cNvCxnSpPr/>
          <p:nvPr/>
        </p:nvCxnSpPr>
        <p:spPr>
          <a:xfrm>
            <a:off x="1576066" y="342021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mit Pfeil 527"/>
          <p:cNvCxnSpPr/>
          <p:nvPr/>
        </p:nvCxnSpPr>
        <p:spPr>
          <a:xfrm>
            <a:off x="1576066" y="370825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/>
          <p:cNvSpPr/>
          <p:nvPr/>
        </p:nvSpPr>
        <p:spPr>
          <a:xfrm>
            <a:off x="5004470" y="273600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0" name="Rechteck 529"/>
          <p:cNvSpPr/>
          <p:nvPr/>
        </p:nvSpPr>
        <p:spPr>
          <a:xfrm>
            <a:off x="5004470" y="601357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1" name="Rechteck 530"/>
          <p:cNvSpPr/>
          <p:nvPr/>
        </p:nvSpPr>
        <p:spPr>
          <a:xfrm>
            <a:off x="5004470" y="331207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32" name="Rechteck 531"/>
          <p:cNvSpPr/>
          <p:nvPr/>
        </p:nvSpPr>
        <p:spPr>
          <a:xfrm>
            <a:off x="2368154" y="39242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3" name="Gerade Verbindung mit Pfeil 532"/>
          <p:cNvCxnSpPr/>
          <p:nvPr/>
        </p:nvCxnSpPr>
        <p:spPr>
          <a:xfrm>
            <a:off x="1576066" y="399628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hteck 533"/>
          <p:cNvSpPr/>
          <p:nvPr/>
        </p:nvSpPr>
        <p:spPr>
          <a:xfrm>
            <a:off x="2368154" y="42123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1576066" y="4284315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Gerade Verbindung mit Pfeil 535"/>
          <p:cNvCxnSpPr>
            <a:stCxn id="530" idx="3"/>
            <a:endCxn id="469" idx="1"/>
          </p:cNvCxnSpPr>
          <p:nvPr/>
        </p:nvCxnSpPr>
        <p:spPr>
          <a:xfrm>
            <a:off x="5142583" y="6081836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feld 298"/>
          <p:cNvSpPr txBox="1">
            <a:spLocks noChangeArrowheads="1"/>
          </p:cNvSpPr>
          <p:nvPr/>
        </p:nvSpPr>
        <p:spPr bwMode="auto">
          <a:xfrm>
            <a:off x="5184329" y="5866507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8" name="Textfeld 300"/>
          <p:cNvSpPr txBox="1">
            <a:spLocks noChangeArrowheads="1"/>
          </p:cNvSpPr>
          <p:nvPr/>
        </p:nvSpPr>
        <p:spPr bwMode="auto">
          <a:xfrm>
            <a:off x="5184329" y="5574034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39" name="Textfeld 298"/>
          <p:cNvSpPr txBox="1">
            <a:spLocks noChangeArrowheads="1"/>
          </p:cNvSpPr>
          <p:nvPr/>
        </p:nvSpPr>
        <p:spPr bwMode="auto">
          <a:xfrm>
            <a:off x="1159868" y="2628131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0" name="Textfeld 298"/>
          <p:cNvSpPr txBox="1">
            <a:spLocks noChangeArrowheads="1"/>
          </p:cNvSpPr>
          <p:nvPr/>
        </p:nvSpPr>
        <p:spPr bwMode="auto">
          <a:xfrm>
            <a:off x="1159868" y="2916163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1" name="Textfeld 298"/>
          <p:cNvSpPr txBox="1">
            <a:spLocks noChangeArrowheads="1"/>
          </p:cNvSpPr>
          <p:nvPr/>
        </p:nvSpPr>
        <p:spPr bwMode="auto">
          <a:xfrm>
            <a:off x="1163043" y="3780259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2" name="Textfeld 298"/>
          <p:cNvSpPr txBox="1">
            <a:spLocks noChangeArrowheads="1"/>
          </p:cNvSpPr>
          <p:nvPr/>
        </p:nvSpPr>
        <p:spPr bwMode="auto">
          <a:xfrm>
            <a:off x="1174156" y="4068291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3" name="Textfeld 298"/>
          <p:cNvSpPr txBox="1">
            <a:spLocks noChangeArrowheads="1"/>
          </p:cNvSpPr>
          <p:nvPr/>
        </p:nvSpPr>
        <p:spPr bwMode="auto">
          <a:xfrm>
            <a:off x="1151930" y="3204195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4" name="Textfeld 298"/>
          <p:cNvSpPr txBox="1">
            <a:spLocks noChangeArrowheads="1"/>
          </p:cNvSpPr>
          <p:nvPr/>
        </p:nvSpPr>
        <p:spPr bwMode="auto">
          <a:xfrm>
            <a:off x="1151930" y="3492227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5" name="Textfeld 298"/>
          <p:cNvSpPr txBox="1">
            <a:spLocks noChangeArrowheads="1"/>
          </p:cNvSpPr>
          <p:nvPr/>
        </p:nvSpPr>
        <p:spPr bwMode="auto">
          <a:xfrm>
            <a:off x="5200056" y="2598092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6" name="Textfeld 300"/>
          <p:cNvSpPr txBox="1">
            <a:spLocks noChangeArrowheads="1"/>
          </p:cNvSpPr>
          <p:nvPr/>
        </p:nvSpPr>
        <p:spPr bwMode="auto">
          <a:xfrm>
            <a:off x="5207993" y="2886125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7" name="Textfeld 302"/>
          <p:cNvSpPr txBox="1">
            <a:spLocks noChangeArrowheads="1"/>
          </p:cNvSpPr>
          <p:nvPr/>
        </p:nvSpPr>
        <p:spPr bwMode="auto">
          <a:xfrm>
            <a:off x="5223868" y="3174157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8" name="Textfeld 304"/>
          <p:cNvSpPr txBox="1">
            <a:spLocks noChangeArrowheads="1"/>
          </p:cNvSpPr>
          <p:nvPr/>
        </p:nvSpPr>
        <p:spPr bwMode="auto">
          <a:xfrm>
            <a:off x="5208712" y="3462188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49" name="Rechteck 548"/>
          <p:cNvSpPr/>
          <p:nvPr/>
        </p:nvSpPr>
        <p:spPr>
          <a:xfrm>
            <a:off x="5004470" y="572554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0" name="Rechteck 549"/>
          <p:cNvSpPr/>
          <p:nvPr/>
        </p:nvSpPr>
        <p:spPr>
          <a:xfrm>
            <a:off x="5004470" y="36001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1" name="Rechteck 550"/>
          <p:cNvSpPr/>
          <p:nvPr/>
        </p:nvSpPr>
        <p:spPr>
          <a:xfrm>
            <a:off x="5004470" y="30240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2" name="Rechteck 551"/>
          <p:cNvSpPr/>
          <p:nvPr/>
        </p:nvSpPr>
        <p:spPr>
          <a:xfrm>
            <a:off x="2368154" y="45003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3" name="Gerade Verbindung mit Pfeil 552"/>
          <p:cNvCxnSpPr/>
          <p:nvPr/>
        </p:nvCxnSpPr>
        <p:spPr>
          <a:xfrm>
            <a:off x="1576066" y="457234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hteck 553"/>
          <p:cNvSpPr/>
          <p:nvPr/>
        </p:nvSpPr>
        <p:spPr>
          <a:xfrm>
            <a:off x="2368154" y="47883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55" name="Gerade Verbindung mit Pfeil 554"/>
          <p:cNvCxnSpPr/>
          <p:nvPr/>
        </p:nvCxnSpPr>
        <p:spPr>
          <a:xfrm>
            <a:off x="1576066" y="486037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feld 298"/>
          <p:cNvSpPr txBox="1">
            <a:spLocks noChangeArrowheads="1"/>
          </p:cNvSpPr>
          <p:nvPr/>
        </p:nvSpPr>
        <p:spPr bwMode="auto">
          <a:xfrm>
            <a:off x="1175247" y="4356323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7" name="Textfeld 298"/>
          <p:cNvSpPr txBox="1">
            <a:spLocks noChangeArrowheads="1"/>
          </p:cNvSpPr>
          <p:nvPr/>
        </p:nvSpPr>
        <p:spPr bwMode="auto">
          <a:xfrm>
            <a:off x="1177331" y="4644355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58" name="Rechteck 557"/>
          <p:cNvSpPr/>
          <p:nvPr/>
        </p:nvSpPr>
        <p:spPr>
          <a:xfrm>
            <a:off x="5004470" y="658963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59" name="Textfeld 302"/>
          <p:cNvSpPr txBox="1">
            <a:spLocks noChangeArrowheads="1"/>
          </p:cNvSpPr>
          <p:nvPr/>
        </p:nvSpPr>
        <p:spPr bwMode="auto">
          <a:xfrm>
            <a:off x="5176466" y="6156126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0" name="Textfeld 304"/>
          <p:cNvSpPr txBox="1">
            <a:spLocks noChangeArrowheads="1"/>
          </p:cNvSpPr>
          <p:nvPr/>
        </p:nvSpPr>
        <p:spPr bwMode="auto">
          <a:xfrm>
            <a:off x="5176466" y="6444159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61" name="Rechteck 560"/>
          <p:cNvSpPr/>
          <p:nvPr/>
        </p:nvSpPr>
        <p:spPr>
          <a:xfrm>
            <a:off x="5004470" y="63016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2" name="Gerade Verbindung mit Pfeil 561"/>
          <p:cNvCxnSpPr>
            <a:stCxn id="549" idx="3"/>
            <a:endCxn id="468" idx="1"/>
          </p:cNvCxnSpPr>
          <p:nvPr/>
        </p:nvCxnSpPr>
        <p:spPr>
          <a:xfrm>
            <a:off x="5142582" y="5793804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winkelte Verbindung 562"/>
          <p:cNvCxnSpPr>
            <a:stCxn id="529" idx="3"/>
            <a:endCxn id="496" idx="1"/>
          </p:cNvCxnSpPr>
          <p:nvPr/>
        </p:nvCxnSpPr>
        <p:spPr>
          <a:xfrm flipV="1">
            <a:off x="5142582" y="446782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Gewinkelte Verbindung 563"/>
          <p:cNvCxnSpPr>
            <a:stCxn id="551" idx="3"/>
            <a:endCxn id="497" idx="1"/>
          </p:cNvCxnSpPr>
          <p:nvPr/>
        </p:nvCxnSpPr>
        <p:spPr>
          <a:xfrm flipV="1">
            <a:off x="5142582" y="734021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Gewinkelte Verbindung 564"/>
          <p:cNvCxnSpPr>
            <a:stCxn id="531" idx="3"/>
            <a:endCxn id="498" idx="1"/>
          </p:cNvCxnSpPr>
          <p:nvPr/>
        </p:nvCxnSpPr>
        <p:spPr>
          <a:xfrm flipV="1">
            <a:off x="5148486" y="1022847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winkelte Verbindung 565"/>
          <p:cNvCxnSpPr>
            <a:stCxn id="550" idx="3"/>
            <a:endCxn id="499" idx="1"/>
          </p:cNvCxnSpPr>
          <p:nvPr/>
        </p:nvCxnSpPr>
        <p:spPr>
          <a:xfrm flipV="1">
            <a:off x="5142582" y="1317576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hteck 566"/>
          <p:cNvSpPr/>
          <p:nvPr/>
        </p:nvSpPr>
        <p:spPr>
          <a:xfrm>
            <a:off x="4824140" y="835480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68" name="Rechteck 567"/>
          <p:cNvSpPr/>
          <p:nvPr/>
        </p:nvSpPr>
        <p:spPr>
          <a:xfrm>
            <a:off x="4824140" y="806677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69" name="Form 2091"/>
          <p:cNvCxnSpPr>
            <a:endCxn id="700" idx="1"/>
          </p:cNvCxnSpPr>
          <p:nvPr/>
        </p:nvCxnSpPr>
        <p:spPr>
          <a:xfrm rot="16200000" flipH="1">
            <a:off x="7289468" y="6782896"/>
            <a:ext cx="2342222" cy="94963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1263452" y="800067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71" name="Gerade Verbindung mit Pfeil 570"/>
          <p:cNvCxnSpPr/>
          <p:nvPr/>
        </p:nvCxnSpPr>
        <p:spPr>
          <a:xfrm>
            <a:off x="471364" y="806677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echteck 571"/>
          <p:cNvSpPr/>
          <p:nvPr/>
        </p:nvSpPr>
        <p:spPr>
          <a:xfrm>
            <a:off x="1263452" y="82902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73" name="Textfeld 298"/>
          <p:cNvSpPr txBox="1">
            <a:spLocks noChangeArrowheads="1"/>
          </p:cNvSpPr>
          <p:nvPr/>
        </p:nvSpPr>
        <p:spPr bwMode="auto">
          <a:xfrm>
            <a:off x="-32692" y="7850753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74" name="Gerade Verbindung mit Pfeil 573"/>
          <p:cNvCxnSpPr/>
          <p:nvPr/>
        </p:nvCxnSpPr>
        <p:spPr>
          <a:xfrm>
            <a:off x="471364" y="835480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feld 300"/>
          <p:cNvSpPr txBox="1">
            <a:spLocks noChangeArrowheads="1"/>
          </p:cNvSpPr>
          <p:nvPr/>
        </p:nvSpPr>
        <p:spPr bwMode="auto">
          <a:xfrm>
            <a:off x="-32692" y="8138785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6" name="Textfeld 307"/>
          <p:cNvSpPr txBox="1">
            <a:spLocks noChangeArrowheads="1"/>
          </p:cNvSpPr>
          <p:nvPr/>
        </p:nvSpPr>
        <p:spPr bwMode="auto">
          <a:xfrm>
            <a:off x="2778696" y="9605859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77" name="Textfeld 307"/>
          <p:cNvSpPr txBox="1">
            <a:spLocks noChangeArrowheads="1"/>
          </p:cNvSpPr>
          <p:nvPr/>
        </p:nvSpPr>
        <p:spPr bwMode="auto">
          <a:xfrm>
            <a:off x="2807916" y="9317826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78" name="Gerade Verbindung mit Pfeil 577"/>
          <p:cNvCxnSpPr/>
          <p:nvPr/>
        </p:nvCxnSpPr>
        <p:spPr>
          <a:xfrm>
            <a:off x="3023940" y="8396778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feld 300"/>
          <p:cNvSpPr txBox="1">
            <a:spLocks noChangeArrowheads="1"/>
          </p:cNvSpPr>
          <p:nvPr/>
        </p:nvSpPr>
        <p:spPr bwMode="auto">
          <a:xfrm>
            <a:off x="2951932" y="818075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80" name="Gewinkelte Verbindung 579"/>
          <p:cNvCxnSpPr>
            <a:stCxn id="568" idx="3"/>
            <a:endCxn id="482" idx="1"/>
          </p:cNvCxnSpPr>
          <p:nvPr/>
        </p:nvCxnSpPr>
        <p:spPr>
          <a:xfrm flipV="1">
            <a:off x="4960665" y="7191400"/>
            <a:ext cx="3960217" cy="94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winkelte Verbindung 580"/>
          <p:cNvCxnSpPr>
            <a:stCxn id="567" idx="3"/>
            <a:endCxn id="483" idx="1"/>
          </p:cNvCxnSpPr>
          <p:nvPr/>
        </p:nvCxnSpPr>
        <p:spPr>
          <a:xfrm flipV="1">
            <a:off x="4960665" y="7478638"/>
            <a:ext cx="3960217" cy="948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Abgerundetes Rechteck 581"/>
          <p:cNvSpPr/>
          <p:nvPr/>
        </p:nvSpPr>
        <p:spPr>
          <a:xfrm>
            <a:off x="9919146" y="9397081"/>
            <a:ext cx="1566044" cy="29163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3" name="Rechteck 582"/>
          <p:cNvSpPr/>
          <p:nvPr/>
        </p:nvSpPr>
        <p:spPr>
          <a:xfrm>
            <a:off x="9847709" y="9487073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4" name="Rechteck 583"/>
          <p:cNvSpPr/>
          <p:nvPr/>
        </p:nvSpPr>
        <p:spPr>
          <a:xfrm>
            <a:off x="9847709" y="97751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5" name="Rechteck 584"/>
          <p:cNvSpPr/>
          <p:nvPr/>
        </p:nvSpPr>
        <p:spPr>
          <a:xfrm>
            <a:off x="11419086" y="946908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86" name="Textfeld 307"/>
          <p:cNvSpPr txBox="1">
            <a:spLocks noChangeArrowheads="1"/>
          </p:cNvSpPr>
          <p:nvPr/>
        </p:nvSpPr>
        <p:spPr bwMode="auto">
          <a:xfrm>
            <a:off x="11557198" y="10729292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87" name="Textfeld 310"/>
          <p:cNvSpPr txBox="1">
            <a:spLocks noChangeArrowheads="1"/>
          </p:cNvSpPr>
          <p:nvPr/>
        </p:nvSpPr>
        <p:spPr bwMode="auto">
          <a:xfrm>
            <a:off x="11557198" y="11017325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88" name="Gerade Verbindung mit Pfeil 587"/>
          <p:cNvCxnSpPr>
            <a:stCxn id="585" idx="3"/>
            <a:endCxn id="656" idx="1"/>
          </p:cNvCxnSpPr>
          <p:nvPr/>
        </p:nvCxnSpPr>
        <p:spPr>
          <a:xfrm flipV="1">
            <a:off x="11557198" y="9537352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Rechteck 588"/>
          <p:cNvSpPr/>
          <p:nvPr/>
        </p:nvSpPr>
        <p:spPr>
          <a:xfrm>
            <a:off x="9849296" y="1004515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0" name="Textfeld 300"/>
          <p:cNvSpPr txBox="1">
            <a:spLocks noChangeArrowheads="1"/>
          </p:cNvSpPr>
          <p:nvPr/>
        </p:nvSpPr>
        <p:spPr bwMode="auto">
          <a:xfrm>
            <a:off x="8568754" y="11305356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1" name="Rechteck 590"/>
          <p:cNvSpPr/>
          <p:nvPr/>
        </p:nvSpPr>
        <p:spPr>
          <a:xfrm>
            <a:off x="11419086" y="109033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2" name="Textfeld 310"/>
          <p:cNvSpPr txBox="1">
            <a:spLocks noChangeArrowheads="1"/>
          </p:cNvSpPr>
          <p:nvPr/>
        </p:nvSpPr>
        <p:spPr bwMode="auto">
          <a:xfrm>
            <a:off x="15373622" y="9865196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3" name="Gerade Verbindung mit Pfeil 592"/>
          <p:cNvCxnSpPr>
            <a:stCxn id="591" idx="3"/>
            <a:endCxn id="659" idx="1"/>
          </p:cNvCxnSpPr>
          <p:nvPr/>
        </p:nvCxnSpPr>
        <p:spPr>
          <a:xfrm>
            <a:off x="11557198" y="1097161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hteck 593"/>
          <p:cNvSpPr/>
          <p:nvPr/>
        </p:nvSpPr>
        <p:spPr>
          <a:xfrm>
            <a:off x="11419085" y="1119137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5" name="Textfeld 310"/>
          <p:cNvSpPr txBox="1">
            <a:spLocks noChangeArrowheads="1"/>
          </p:cNvSpPr>
          <p:nvPr/>
        </p:nvSpPr>
        <p:spPr bwMode="auto">
          <a:xfrm>
            <a:off x="11556107" y="9865196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596" name="Gerade Verbindung mit Pfeil 595"/>
          <p:cNvCxnSpPr>
            <a:stCxn id="665" idx="3"/>
            <a:endCxn id="663" idx="1"/>
          </p:cNvCxnSpPr>
          <p:nvPr/>
        </p:nvCxnSpPr>
        <p:spPr>
          <a:xfrm>
            <a:off x="11557198" y="1010751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hteck 596"/>
          <p:cNvSpPr/>
          <p:nvPr/>
        </p:nvSpPr>
        <p:spPr>
          <a:xfrm>
            <a:off x="9841359" y="1033318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98" name="Textfeld 300"/>
          <p:cNvSpPr txBox="1">
            <a:spLocks noChangeArrowheads="1"/>
          </p:cNvSpPr>
          <p:nvPr/>
        </p:nvSpPr>
        <p:spPr bwMode="auto">
          <a:xfrm>
            <a:off x="8568754" y="11017324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599" name="Rechteck 598"/>
          <p:cNvSpPr/>
          <p:nvPr/>
        </p:nvSpPr>
        <p:spPr>
          <a:xfrm>
            <a:off x="11419086" y="1033462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0" name="Gerade Verbindung mit Pfeil 599"/>
          <p:cNvCxnSpPr>
            <a:stCxn id="599" idx="3"/>
            <a:endCxn id="664" idx="1"/>
          </p:cNvCxnSpPr>
          <p:nvPr/>
        </p:nvCxnSpPr>
        <p:spPr>
          <a:xfrm flipV="1">
            <a:off x="11557198" y="10395546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Rechteck 600"/>
          <p:cNvSpPr/>
          <p:nvPr/>
        </p:nvSpPr>
        <p:spPr>
          <a:xfrm>
            <a:off x="9841359" y="1120983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2" name="Gerade Verbindung mit Pfeil 601"/>
          <p:cNvCxnSpPr/>
          <p:nvPr/>
        </p:nvCxnSpPr>
        <p:spPr>
          <a:xfrm>
            <a:off x="8650734" y="1098125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9841359" y="114860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4" name="Gerade Verbindung mit Pfeil 603"/>
          <p:cNvCxnSpPr/>
          <p:nvPr/>
        </p:nvCxnSpPr>
        <p:spPr>
          <a:xfrm>
            <a:off x="8650734" y="1126928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hteck 604"/>
          <p:cNvSpPr/>
          <p:nvPr/>
        </p:nvSpPr>
        <p:spPr>
          <a:xfrm>
            <a:off x="9847138" y="106212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06" name="Rechteck 605"/>
          <p:cNvSpPr/>
          <p:nvPr/>
        </p:nvSpPr>
        <p:spPr>
          <a:xfrm>
            <a:off x="9841359" y="1090924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07" name="Gerade Verbindung mit Pfeil 606"/>
          <p:cNvCxnSpPr/>
          <p:nvPr/>
        </p:nvCxnSpPr>
        <p:spPr>
          <a:xfrm>
            <a:off x="8650734" y="10693225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Textfeld 300"/>
          <p:cNvSpPr txBox="1">
            <a:spLocks noChangeArrowheads="1"/>
          </p:cNvSpPr>
          <p:nvPr/>
        </p:nvSpPr>
        <p:spPr bwMode="auto">
          <a:xfrm>
            <a:off x="8550994" y="10711209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09" name="Textfeld 300"/>
          <p:cNvSpPr txBox="1">
            <a:spLocks noChangeArrowheads="1"/>
          </p:cNvSpPr>
          <p:nvPr/>
        </p:nvSpPr>
        <p:spPr bwMode="auto">
          <a:xfrm>
            <a:off x="8550994" y="1042317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10" name="Gewinkelte Verbindung 609"/>
          <p:cNvCxnSpPr>
            <a:stCxn id="561" idx="3"/>
            <a:endCxn id="583" idx="1"/>
          </p:cNvCxnSpPr>
          <p:nvPr/>
        </p:nvCxnSpPr>
        <p:spPr>
          <a:xfrm>
            <a:off x="5142582" y="6369868"/>
            <a:ext cx="4705127" cy="31862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winkelte Verbindung 610"/>
          <p:cNvCxnSpPr>
            <a:stCxn id="558" idx="3"/>
            <a:endCxn id="584" idx="1"/>
          </p:cNvCxnSpPr>
          <p:nvPr/>
        </p:nvCxnSpPr>
        <p:spPr>
          <a:xfrm>
            <a:off x="5142583" y="6657900"/>
            <a:ext cx="4705126" cy="31854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hteck 611"/>
          <p:cNvSpPr/>
          <p:nvPr/>
        </p:nvSpPr>
        <p:spPr>
          <a:xfrm>
            <a:off x="8839026" y="268788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3" name="Rechteck 612"/>
          <p:cNvSpPr/>
          <p:nvPr/>
        </p:nvSpPr>
        <p:spPr>
          <a:xfrm>
            <a:off x="8846517" y="29775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14" name="Gerade Verbindung mit Pfeil 613"/>
          <p:cNvCxnSpPr/>
          <p:nvPr/>
        </p:nvCxnSpPr>
        <p:spPr>
          <a:xfrm flipV="1">
            <a:off x="7776666" y="2753990"/>
            <a:ext cx="1062360" cy="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Gerade Verbindung mit Pfeil 614"/>
          <p:cNvCxnSpPr/>
          <p:nvPr/>
        </p:nvCxnSpPr>
        <p:spPr>
          <a:xfrm flipV="1">
            <a:off x="7776666" y="3042022"/>
            <a:ext cx="1062360" cy="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Textfeld 322"/>
          <p:cNvSpPr txBox="1">
            <a:spLocks noChangeArrowheads="1"/>
          </p:cNvSpPr>
          <p:nvPr/>
        </p:nvSpPr>
        <p:spPr bwMode="auto">
          <a:xfrm>
            <a:off x="7416626" y="2826073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7" name="Textfeld 322"/>
          <p:cNvSpPr txBox="1">
            <a:spLocks noChangeArrowheads="1"/>
          </p:cNvSpPr>
          <p:nvPr/>
        </p:nvSpPr>
        <p:spPr bwMode="auto">
          <a:xfrm>
            <a:off x="7686898" y="2507769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0086826" y="34739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19" name="Rechteck 618"/>
          <p:cNvSpPr/>
          <p:nvPr/>
        </p:nvSpPr>
        <p:spPr>
          <a:xfrm>
            <a:off x="2663900" y="7424608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0" name="Rechteck 619"/>
          <p:cNvSpPr/>
          <p:nvPr/>
        </p:nvSpPr>
        <p:spPr>
          <a:xfrm>
            <a:off x="2663900" y="771264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1" name="Abgerundetes Rechteck 620"/>
          <p:cNvSpPr/>
          <p:nvPr/>
        </p:nvSpPr>
        <p:spPr>
          <a:xfrm>
            <a:off x="14510146" y="5610025"/>
            <a:ext cx="1368151" cy="199829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smtClean="0">
                <a:solidFill>
                  <a:schemeClr val="tx1"/>
                </a:solidFill>
              </a:rPr>
              <a:t>AutoPW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5806290" y="574615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3" name="Rechteck 622"/>
          <p:cNvSpPr/>
          <p:nvPr/>
        </p:nvSpPr>
        <p:spPr>
          <a:xfrm>
            <a:off x="15812640" y="604142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4" name="Textfeld 307"/>
          <p:cNvSpPr txBox="1">
            <a:spLocks noChangeArrowheads="1"/>
          </p:cNvSpPr>
          <p:nvPr/>
        </p:nvSpPr>
        <p:spPr bwMode="auto">
          <a:xfrm>
            <a:off x="15911065" y="5569371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25" name="Textfeld 310"/>
          <p:cNvSpPr txBox="1">
            <a:spLocks noChangeArrowheads="1"/>
          </p:cNvSpPr>
          <p:nvPr/>
        </p:nvSpPr>
        <p:spPr bwMode="auto">
          <a:xfrm>
            <a:off x="15911065" y="5859883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626" name="Gerade Verbindung mit Pfeil 625"/>
          <p:cNvCxnSpPr/>
          <p:nvPr/>
        </p:nvCxnSpPr>
        <p:spPr>
          <a:xfrm>
            <a:off x="15949686" y="6114082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Gerade Verbindung mit Pfeil 626"/>
          <p:cNvCxnSpPr/>
          <p:nvPr/>
        </p:nvCxnSpPr>
        <p:spPr>
          <a:xfrm>
            <a:off x="15949686" y="5826050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hteck 627"/>
          <p:cNvSpPr/>
          <p:nvPr/>
        </p:nvSpPr>
        <p:spPr>
          <a:xfrm>
            <a:off x="15806290" y="633035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29" name="Rechteck 628"/>
          <p:cNvSpPr/>
          <p:nvPr/>
        </p:nvSpPr>
        <p:spPr>
          <a:xfrm>
            <a:off x="15812640" y="662562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0" name="Textfeld 310"/>
          <p:cNvSpPr txBox="1">
            <a:spLocks noChangeArrowheads="1"/>
          </p:cNvSpPr>
          <p:nvPr/>
        </p:nvSpPr>
        <p:spPr bwMode="auto">
          <a:xfrm>
            <a:off x="15911065" y="6444083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631" name="Gerade Verbindung mit Pfeil 630"/>
          <p:cNvCxnSpPr/>
          <p:nvPr/>
        </p:nvCxnSpPr>
        <p:spPr>
          <a:xfrm>
            <a:off x="15949686" y="6690146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Gerade Verbindung mit Pfeil 631"/>
          <p:cNvCxnSpPr/>
          <p:nvPr/>
        </p:nvCxnSpPr>
        <p:spPr>
          <a:xfrm>
            <a:off x="15949686" y="6402114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feld 307"/>
          <p:cNvSpPr txBox="1">
            <a:spLocks noChangeArrowheads="1"/>
          </p:cNvSpPr>
          <p:nvPr/>
        </p:nvSpPr>
        <p:spPr bwMode="auto">
          <a:xfrm>
            <a:off x="15920590" y="6159921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634" name="Rechteck 633"/>
          <p:cNvSpPr/>
          <p:nvPr/>
        </p:nvSpPr>
        <p:spPr>
          <a:xfrm>
            <a:off x="14438138" y="579005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5" name="Rechteck 634"/>
          <p:cNvSpPr/>
          <p:nvPr/>
        </p:nvSpPr>
        <p:spPr>
          <a:xfrm>
            <a:off x="14438138" y="615009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6" name="Abgerundetes Rechteck 635"/>
          <p:cNvSpPr/>
          <p:nvPr/>
        </p:nvSpPr>
        <p:spPr>
          <a:xfrm>
            <a:off x="13069266" y="3401938"/>
            <a:ext cx="1368152" cy="60630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12997258" y="376197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8" name="Rechteck 637"/>
          <p:cNvSpPr/>
          <p:nvPr/>
        </p:nvSpPr>
        <p:spPr>
          <a:xfrm>
            <a:off x="12997258" y="347394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39" name="Rechteck 638"/>
          <p:cNvSpPr/>
          <p:nvPr/>
        </p:nvSpPr>
        <p:spPr>
          <a:xfrm>
            <a:off x="14365410" y="347985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0" name="Rechteck 639"/>
          <p:cNvSpPr/>
          <p:nvPr/>
        </p:nvSpPr>
        <p:spPr>
          <a:xfrm>
            <a:off x="14365410" y="376946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1" name="Textfeld 307"/>
          <p:cNvSpPr txBox="1">
            <a:spLocks noChangeArrowheads="1"/>
          </p:cNvSpPr>
          <p:nvPr/>
        </p:nvSpPr>
        <p:spPr bwMode="auto">
          <a:xfrm>
            <a:off x="14501662" y="3330129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42" name="Textfeld 310"/>
          <p:cNvSpPr txBox="1">
            <a:spLocks noChangeArrowheads="1"/>
          </p:cNvSpPr>
          <p:nvPr/>
        </p:nvSpPr>
        <p:spPr bwMode="auto">
          <a:xfrm>
            <a:off x="14492137" y="3617962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43" name="Gerade Verbindung mit Pfeil 642"/>
          <p:cNvCxnSpPr/>
          <p:nvPr/>
        </p:nvCxnSpPr>
        <p:spPr>
          <a:xfrm>
            <a:off x="14509426" y="383398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Gerade Verbindung mit Pfeil 643"/>
          <p:cNvCxnSpPr/>
          <p:nvPr/>
        </p:nvCxnSpPr>
        <p:spPr>
          <a:xfrm>
            <a:off x="14509426" y="354595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hteck 644"/>
          <p:cNvSpPr/>
          <p:nvPr/>
        </p:nvSpPr>
        <p:spPr>
          <a:xfrm>
            <a:off x="10086826" y="376197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46" name="Textfeld 310"/>
          <p:cNvSpPr txBox="1">
            <a:spLocks noChangeArrowheads="1"/>
          </p:cNvSpPr>
          <p:nvPr/>
        </p:nvSpPr>
        <p:spPr bwMode="auto">
          <a:xfrm>
            <a:off x="10231233" y="3617962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47" name="Gerade Verbindung mit Pfeil 646"/>
          <p:cNvCxnSpPr/>
          <p:nvPr/>
        </p:nvCxnSpPr>
        <p:spPr>
          <a:xfrm>
            <a:off x="10224938" y="2682057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Gerade Verbindung mit Pfeil 647"/>
          <p:cNvCxnSpPr>
            <a:stCxn id="618" idx="3"/>
            <a:endCxn id="638" idx="1"/>
          </p:cNvCxnSpPr>
          <p:nvPr/>
        </p:nvCxnSpPr>
        <p:spPr>
          <a:xfrm>
            <a:off x="10224938" y="3542209"/>
            <a:ext cx="2772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Gerade Verbindung mit Pfeil 648"/>
          <p:cNvCxnSpPr/>
          <p:nvPr/>
        </p:nvCxnSpPr>
        <p:spPr>
          <a:xfrm flipV="1">
            <a:off x="11957893" y="318611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Gerade Verbindung mit Pfeil 649"/>
          <p:cNvCxnSpPr/>
          <p:nvPr/>
        </p:nvCxnSpPr>
        <p:spPr>
          <a:xfrm flipV="1">
            <a:off x="12277178" y="3186113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Abgerundetes Rechteck 650"/>
          <p:cNvSpPr/>
          <p:nvPr/>
        </p:nvSpPr>
        <p:spPr>
          <a:xfrm>
            <a:off x="13285390" y="9109049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2" name="Rechteck 651"/>
          <p:cNvSpPr/>
          <p:nvPr/>
        </p:nvSpPr>
        <p:spPr>
          <a:xfrm>
            <a:off x="15229606" y="946908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3" name="Rechteck 652"/>
          <p:cNvSpPr/>
          <p:nvPr/>
        </p:nvSpPr>
        <p:spPr>
          <a:xfrm>
            <a:off x="15229606" y="91810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4" name="Textfeld 307"/>
          <p:cNvSpPr txBox="1">
            <a:spLocks noChangeArrowheads="1"/>
          </p:cNvSpPr>
          <p:nvPr/>
        </p:nvSpPr>
        <p:spPr bwMode="auto">
          <a:xfrm>
            <a:off x="15373622" y="10759331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655" name="Textfeld 310"/>
          <p:cNvSpPr txBox="1">
            <a:spLocks noChangeArrowheads="1"/>
          </p:cNvSpPr>
          <p:nvPr/>
        </p:nvSpPr>
        <p:spPr bwMode="auto">
          <a:xfrm>
            <a:off x="15373622" y="11040318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56" name="Rechteck 655"/>
          <p:cNvSpPr/>
          <p:nvPr/>
        </p:nvSpPr>
        <p:spPr>
          <a:xfrm>
            <a:off x="13213382" y="946908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7" name="Rechteck 656"/>
          <p:cNvSpPr/>
          <p:nvPr/>
        </p:nvSpPr>
        <p:spPr>
          <a:xfrm>
            <a:off x="13213382" y="91810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58" name="Abgerundetes Rechteck 657"/>
          <p:cNvSpPr/>
          <p:nvPr/>
        </p:nvSpPr>
        <p:spPr>
          <a:xfrm>
            <a:off x="13285390" y="10831339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9" name="Rechteck 658"/>
          <p:cNvSpPr/>
          <p:nvPr/>
        </p:nvSpPr>
        <p:spPr>
          <a:xfrm>
            <a:off x="13213382" y="1090334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0" name="Rechteck 659"/>
          <p:cNvSpPr/>
          <p:nvPr/>
        </p:nvSpPr>
        <p:spPr>
          <a:xfrm>
            <a:off x="13213382" y="1119137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61" name="Gerade Verbindung mit Pfeil 660"/>
          <p:cNvCxnSpPr>
            <a:stCxn id="594" idx="3"/>
            <a:endCxn id="660" idx="1"/>
          </p:cNvCxnSpPr>
          <p:nvPr/>
        </p:nvCxnSpPr>
        <p:spPr>
          <a:xfrm>
            <a:off x="11557198" y="1125964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Abgerundetes Rechteck 661"/>
          <p:cNvSpPr/>
          <p:nvPr/>
        </p:nvSpPr>
        <p:spPr>
          <a:xfrm>
            <a:off x="13285390" y="9967243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3" name="Rechteck 662"/>
          <p:cNvSpPr/>
          <p:nvPr/>
        </p:nvSpPr>
        <p:spPr>
          <a:xfrm>
            <a:off x="13213382" y="1003925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4" name="Rechteck 663"/>
          <p:cNvSpPr/>
          <p:nvPr/>
        </p:nvSpPr>
        <p:spPr>
          <a:xfrm>
            <a:off x="13213382" y="1032728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5" name="Rechteck 664"/>
          <p:cNvSpPr/>
          <p:nvPr/>
        </p:nvSpPr>
        <p:spPr>
          <a:xfrm>
            <a:off x="11419085" y="1003925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66" name="Textfeld 310"/>
          <p:cNvSpPr txBox="1">
            <a:spLocks noChangeArrowheads="1"/>
          </p:cNvSpPr>
          <p:nvPr/>
        </p:nvSpPr>
        <p:spPr bwMode="auto">
          <a:xfrm>
            <a:off x="11557198" y="9295035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67" name="Rechteck 666"/>
          <p:cNvSpPr/>
          <p:nvPr/>
        </p:nvSpPr>
        <p:spPr>
          <a:xfrm>
            <a:off x="5004470" y="687766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68" name="Gewinkelte Verbindung 667"/>
          <p:cNvCxnSpPr>
            <a:stCxn id="667" idx="3"/>
            <a:endCxn id="657" idx="1"/>
          </p:cNvCxnSpPr>
          <p:nvPr/>
        </p:nvCxnSpPr>
        <p:spPr>
          <a:xfrm>
            <a:off x="5142583" y="6945932"/>
            <a:ext cx="8070799" cy="2303388"/>
          </a:xfrm>
          <a:prstGeom prst="bentConnector3">
            <a:avLst>
              <a:gd name="adj1" fmla="val 326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Textfeld 310"/>
          <p:cNvSpPr txBox="1">
            <a:spLocks noChangeArrowheads="1"/>
          </p:cNvSpPr>
          <p:nvPr/>
        </p:nvSpPr>
        <p:spPr bwMode="auto">
          <a:xfrm>
            <a:off x="5148486" y="6726162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70" name="Gerade Verbindung mit Pfeil 669"/>
          <p:cNvCxnSpPr/>
          <p:nvPr/>
        </p:nvCxnSpPr>
        <p:spPr>
          <a:xfrm>
            <a:off x="8639969" y="1155732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feld 302"/>
          <p:cNvSpPr txBox="1">
            <a:spLocks noChangeArrowheads="1"/>
          </p:cNvSpPr>
          <p:nvPr/>
        </p:nvSpPr>
        <p:spPr bwMode="auto">
          <a:xfrm>
            <a:off x="8568754" y="9325073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2" name="Textfeld 304"/>
          <p:cNvSpPr txBox="1">
            <a:spLocks noChangeArrowheads="1"/>
          </p:cNvSpPr>
          <p:nvPr/>
        </p:nvSpPr>
        <p:spPr bwMode="auto">
          <a:xfrm>
            <a:off x="8568754" y="9613105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3" name="Textfeld 310"/>
          <p:cNvSpPr txBox="1">
            <a:spLocks noChangeArrowheads="1"/>
          </p:cNvSpPr>
          <p:nvPr/>
        </p:nvSpPr>
        <p:spPr bwMode="auto">
          <a:xfrm>
            <a:off x="11485190" y="9006844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74" name="Rechteck 673"/>
          <p:cNvSpPr/>
          <p:nvPr/>
        </p:nvSpPr>
        <p:spPr>
          <a:xfrm>
            <a:off x="15229606" y="1030314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5" name="Rechteck 674"/>
          <p:cNvSpPr/>
          <p:nvPr/>
        </p:nvSpPr>
        <p:spPr>
          <a:xfrm>
            <a:off x="15229606" y="1001511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6" name="Rechteck 675"/>
          <p:cNvSpPr/>
          <p:nvPr/>
        </p:nvSpPr>
        <p:spPr>
          <a:xfrm>
            <a:off x="15229606" y="11197283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77" name="Rechteck 676"/>
          <p:cNvSpPr/>
          <p:nvPr/>
        </p:nvSpPr>
        <p:spPr>
          <a:xfrm>
            <a:off x="15229606" y="1090925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78" name="Gerade Verbindung mit Pfeil 677"/>
          <p:cNvCxnSpPr/>
          <p:nvPr/>
        </p:nvCxnSpPr>
        <p:spPr>
          <a:xfrm>
            <a:off x="15373622" y="1126338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Gerade Verbindung mit Pfeil 678"/>
          <p:cNvCxnSpPr/>
          <p:nvPr/>
        </p:nvCxnSpPr>
        <p:spPr>
          <a:xfrm>
            <a:off x="15373622" y="10975355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Gerade Verbindung mit Pfeil 679"/>
          <p:cNvCxnSpPr/>
          <p:nvPr/>
        </p:nvCxnSpPr>
        <p:spPr>
          <a:xfrm>
            <a:off x="15373622" y="9253065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Gerade Verbindung mit Pfeil 680"/>
          <p:cNvCxnSpPr/>
          <p:nvPr/>
        </p:nvCxnSpPr>
        <p:spPr>
          <a:xfrm>
            <a:off x="15373622" y="954109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Gerade Verbindung mit Pfeil 681"/>
          <p:cNvCxnSpPr/>
          <p:nvPr/>
        </p:nvCxnSpPr>
        <p:spPr>
          <a:xfrm>
            <a:off x="15373622" y="10081220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Gerade Verbindung mit Pfeil 682"/>
          <p:cNvCxnSpPr/>
          <p:nvPr/>
        </p:nvCxnSpPr>
        <p:spPr>
          <a:xfrm>
            <a:off x="15373622" y="10369252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feld 310"/>
          <p:cNvSpPr txBox="1">
            <a:spLocks noChangeArrowheads="1"/>
          </p:cNvSpPr>
          <p:nvPr/>
        </p:nvSpPr>
        <p:spPr bwMode="auto">
          <a:xfrm>
            <a:off x="11557198" y="10153228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85" name="Textfeld 310"/>
          <p:cNvSpPr txBox="1">
            <a:spLocks noChangeArrowheads="1"/>
          </p:cNvSpPr>
          <p:nvPr/>
        </p:nvSpPr>
        <p:spPr bwMode="auto">
          <a:xfrm>
            <a:off x="15373622" y="10153228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86" name="Textfeld 310"/>
          <p:cNvSpPr txBox="1">
            <a:spLocks noChangeArrowheads="1"/>
          </p:cNvSpPr>
          <p:nvPr/>
        </p:nvSpPr>
        <p:spPr bwMode="auto">
          <a:xfrm>
            <a:off x="15373622" y="9037041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87" name="Textfeld 310"/>
          <p:cNvSpPr txBox="1">
            <a:spLocks noChangeArrowheads="1"/>
          </p:cNvSpPr>
          <p:nvPr/>
        </p:nvSpPr>
        <p:spPr bwMode="auto">
          <a:xfrm>
            <a:off x="15373622" y="9325073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88" name="Abgerundetes Rechteck 687"/>
          <p:cNvSpPr/>
          <p:nvPr/>
        </p:nvSpPr>
        <p:spPr>
          <a:xfrm>
            <a:off x="5184378" y="9416921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89" name="Rechteck 688"/>
          <p:cNvSpPr/>
          <p:nvPr/>
        </p:nvSpPr>
        <p:spPr>
          <a:xfrm>
            <a:off x="6414417" y="94948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0" name="Rechteck 689"/>
          <p:cNvSpPr/>
          <p:nvPr/>
        </p:nvSpPr>
        <p:spPr>
          <a:xfrm>
            <a:off x="6414417" y="978375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1" name="Textfeld 307"/>
          <p:cNvSpPr txBox="1">
            <a:spLocks noChangeArrowheads="1"/>
          </p:cNvSpPr>
          <p:nvPr/>
        </p:nvSpPr>
        <p:spPr bwMode="auto">
          <a:xfrm>
            <a:off x="6531248" y="9344913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692" name="Textfeld 310"/>
          <p:cNvSpPr txBox="1">
            <a:spLocks noChangeArrowheads="1"/>
          </p:cNvSpPr>
          <p:nvPr/>
        </p:nvSpPr>
        <p:spPr bwMode="auto">
          <a:xfrm>
            <a:off x="6521723" y="9632945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93" name="Gerade Verbindung mit Pfeil 692"/>
          <p:cNvCxnSpPr/>
          <p:nvPr/>
        </p:nvCxnSpPr>
        <p:spPr>
          <a:xfrm>
            <a:off x="6554043" y="9848845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Gerade Verbindung mit Pfeil 693"/>
          <p:cNvCxnSpPr/>
          <p:nvPr/>
        </p:nvCxnSpPr>
        <p:spPr>
          <a:xfrm>
            <a:off x="6554043" y="9560937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hteck 694"/>
          <p:cNvSpPr/>
          <p:nvPr/>
        </p:nvSpPr>
        <p:spPr>
          <a:xfrm>
            <a:off x="5943301" y="938098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6" name="Rechteck 695"/>
          <p:cNvSpPr/>
          <p:nvPr/>
        </p:nvSpPr>
        <p:spPr>
          <a:xfrm>
            <a:off x="5724326" y="93809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7" name="Rechteck 696"/>
          <p:cNvSpPr/>
          <p:nvPr/>
        </p:nvSpPr>
        <p:spPr>
          <a:xfrm>
            <a:off x="10945018" y="75612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8" name="Rechteck 697"/>
          <p:cNvSpPr/>
          <p:nvPr/>
        </p:nvSpPr>
        <p:spPr>
          <a:xfrm>
            <a:off x="11305058" y="75612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9" name="Abgerundetes Rechteck 698"/>
          <p:cNvSpPr/>
          <p:nvPr/>
        </p:nvSpPr>
        <p:spPr>
          <a:xfrm>
            <a:off x="9007404" y="8241747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0" name="Rechteck 699"/>
          <p:cNvSpPr/>
          <p:nvPr/>
        </p:nvSpPr>
        <p:spPr>
          <a:xfrm>
            <a:off x="8935396" y="83597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1" name="Rechteck 700"/>
          <p:cNvSpPr/>
          <p:nvPr/>
        </p:nvSpPr>
        <p:spPr>
          <a:xfrm>
            <a:off x="8935396" y="871299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2" name="Rechteck 701"/>
          <p:cNvSpPr/>
          <p:nvPr/>
        </p:nvSpPr>
        <p:spPr>
          <a:xfrm>
            <a:off x="10203560" y="872571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3" name="Rechteck 702"/>
          <p:cNvSpPr/>
          <p:nvPr/>
        </p:nvSpPr>
        <p:spPr>
          <a:xfrm>
            <a:off x="10209464" y="835976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4" name="Textfeld 307"/>
          <p:cNvSpPr txBox="1">
            <a:spLocks noChangeArrowheads="1"/>
          </p:cNvSpPr>
          <p:nvPr/>
        </p:nvSpPr>
        <p:spPr bwMode="auto">
          <a:xfrm>
            <a:off x="10347576" y="8185713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5" name="Textfeld 310"/>
          <p:cNvSpPr txBox="1">
            <a:spLocks noChangeArrowheads="1"/>
          </p:cNvSpPr>
          <p:nvPr/>
        </p:nvSpPr>
        <p:spPr bwMode="auto">
          <a:xfrm>
            <a:off x="10347576" y="8575791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6" name="Textfeld 307"/>
          <p:cNvSpPr txBox="1">
            <a:spLocks noChangeArrowheads="1"/>
          </p:cNvSpPr>
          <p:nvPr/>
        </p:nvSpPr>
        <p:spPr bwMode="auto">
          <a:xfrm>
            <a:off x="15337506" y="8191004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7" name="Textfeld 310"/>
          <p:cNvSpPr txBox="1">
            <a:spLocks noChangeArrowheads="1"/>
          </p:cNvSpPr>
          <p:nvPr/>
        </p:nvSpPr>
        <p:spPr bwMode="auto">
          <a:xfrm>
            <a:off x="15335274" y="8551044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08" name="Gerade Verbindung mit Pfeil 707"/>
          <p:cNvCxnSpPr>
            <a:stCxn id="765" idx="3"/>
          </p:cNvCxnSpPr>
          <p:nvPr/>
        </p:nvCxnSpPr>
        <p:spPr>
          <a:xfrm>
            <a:off x="15331602" y="8402241"/>
            <a:ext cx="1806104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Gerade Verbindung mit Pfeil 708"/>
          <p:cNvCxnSpPr>
            <a:stCxn id="703" idx="3"/>
          </p:cNvCxnSpPr>
          <p:nvPr/>
        </p:nvCxnSpPr>
        <p:spPr>
          <a:xfrm flipV="1">
            <a:off x="10347576" y="8404077"/>
            <a:ext cx="2829690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Gerade Verbindung mit Pfeil 709"/>
          <p:cNvCxnSpPr>
            <a:stCxn id="702" idx="3"/>
          </p:cNvCxnSpPr>
          <p:nvPr/>
        </p:nvCxnSpPr>
        <p:spPr>
          <a:xfrm flipV="1">
            <a:off x="10341672" y="8770814"/>
            <a:ext cx="2843085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Gerade Verbindung mit Pfeil 710"/>
          <p:cNvCxnSpPr>
            <a:endCxn id="697" idx="2"/>
          </p:cNvCxnSpPr>
          <p:nvPr/>
        </p:nvCxnSpPr>
        <p:spPr>
          <a:xfrm flipV="1">
            <a:off x="11013281" y="7697730"/>
            <a:ext cx="0" cy="729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Gerade Verbindung mit Pfeil 711"/>
          <p:cNvCxnSpPr>
            <a:endCxn id="698" idx="2"/>
          </p:cNvCxnSpPr>
          <p:nvPr/>
        </p:nvCxnSpPr>
        <p:spPr>
          <a:xfrm flipV="1">
            <a:off x="11373321" y="7697730"/>
            <a:ext cx="0" cy="1087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Rechteck 712"/>
          <p:cNvSpPr/>
          <p:nvPr/>
        </p:nvSpPr>
        <p:spPr>
          <a:xfrm>
            <a:off x="14437518" y="6534101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14" name="Gerade Verbindung mit Pfeil 713"/>
          <p:cNvCxnSpPr>
            <a:endCxn id="713" idx="1"/>
          </p:cNvCxnSpPr>
          <p:nvPr/>
        </p:nvCxnSpPr>
        <p:spPr>
          <a:xfrm flipV="1">
            <a:off x="11701214" y="6603157"/>
            <a:ext cx="2736304" cy="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hteck 714"/>
          <p:cNvSpPr/>
          <p:nvPr/>
        </p:nvSpPr>
        <p:spPr>
          <a:xfrm>
            <a:off x="11557198" y="653410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6" name="Textfeld 308"/>
          <p:cNvSpPr txBox="1">
            <a:spLocks noChangeArrowheads="1"/>
          </p:cNvSpPr>
          <p:nvPr/>
        </p:nvSpPr>
        <p:spPr bwMode="auto">
          <a:xfrm>
            <a:off x="11726736" y="6384181"/>
            <a:ext cx="1162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pw_auto_mv_stop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7" name="Abgerundetes Rechteck 716"/>
          <p:cNvSpPr/>
          <p:nvPr/>
        </p:nvSpPr>
        <p:spPr>
          <a:xfrm>
            <a:off x="13285390" y="11695435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8" name="Rechteck 717"/>
          <p:cNvSpPr/>
          <p:nvPr/>
        </p:nvSpPr>
        <p:spPr>
          <a:xfrm>
            <a:off x="13213382" y="1176744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9" name="Rechteck 718"/>
          <p:cNvSpPr/>
          <p:nvPr/>
        </p:nvSpPr>
        <p:spPr>
          <a:xfrm>
            <a:off x="13213382" y="1205547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0" name="Rechteck 719"/>
          <p:cNvSpPr/>
          <p:nvPr/>
        </p:nvSpPr>
        <p:spPr>
          <a:xfrm>
            <a:off x="15235510" y="1206137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1" name="Rechteck 720"/>
          <p:cNvSpPr/>
          <p:nvPr/>
        </p:nvSpPr>
        <p:spPr>
          <a:xfrm>
            <a:off x="15235510" y="117733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2" name="Textfeld 307"/>
          <p:cNvSpPr txBox="1">
            <a:spLocks noChangeArrowheads="1"/>
          </p:cNvSpPr>
          <p:nvPr/>
        </p:nvSpPr>
        <p:spPr bwMode="auto">
          <a:xfrm>
            <a:off x="15373622" y="11623427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3" name="Textfeld 310"/>
          <p:cNvSpPr txBox="1">
            <a:spLocks noChangeArrowheads="1"/>
          </p:cNvSpPr>
          <p:nvPr/>
        </p:nvSpPr>
        <p:spPr bwMode="auto">
          <a:xfrm>
            <a:off x="15373622" y="11904414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4" name="Gerade Verbindung mit Pfeil 723"/>
          <p:cNvCxnSpPr/>
          <p:nvPr/>
        </p:nvCxnSpPr>
        <p:spPr>
          <a:xfrm>
            <a:off x="15373622" y="1212748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Gerade Verbindung mit Pfeil 724"/>
          <p:cNvCxnSpPr/>
          <p:nvPr/>
        </p:nvCxnSpPr>
        <p:spPr>
          <a:xfrm>
            <a:off x="15373622" y="1183945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hteck 725"/>
          <p:cNvSpPr/>
          <p:nvPr/>
        </p:nvSpPr>
        <p:spPr>
          <a:xfrm>
            <a:off x="11413183" y="1176744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7" name="Rechteck 726"/>
          <p:cNvSpPr/>
          <p:nvPr/>
        </p:nvSpPr>
        <p:spPr>
          <a:xfrm>
            <a:off x="11413182" y="1205547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28" name="Textfeld 307"/>
          <p:cNvSpPr txBox="1">
            <a:spLocks noChangeArrowheads="1"/>
          </p:cNvSpPr>
          <p:nvPr/>
        </p:nvSpPr>
        <p:spPr bwMode="auto">
          <a:xfrm>
            <a:off x="11557198" y="11593388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9" name="Textfeld 310"/>
          <p:cNvSpPr txBox="1">
            <a:spLocks noChangeArrowheads="1"/>
          </p:cNvSpPr>
          <p:nvPr/>
        </p:nvSpPr>
        <p:spPr bwMode="auto">
          <a:xfrm>
            <a:off x="11557198" y="11881421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30" name="Gerade Verbindung mit Pfeil 729"/>
          <p:cNvCxnSpPr/>
          <p:nvPr/>
        </p:nvCxnSpPr>
        <p:spPr>
          <a:xfrm>
            <a:off x="11557198" y="1183570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Gerade Verbindung mit Pfeil 730"/>
          <p:cNvCxnSpPr/>
          <p:nvPr/>
        </p:nvCxnSpPr>
        <p:spPr>
          <a:xfrm>
            <a:off x="11557198" y="1212373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hteck 731"/>
          <p:cNvSpPr/>
          <p:nvPr/>
        </p:nvSpPr>
        <p:spPr>
          <a:xfrm>
            <a:off x="1263452" y="741667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3" name="Gerade Verbindung mit Pfeil 732"/>
          <p:cNvCxnSpPr/>
          <p:nvPr/>
        </p:nvCxnSpPr>
        <p:spPr>
          <a:xfrm>
            <a:off x="471364" y="748493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feld 300"/>
          <p:cNvSpPr txBox="1">
            <a:spLocks noChangeArrowheads="1"/>
          </p:cNvSpPr>
          <p:nvPr/>
        </p:nvSpPr>
        <p:spPr bwMode="auto">
          <a:xfrm>
            <a:off x="-32692" y="7275384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735" name="Rechteck 734"/>
          <p:cNvSpPr/>
          <p:nvPr/>
        </p:nvSpPr>
        <p:spPr>
          <a:xfrm>
            <a:off x="1263452" y="770400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6" name="Gerade Verbindung mit Pfeil 735"/>
          <p:cNvCxnSpPr/>
          <p:nvPr/>
        </p:nvCxnSpPr>
        <p:spPr>
          <a:xfrm>
            <a:off x="471364" y="777227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Textfeld 300"/>
          <p:cNvSpPr txBox="1">
            <a:spLocks noChangeArrowheads="1"/>
          </p:cNvSpPr>
          <p:nvPr/>
        </p:nvSpPr>
        <p:spPr bwMode="auto">
          <a:xfrm>
            <a:off x="-72206" y="7562721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738" name="Rechteck 737"/>
          <p:cNvSpPr/>
          <p:nvPr/>
        </p:nvSpPr>
        <p:spPr>
          <a:xfrm>
            <a:off x="1263452" y="85420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9" name="Gerade Verbindung mit Pfeil 738"/>
          <p:cNvCxnSpPr/>
          <p:nvPr/>
        </p:nvCxnSpPr>
        <p:spPr>
          <a:xfrm>
            <a:off x="474118" y="8606527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feld 300"/>
          <p:cNvSpPr txBox="1">
            <a:spLocks noChangeArrowheads="1"/>
          </p:cNvSpPr>
          <p:nvPr/>
        </p:nvSpPr>
        <p:spPr bwMode="auto">
          <a:xfrm>
            <a:off x="-32692" y="8365798"/>
            <a:ext cx="75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1" name="Rechteck 740"/>
          <p:cNvSpPr/>
          <p:nvPr/>
        </p:nvSpPr>
        <p:spPr>
          <a:xfrm>
            <a:off x="1263452" y="883004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2" name="Gerade Verbindung mit Pfeil 741"/>
          <p:cNvCxnSpPr/>
          <p:nvPr/>
        </p:nvCxnSpPr>
        <p:spPr>
          <a:xfrm>
            <a:off x="474118" y="889455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feld 658"/>
          <p:cNvSpPr txBox="1">
            <a:spLocks noChangeArrowheads="1"/>
          </p:cNvSpPr>
          <p:nvPr/>
        </p:nvSpPr>
        <p:spPr bwMode="auto">
          <a:xfrm>
            <a:off x="-32692" y="8653136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pw_rm_dn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44" name="Gewinkelte Verbindung 743"/>
          <p:cNvCxnSpPr>
            <a:stCxn id="619" idx="3"/>
          </p:cNvCxnSpPr>
          <p:nvPr/>
        </p:nvCxnSpPr>
        <p:spPr>
          <a:xfrm flipV="1">
            <a:off x="2802013" y="5807393"/>
            <a:ext cx="3326556" cy="1686272"/>
          </a:xfrm>
          <a:prstGeom prst="bentConnector3">
            <a:avLst>
              <a:gd name="adj1" fmla="val 10010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Gewinkelte Verbindung 744"/>
          <p:cNvCxnSpPr>
            <a:stCxn id="620" idx="3"/>
          </p:cNvCxnSpPr>
          <p:nvPr/>
        </p:nvCxnSpPr>
        <p:spPr>
          <a:xfrm flipV="1">
            <a:off x="2802012" y="6094730"/>
            <a:ext cx="3545632" cy="1686967"/>
          </a:xfrm>
          <a:prstGeom prst="bentConnector3">
            <a:avLst>
              <a:gd name="adj1" fmla="val 9996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feld 300"/>
          <p:cNvSpPr txBox="1">
            <a:spLocks noChangeArrowheads="1"/>
          </p:cNvSpPr>
          <p:nvPr/>
        </p:nvSpPr>
        <p:spPr bwMode="auto">
          <a:xfrm>
            <a:off x="2807916" y="727468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7" name="Textfeld 298"/>
          <p:cNvSpPr txBox="1">
            <a:spLocks noChangeArrowheads="1"/>
          </p:cNvSpPr>
          <p:nvPr/>
        </p:nvSpPr>
        <p:spPr bwMode="auto">
          <a:xfrm>
            <a:off x="2807916" y="756272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8" name="Rechteck 747"/>
          <p:cNvSpPr/>
          <p:nvPr/>
        </p:nvSpPr>
        <p:spPr>
          <a:xfrm>
            <a:off x="2669803" y="9494832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9" name="Rechteck 748"/>
          <p:cNvSpPr/>
          <p:nvPr/>
        </p:nvSpPr>
        <p:spPr>
          <a:xfrm>
            <a:off x="2669803" y="978286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0" name="Rechteck 749"/>
          <p:cNvSpPr/>
          <p:nvPr/>
        </p:nvSpPr>
        <p:spPr>
          <a:xfrm>
            <a:off x="4043859" y="9494832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1" name="Rechteck 750"/>
          <p:cNvSpPr/>
          <p:nvPr/>
        </p:nvSpPr>
        <p:spPr>
          <a:xfrm>
            <a:off x="4037955" y="978286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2" name="Gerade Verbindung mit Pfeil 751"/>
          <p:cNvCxnSpPr>
            <a:stCxn id="748" idx="3"/>
            <a:endCxn id="750" idx="1"/>
          </p:cNvCxnSpPr>
          <p:nvPr/>
        </p:nvCxnSpPr>
        <p:spPr>
          <a:xfrm>
            <a:off x="2807915" y="9563889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Gerade Verbindung mit Pfeil 752"/>
          <p:cNvCxnSpPr>
            <a:stCxn id="749" idx="3"/>
            <a:endCxn id="751" idx="1"/>
          </p:cNvCxnSpPr>
          <p:nvPr/>
        </p:nvCxnSpPr>
        <p:spPr>
          <a:xfrm>
            <a:off x="2807916" y="9851921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Gewinkelte Verbindung 753"/>
          <p:cNvCxnSpPr>
            <a:endCxn id="589" idx="1"/>
          </p:cNvCxnSpPr>
          <p:nvPr/>
        </p:nvCxnSpPr>
        <p:spPr>
          <a:xfrm>
            <a:off x="3672210" y="9559156"/>
            <a:ext cx="6177086" cy="554260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Gewinkelte Verbindung 754"/>
          <p:cNvCxnSpPr>
            <a:endCxn id="597" idx="1"/>
          </p:cNvCxnSpPr>
          <p:nvPr/>
        </p:nvCxnSpPr>
        <p:spPr>
          <a:xfrm>
            <a:off x="3456186" y="9847188"/>
            <a:ext cx="6385173" cy="554260"/>
          </a:xfrm>
          <a:prstGeom prst="bentConnector3">
            <a:avLst>
              <a:gd name="adj1" fmla="val 3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Gerade Verbindung mit Pfeil 755"/>
          <p:cNvCxnSpPr>
            <a:endCxn id="696" idx="0"/>
          </p:cNvCxnSpPr>
          <p:nvPr/>
        </p:nvCxnSpPr>
        <p:spPr>
          <a:xfrm>
            <a:off x="5793383" y="8408809"/>
            <a:ext cx="0" cy="972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Gerade Verbindung mit Pfeil 756"/>
          <p:cNvCxnSpPr>
            <a:endCxn id="695" idx="0"/>
          </p:cNvCxnSpPr>
          <p:nvPr/>
        </p:nvCxnSpPr>
        <p:spPr>
          <a:xfrm>
            <a:off x="6012358" y="8120777"/>
            <a:ext cx="0" cy="1260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Textfeld 300"/>
          <p:cNvSpPr txBox="1">
            <a:spLocks noChangeArrowheads="1"/>
          </p:cNvSpPr>
          <p:nvPr/>
        </p:nvSpPr>
        <p:spPr bwMode="auto">
          <a:xfrm>
            <a:off x="8568754" y="11635199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59" name="Rechteck 758"/>
          <p:cNvSpPr/>
          <p:nvPr/>
        </p:nvSpPr>
        <p:spPr>
          <a:xfrm>
            <a:off x="9864898" y="1181015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60" name="Gerade Verbindung mit Pfeil 759"/>
          <p:cNvCxnSpPr/>
          <p:nvPr/>
        </p:nvCxnSpPr>
        <p:spPr>
          <a:xfrm>
            <a:off x="8663508" y="11881420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Textfeld 307"/>
          <p:cNvSpPr txBox="1">
            <a:spLocks noChangeArrowheads="1"/>
          </p:cNvSpPr>
          <p:nvPr/>
        </p:nvSpPr>
        <p:spPr bwMode="auto">
          <a:xfrm>
            <a:off x="8568754" y="9865196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2" name="Textfeld 307"/>
          <p:cNvSpPr txBox="1">
            <a:spLocks noChangeArrowheads="1"/>
          </p:cNvSpPr>
          <p:nvPr/>
        </p:nvSpPr>
        <p:spPr bwMode="auto">
          <a:xfrm>
            <a:off x="8568754" y="10153228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3" name="Abgerundetes Rechteck 762"/>
          <p:cNvSpPr/>
          <p:nvPr/>
        </p:nvSpPr>
        <p:spPr>
          <a:xfrm>
            <a:off x="13249274" y="8263012"/>
            <a:ext cx="2016224" cy="6480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64" name="Rechteck 763"/>
          <p:cNvSpPr/>
          <p:nvPr/>
        </p:nvSpPr>
        <p:spPr>
          <a:xfrm>
            <a:off x="15193490" y="8683700"/>
            <a:ext cx="138112" cy="155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5" name="Rechteck 764"/>
          <p:cNvSpPr/>
          <p:nvPr/>
        </p:nvSpPr>
        <p:spPr>
          <a:xfrm>
            <a:off x="15193490" y="8325445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6" name="Rechteck 765"/>
          <p:cNvSpPr/>
          <p:nvPr/>
        </p:nvSpPr>
        <p:spPr>
          <a:xfrm>
            <a:off x="13177266" y="8695060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67" name="Rechteck 766"/>
          <p:cNvSpPr/>
          <p:nvPr/>
        </p:nvSpPr>
        <p:spPr>
          <a:xfrm>
            <a:off x="13177266" y="8335020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68" name="Gerade Verbindung mit Pfeil 767"/>
          <p:cNvCxnSpPr/>
          <p:nvPr/>
        </p:nvCxnSpPr>
        <p:spPr>
          <a:xfrm>
            <a:off x="15337506" y="876706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hteck 768"/>
          <p:cNvSpPr/>
          <p:nvPr/>
        </p:nvSpPr>
        <p:spPr>
          <a:xfrm>
            <a:off x="10086725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0" name="Rechteck 769"/>
          <p:cNvSpPr/>
          <p:nvPr/>
        </p:nvSpPr>
        <p:spPr>
          <a:xfrm>
            <a:off x="10086725" y="10442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1" name="Textfeld 307"/>
          <p:cNvSpPr txBox="1">
            <a:spLocks noChangeArrowheads="1"/>
          </p:cNvSpPr>
          <p:nvPr/>
        </p:nvSpPr>
        <p:spPr bwMode="auto">
          <a:xfrm>
            <a:off x="10224838" y="0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2" name="Textfeld 310"/>
          <p:cNvSpPr txBox="1">
            <a:spLocks noChangeArrowheads="1"/>
          </p:cNvSpPr>
          <p:nvPr/>
        </p:nvSpPr>
        <p:spPr bwMode="auto">
          <a:xfrm>
            <a:off x="10237538" y="1397348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73" name="Gerade Verbindung mit Pfeil 772"/>
          <p:cNvCxnSpPr>
            <a:stCxn id="770" idx="3"/>
            <a:endCxn id="792" idx="1"/>
          </p:cNvCxnSpPr>
          <p:nvPr/>
        </p:nvCxnSpPr>
        <p:spPr>
          <a:xfrm>
            <a:off x="10224838" y="111246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Gerade Verbindung mit Pfeil 773"/>
          <p:cNvCxnSpPr>
            <a:stCxn id="769" idx="3"/>
            <a:endCxn id="788" idx="1"/>
          </p:cNvCxnSpPr>
          <p:nvPr/>
        </p:nvCxnSpPr>
        <p:spPr>
          <a:xfrm>
            <a:off x="10224838" y="249288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Textfeld 310"/>
          <p:cNvSpPr txBox="1">
            <a:spLocks noChangeArrowheads="1"/>
          </p:cNvSpPr>
          <p:nvPr/>
        </p:nvSpPr>
        <p:spPr bwMode="auto">
          <a:xfrm>
            <a:off x="10224838" y="1116335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6" name="Textfeld 307"/>
          <p:cNvSpPr txBox="1">
            <a:spLocks noChangeArrowheads="1"/>
          </p:cNvSpPr>
          <p:nvPr/>
        </p:nvSpPr>
        <p:spPr bwMode="auto">
          <a:xfrm>
            <a:off x="10224838" y="870273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7" name="Textfeld 307"/>
          <p:cNvSpPr txBox="1">
            <a:spLocks noChangeArrowheads="1"/>
          </p:cNvSpPr>
          <p:nvPr/>
        </p:nvSpPr>
        <p:spPr bwMode="auto">
          <a:xfrm>
            <a:off x="10224838" y="294208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8" name="Textfeld 310"/>
          <p:cNvSpPr txBox="1">
            <a:spLocks noChangeArrowheads="1"/>
          </p:cNvSpPr>
          <p:nvPr/>
        </p:nvSpPr>
        <p:spPr bwMode="auto">
          <a:xfrm>
            <a:off x="10224838" y="1950234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9" name="Rechteck 778"/>
          <p:cNvSpPr/>
          <p:nvPr/>
        </p:nvSpPr>
        <p:spPr>
          <a:xfrm>
            <a:off x="10086725" y="154825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0" name="Gerade Verbindung mit Pfeil 779"/>
          <p:cNvCxnSpPr>
            <a:stCxn id="779" idx="3"/>
            <a:endCxn id="795" idx="1"/>
          </p:cNvCxnSpPr>
          <p:nvPr/>
        </p:nvCxnSpPr>
        <p:spPr>
          <a:xfrm>
            <a:off x="10224838" y="1616522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Rechteck 780"/>
          <p:cNvSpPr/>
          <p:nvPr/>
        </p:nvSpPr>
        <p:spPr>
          <a:xfrm>
            <a:off x="10086725" y="126022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2" name="Gerade Verbindung mit Pfeil 781"/>
          <p:cNvCxnSpPr>
            <a:stCxn id="781" idx="3"/>
            <a:endCxn id="794" idx="1"/>
          </p:cNvCxnSpPr>
          <p:nvPr/>
        </p:nvCxnSpPr>
        <p:spPr>
          <a:xfrm>
            <a:off x="10224838" y="132849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hteck 782"/>
          <p:cNvSpPr/>
          <p:nvPr/>
        </p:nvSpPr>
        <p:spPr>
          <a:xfrm>
            <a:off x="10086725" y="212432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4" name="Gerade Verbindung mit Pfeil 783"/>
          <p:cNvCxnSpPr>
            <a:stCxn id="783" idx="3"/>
            <a:endCxn id="798" idx="1"/>
          </p:cNvCxnSpPr>
          <p:nvPr/>
        </p:nvCxnSpPr>
        <p:spPr>
          <a:xfrm>
            <a:off x="10224838" y="219258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chteck 784"/>
          <p:cNvSpPr/>
          <p:nvPr/>
        </p:nvSpPr>
        <p:spPr>
          <a:xfrm>
            <a:off x="10086726" y="47416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86" name="Gerade Verbindung mit Pfeil 785"/>
          <p:cNvCxnSpPr>
            <a:stCxn id="785" idx="3"/>
            <a:endCxn id="789" idx="1"/>
          </p:cNvCxnSpPr>
          <p:nvPr/>
        </p:nvCxnSpPr>
        <p:spPr>
          <a:xfrm>
            <a:off x="10224838" y="543223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Abgerundetes Rechteck 786"/>
          <p:cNvSpPr/>
          <p:nvPr/>
        </p:nvSpPr>
        <p:spPr>
          <a:xfrm>
            <a:off x="13465198" y="18010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88" name="Rechteck 787"/>
          <p:cNvSpPr/>
          <p:nvPr/>
        </p:nvSpPr>
        <p:spPr>
          <a:xfrm>
            <a:off x="13393190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89" name="Rechteck 788"/>
          <p:cNvSpPr/>
          <p:nvPr/>
        </p:nvSpPr>
        <p:spPr>
          <a:xfrm>
            <a:off x="13393190" y="474166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0" name="Abgerundetes Rechteck 789"/>
          <p:cNvSpPr/>
          <p:nvPr/>
        </p:nvSpPr>
        <p:spPr>
          <a:xfrm>
            <a:off x="13465198" y="75617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1" name="Rechteck 790"/>
          <p:cNvSpPr/>
          <p:nvPr/>
        </p:nvSpPr>
        <p:spPr>
          <a:xfrm>
            <a:off x="13393190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2" name="Rechteck 791"/>
          <p:cNvSpPr/>
          <p:nvPr/>
        </p:nvSpPr>
        <p:spPr>
          <a:xfrm>
            <a:off x="13393190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3" name="Abgerundetes Rechteck 792"/>
          <p:cNvSpPr/>
          <p:nvPr/>
        </p:nvSpPr>
        <p:spPr>
          <a:xfrm>
            <a:off x="13465198" y="126022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4" name="Rechteck 793"/>
          <p:cNvSpPr/>
          <p:nvPr/>
        </p:nvSpPr>
        <p:spPr>
          <a:xfrm>
            <a:off x="13393190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5" name="Rechteck 794"/>
          <p:cNvSpPr/>
          <p:nvPr/>
        </p:nvSpPr>
        <p:spPr>
          <a:xfrm>
            <a:off x="13393190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6" name="Abgerundetes Rechteck 795"/>
          <p:cNvSpPr/>
          <p:nvPr/>
        </p:nvSpPr>
        <p:spPr>
          <a:xfrm>
            <a:off x="13465198" y="183629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7" name="Rechteck 796"/>
          <p:cNvSpPr/>
          <p:nvPr/>
        </p:nvSpPr>
        <p:spPr>
          <a:xfrm>
            <a:off x="13393190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8" name="Rechteck 797"/>
          <p:cNvSpPr/>
          <p:nvPr/>
        </p:nvSpPr>
        <p:spPr>
          <a:xfrm>
            <a:off x="13393190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9" name="Rechteck 798"/>
          <p:cNvSpPr/>
          <p:nvPr/>
        </p:nvSpPr>
        <p:spPr>
          <a:xfrm>
            <a:off x="14761342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0" name="Rechteck 799"/>
          <p:cNvSpPr/>
          <p:nvPr/>
        </p:nvSpPr>
        <p:spPr>
          <a:xfrm>
            <a:off x="14761342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1" name="Rechteck 800"/>
          <p:cNvSpPr/>
          <p:nvPr/>
        </p:nvSpPr>
        <p:spPr>
          <a:xfrm>
            <a:off x="14761342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2" name="Rechteck 801"/>
          <p:cNvSpPr/>
          <p:nvPr/>
        </p:nvSpPr>
        <p:spPr>
          <a:xfrm>
            <a:off x="14761342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3" name="Rechteck 802"/>
          <p:cNvSpPr/>
          <p:nvPr/>
        </p:nvSpPr>
        <p:spPr>
          <a:xfrm>
            <a:off x="14761342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4" name="Rechteck 803"/>
          <p:cNvSpPr/>
          <p:nvPr/>
        </p:nvSpPr>
        <p:spPr>
          <a:xfrm>
            <a:off x="14761342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Rechteck 804"/>
          <p:cNvSpPr/>
          <p:nvPr/>
        </p:nvSpPr>
        <p:spPr>
          <a:xfrm>
            <a:off x="14761342" y="18010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6" name="Rechteck 805"/>
          <p:cNvSpPr/>
          <p:nvPr/>
        </p:nvSpPr>
        <p:spPr>
          <a:xfrm>
            <a:off x="14761342" y="4681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07" name="Gerade Verbindung mit Pfeil 806"/>
          <p:cNvCxnSpPr/>
          <p:nvPr/>
        </p:nvCxnSpPr>
        <p:spPr>
          <a:xfrm>
            <a:off x="14905358" y="219633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Gerade Verbindung mit Pfeil 807"/>
          <p:cNvCxnSpPr/>
          <p:nvPr/>
        </p:nvCxnSpPr>
        <p:spPr>
          <a:xfrm>
            <a:off x="14905358" y="190829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Gerade Verbindung mit Pfeil 808"/>
          <p:cNvCxnSpPr/>
          <p:nvPr/>
        </p:nvCxnSpPr>
        <p:spPr>
          <a:xfrm>
            <a:off x="14905358" y="54014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Gerade Verbindung mit Pfeil 809"/>
          <p:cNvCxnSpPr/>
          <p:nvPr/>
        </p:nvCxnSpPr>
        <p:spPr>
          <a:xfrm>
            <a:off x="14905358" y="25211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Gerade Verbindung mit Pfeil 810"/>
          <p:cNvCxnSpPr/>
          <p:nvPr/>
        </p:nvCxnSpPr>
        <p:spPr>
          <a:xfrm>
            <a:off x="14905358" y="111621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Gerade Verbindung mit Pfeil 811"/>
          <p:cNvCxnSpPr/>
          <p:nvPr/>
        </p:nvCxnSpPr>
        <p:spPr>
          <a:xfrm>
            <a:off x="14905358" y="82817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Gerade Verbindung mit Pfeil 812"/>
          <p:cNvCxnSpPr/>
          <p:nvPr/>
        </p:nvCxnSpPr>
        <p:spPr>
          <a:xfrm>
            <a:off x="14905358" y="162026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Gerade Verbindung mit Pfeil 813"/>
          <p:cNvCxnSpPr/>
          <p:nvPr/>
        </p:nvCxnSpPr>
        <p:spPr>
          <a:xfrm>
            <a:off x="14905358" y="133223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Textfeld 307"/>
          <p:cNvSpPr txBox="1">
            <a:spLocks noChangeArrowheads="1"/>
          </p:cNvSpPr>
          <p:nvPr/>
        </p:nvSpPr>
        <p:spPr bwMode="auto">
          <a:xfrm>
            <a:off x="14905358" y="3609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6" name="Textfeld 307"/>
          <p:cNvSpPr txBox="1">
            <a:spLocks noChangeArrowheads="1"/>
          </p:cNvSpPr>
          <p:nvPr/>
        </p:nvSpPr>
        <p:spPr bwMode="auto">
          <a:xfrm>
            <a:off x="14905358" y="324123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7" name="Textfeld 307"/>
          <p:cNvSpPr txBox="1">
            <a:spLocks noChangeArrowheads="1"/>
          </p:cNvSpPr>
          <p:nvPr/>
        </p:nvSpPr>
        <p:spPr bwMode="auto">
          <a:xfrm>
            <a:off x="14905358" y="61215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8" name="Textfeld 307"/>
          <p:cNvSpPr txBox="1">
            <a:spLocks noChangeArrowheads="1"/>
          </p:cNvSpPr>
          <p:nvPr/>
        </p:nvSpPr>
        <p:spPr bwMode="auto">
          <a:xfrm>
            <a:off x="14905358" y="900187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19" name="Textfeld 307"/>
          <p:cNvSpPr txBox="1">
            <a:spLocks noChangeArrowheads="1"/>
          </p:cNvSpPr>
          <p:nvPr/>
        </p:nvSpPr>
        <p:spPr bwMode="auto">
          <a:xfrm>
            <a:off x="14905358" y="111621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0" name="Textfeld 307"/>
          <p:cNvSpPr txBox="1">
            <a:spLocks noChangeArrowheads="1"/>
          </p:cNvSpPr>
          <p:nvPr/>
        </p:nvSpPr>
        <p:spPr bwMode="auto">
          <a:xfrm>
            <a:off x="14905358" y="1404243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1" name="Textfeld 307"/>
          <p:cNvSpPr txBox="1">
            <a:spLocks noChangeArrowheads="1"/>
          </p:cNvSpPr>
          <p:nvPr/>
        </p:nvSpPr>
        <p:spPr bwMode="auto">
          <a:xfrm>
            <a:off x="14905358" y="169227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2" name="Textfeld 307"/>
          <p:cNvSpPr txBox="1">
            <a:spLocks noChangeArrowheads="1"/>
          </p:cNvSpPr>
          <p:nvPr/>
        </p:nvSpPr>
        <p:spPr bwMode="auto">
          <a:xfrm>
            <a:off x="14905358" y="1980307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23" name="Gewinkelte Verbindung 822"/>
          <p:cNvCxnSpPr>
            <a:endCxn id="791" idx="1"/>
          </p:cNvCxnSpPr>
          <p:nvPr/>
        </p:nvCxnSpPr>
        <p:spPr>
          <a:xfrm>
            <a:off x="10874027" y="546100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Gewinkelte Verbindung 823"/>
          <p:cNvCxnSpPr/>
          <p:nvPr/>
        </p:nvCxnSpPr>
        <p:spPr>
          <a:xfrm>
            <a:off x="10874127" y="1620391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feld 310"/>
          <p:cNvSpPr txBox="1">
            <a:spLocks noChangeArrowheads="1"/>
          </p:cNvSpPr>
          <p:nvPr/>
        </p:nvSpPr>
        <p:spPr bwMode="auto">
          <a:xfrm>
            <a:off x="10214297" y="2868042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26" name="Rechteck 825"/>
          <p:cNvSpPr/>
          <p:nvPr/>
        </p:nvSpPr>
        <p:spPr>
          <a:xfrm>
            <a:off x="10080922" y="282607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27" name="Gerade Verbindung mit Pfeil 826"/>
          <p:cNvCxnSpPr>
            <a:stCxn id="826" idx="3"/>
          </p:cNvCxnSpPr>
          <p:nvPr/>
        </p:nvCxnSpPr>
        <p:spPr>
          <a:xfrm>
            <a:off x="10219034" y="289433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hteck 827"/>
          <p:cNvSpPr/>
          <p:nvPr/>
        </p:nvSpPr>
        <p:spPr>
          <a:xfrm>
            <a:off x="10086826" y="30420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29" name="Gerade Verbindung mit Pfeil 828"/>
          <p:cNvCxnSpPr>
            <a:stCxn id="828" idx="3"/>
          </p:cNvCxnSpPr>
          <p:nvPr/>
        </p:nvCxnSpPr>
        <p:spPr>
          <a:xfrm>
            <a:off x="10224938" y="3110360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Textfeld 310"/>
          <p:cNvSpPr txBox="1">
            <a:spLocks noChangeArrowheads="1"/>
          </p:cNvSpPr>
          <p:nvPr/>
        </p:nvSpPr>
        <p:spPr bwMode="auto">
          <a:xfrm>
            <a:off x="10202379" y="2651860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31" name="Textfeld 310"/>
          <p:cNvSpPr txBox="1">
            <a:spLocks noChangeArrowheads="1"/>
          </p:cNvSpPr>
          <p:nvPr/>
        </p:nvSpPr>
        <p:spPr bwMode="auto">
          <a:xfrm>
            <a:off x="10224938" y="3330129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32" name="Gerade Verbindung mit Pfeil 831"/>
          <p:cNvCxnSpPr/>
          <p:nvPr/>
        </p:nvCxnSpPr>
        <p:spPr>
          <a:xfrm flipV="1">
            <a:off x="13287375" y="5569818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Gerade Verbindung mit Pfeil 832"/>
          <p:cNvCxnSpPr/>
          <p:nvPr/>
        </p:nvCxnSpPr>
        <p:spPr>
          <a:xfrm flipV="1">
            <a:off x="13482638" y="5570389"/>
            <a:ext cx="0" cy="639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Gerade Verbindung mit Pfeil 833"/>
          <p:cNvCxnSpPr/>
          <p:nvPr/>
        </p:nvCxnSpPr>
        <p:spPr>
          <a:xfrm flipV="1">
            <a:off x="13687425" y="5574582"/>
            <a:ext cx="0" cy="1038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Gerade Verbindung mit Pfeil 834"/>
          <p:cNvCxnSpPr/>
          <p:nvPr/>
        </p:nvCxnSpPr>
        <p:spPr>
          <a:xfrm>
            <a:off x="6624538" y="8143602"/>
            <a:ext cx="0" cy="697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Gerade Verbindung mit Pfeil 835"/>
          <p:cNvCxnSpPr/>
          <p:nvPr/>
        </p:nvCxnSpPr>
        <p:spPr>
          <a:xfrm>
            <a:off x="6452612" y="8428484"/>
            <a:ext cx="0" cy="41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Gerade Verbindung mit Pfeil 836"/>
          <p:cNvCxnSpPr/>
          <p:nvPr/>
        </p:nvCxnSpPr>
        <p:spPr>
          <a:xfrm flipV="1">
            <a:off x="12889234" y="9775180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Gerade Verbindung mit Pfeil 837"/>
          <p:cNvCxnSpPr/>
          <p:nvPr/>
        </p:nvCxnSpPr>
        <p:spPr>
          <a:xfrm flipV="1">
            <a:off x="12668632" y="9775180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Gerade Verbindung mit Pfeil 838"/>
          <p:cNvCxnSpPr/>
          <p:nvPr/>
        </p:nvCxnSpPr>
        <p:spPr>
          <a:xfrm flipV="1">
            <a:off x="12889234" y="10639276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Gerade Verbindung mit Pfeil 839"/>
          <p:cNvCxnSpPr/>
          <p:nvPr/>
        </p:nvCxnSpPr>
        <p:spPr>
          <a:xfrm flipV="1">
            <a:off x="12668632" y="10639276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Gerade Verbindung mit Pfeil 840"/>
          <p:cNvCxnSpPr/>
          <p:nvPr/>
        </p:nvCxnSpPr>
        <p:spPr>
          <a:xfrm flipV="1">
            <a:off x="12893812" y="11503372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Gerade Verbindung mit Pfeil 841"/>
          <p:cNvCxnSpPr/>
          <p:nvPr/>
        </p:nvCxnSpPr>
        <p:spPr>
          <a:xfrm flipV="1">
            <a:off x="12673210" y="11503372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Gewinkelte Verbindung 842"/>
          <p:cNvCxnSpPr>
            <a:endCxn id="844" idx="1"/>
          </p:cNvCxnSpPr>
          <p:nvPr/>
        </p:nvCxnSpPr>
        <p:spPr>
          <a:xfrm flipV="1">
            <a:off x="8280722" y="7067624"/>
            <a:ext cx="6155750" cy="937371"/>
          </a:xfrm>
          <a:prstGeom prst="bentConnector3">
            <a:avLst>
              <a:gd name="adj1" fmla="val 5618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hteck 843"/>
          <p:cNvSpPr/>
          <p:nvPr/>
        </p:nvSpPr>
        <p:spPr>
          <a:xfrm>
            <a:off x="14436472" y="6998568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45" name="Rechteck 844"/>
          <p:cNvSpPr/>
          <p:nvPr/>
        </p:nvSpPr>
        <p:spPr>
          <a:xfrm>
            <a:off x="14439444" y="7279556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46" name="Gewinkelte Verbindung 845"/>
          <p:cNvCxnSpPr>
            <a:endCxn id="845" idx="1"/>
          </p:cNvCxnSpPr>
          <p:nvPr/>
        </p:nvCxnSpPr>
        <p:spPr>
          <a:xfrm flipV="1">
            <a:off x="8206740" y="7348612"/>
            <a:ext cx="6232704" cy="758284"/>
          </a:xfrm>
          <a:prstGeom prst="bentConnector3">
            <a:avLst>
              <a:gd name="adj1" fmla="val 581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Gerade Verbindung 846"/>
          <p:cNvCxnSpPr/>
          <p:nvPr/>
        </p:nvCxnSpPr>
        <p:spPr>
          <a:xfrm>
            <a:off x="8288342" y="7200900"/>
            <a:ext cx="0" cy="80772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Gerade Verbindung 847"/>
          <p:cNvCxnSpPr/>
          <p:nvPr/>
        </p:nvCxnSpPr>
        <p:spPr>
          <a:xfrm>
            <a:off x="8216334" y="7498080"/>
            <a:ext cx="0" cy="61722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feld 307"/>
          <p:cNvSpPr txBox="1">
            <a:spLocks noChangeArrowheads="1"/>
          </p:cNvSpPr>
          <p:nvPr/>
        </p:nvSpPr>
        <p:spPr bwMode="auto">
          <a:xfrm>
            <a:off x="13609314" y="6816229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0" name="Textfeld 307"/>
          <p:cNvSpPr txBox="1">
            <a:spLocks noChangeArrowheads="1"/>
          </p:cNvSpPr>
          <p:nvPr/>
        </p:nvSpPr>
        <p:spPr bwMode="auto">
          <a:xfrm>
            <a:off x="13609314" y="7104261"/>
            <a:ext cx="7248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1" name="Rechteck 850"/>
          <p:cNvSpPr/>
          <p:nvPr/>
        </p:nvSpPr>
        <p:spPr>
          <a:xfrm>
            <a:off x="2376066" y="505832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2" name="Gerade Verbindung mit Pfeil 851"/>
          <p:cNvCxnSpPr/>
          <p:nvPr/>
        </p:nvCxnSpPr>
        <p:spPr>
          <a:xfrm>
            <a:off x="1583978" y="513032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Textfeld 298"/>
          <p:cNvSpPr txBox="1">
            <a:spLocks noChangeArrowheads="1"/>
          </p:cNvSpPr>
          <p:nvPr/>
        </p:nvSpPr>
        <p:spPr bwMode="auto">
          <a:xfrm>
            <a:off x="1151930" y="4914305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4" name="Rechteck 853"/>
          <p:cNvSpPr/>
          <p:nvPr/>
        </p:nvSpPr>
        <p:spPr>
          <a:xfrm>
            <a:off x="4032052" y="867429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55" name="Rechteck 854"/>
          <p:cNvSpPr/>
          <p:nvPr/>
        </p:nvSpPr>
        <p:spPr>
          <a:xfrm>
            <a:off x="4032052" y="89923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6" name="Gerade Verbindung mit Pfeil 855"/>
          <p:cNvCxnSpPr/>
          <p:nvPr/>
        </p:nvCxnSpPr>
        <p:spPr>
          <a:xfrm>
            <a:off x="3023940" y="8765898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Gerade Verbindung mit Pfeil 856"/>
          <p:cNvCxnSpPr/>
          <p:nvPr/>
        </p:nvCxnSpPr>
        <p:spPr>
          <a:xfrm>
            <a:off x="3023940" y="9056881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Textfeld 300"/>
          <p:cNvSpPr txBox="1">
            <a:spLocks noChangeArrowheads="1"/>
          </p:cNvSpPr>
          <p:nvPr/>
        </p:nvSpPr>
        <p:spPr bwMode="auto">
          <a:xfrm>
            <a:off x="2951932" y="8522628"/>
            <a:ext cx="7222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9" name="Textfeld 300"/>
          <p:cNvSpPr txBox="1">
            <a:spLocks noChangeArrowheads="1"/>
          </p:cNvSpPr>
          <p:nvPr/>
        </p:nvSpPr>
        <p:spPr bwMode="auto">
          <a:xfrm>
            <a:off x="2951932" y="8810660"/>
            <a:ext cx="7620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0" name="Rechteck 859"/>
          <p:cNvSpPr/>
          <p:nvPr/>
        </p:nvSpPr>
        <p:spPr>
          <a:xfrm>
            <a:off x="4824140" y="870274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61" name="Rechteck 860"/>
          <p:cNvSpPr/>
          <p:nvPr/>
        </p:nvSpPr>
        <p:spPr>
          <a:xfrm>
            <a:off x="4824140" y="898487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62" name="Gerade Verbindung mit Pfeil 861"/>
          <p:cNvCxnSpPr/>
          <p:nvPr/>
        </p:nvCxnSpPr>
        <p:spPr>
          <a:xfrm>
            <a:off x="4968354" y="8768849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Gerade Verbindung mit Pfeil 862"/>
          <p:cNvCxnSpPr/>
          <p:nvPr/>
        </p:nvCxnSpPr>
        <p:spPr>
          <a:xfrm>
            <a:off x="4968354" y="9056881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Textfeld 307"/>
          <p:cNvSpPr txBox="1">
            <a:spLocks noChangeArrowheads="1"/>
          </p:cNvSpPr>
          <p:nvPr/>
        </p:nvSpPr>
        <p:spPr bwMode="auto">
          <a:xfrm>
            <a:off x="4923735" y="8552825"/>
            <a:ext cx="6206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5" name="Textfeld 307"/>
          <p:cNvSpPr txBox="1">
            <a:spLocks noChangeArrowheads="1"/>
          </p:cNvSpPr>
          <p:nvPr/>
        </p:nvSpPr>
        <p:spPr bwMode="auto">
          <a:xfrm>
            <a:off x="4926687" y="8840857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6" name="Abgerundetes Rechteck 865"/>
          <p:cNvSpPr/>
          <p:nvPr/>
        </p:nvSpPr>
        <p:spPr>
          <a:xfrm>
            <a:off x="14545418" y="4104556"/>
            <a:ext cx="1368152" cy="122413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smtClean="0">
                <a:solidFill>
                  <a:schemeClr val="tx1"/>
                </a:solidFill>
              </a:rPr>
              <a:t>ManPW</a:t>
            </a:r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867" name="Gerade Verbindung mit Pfeil 866"/>
          <p:cNvCxnSpPr>
            <a:stCxn id="872" idx="3"/>
          </p:cNvCxnSpPr>
          <p:nvPr/>
        </p:nvCxnSpPr>
        <p:spPr>
          <a:xfrm>
            <a:off x="11696467" y="5109716"/>
            <a:ext cx="2783466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Gerade Verbindung mit Pfeil 867"/>
          <p:cNvCxnSpPr>
            <a:stCxn id="871" idx="3"/>
          </p:cNvCxnSpPr>
          <p:nvPr/>
        </p:nvCxnSpPr>
        <p:spPr>
          <a:xfrm>
            <a:off x="11696467" y="4749676"/>
            <a:ext cx="2783466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Rechteck 868"/>
          <p:cNvSpPr/>
          <p:nvPr/>
        </p:nvSpPr>
        <p:spPr>
          <a:xfrm>
            <a:off x="14473410" y="468062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0" name="Rechteck 869"/>
          <p:cNvSpPr/>
          <p:nvPr/>
        </p:nvSpPr>
        <p:spPr>
          <a:xfrm>
            <a:off x="14473410" y="504066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1" name="Rechteck 870"/>
          <p:cNvSpPr/>
          <p:nvPr/>
        </p:nvSpPr>
        <p:spPr>
          <a:xfrm>
            <a:off x="11558354" y="468062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2" name="Rechteck 871"/>
          <p:cNvSpPr/>
          <p:nvPr/>
        </p:nvSpPr>
        <p:spPr>
          <a:xfrm>
            <a:off x="11558354" y="504066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3" name="Textfeld 307"/>
          <p:cNvSpPr txBox="1">
            <a:spLocks noChangeArrowheads="1"/>
          </p:cNvSpPr>
          <p:nvPr/>
        </p:nvSpPr>
        <p:spPr bwMode="auto">
          <a:xfrm>
            <a:off x="11737106" y="4506407"/>
            <a:ext cx="7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4" name="Textfeld 308"/>
          <p:cNvSpPr txBox="1">
            <a:spLocks noChangeArrowheads="1"/>
          </p:cNvSpPr>
          <p:nvPr/>
        </p:nvSpPr>
        <p:spPr bwMode="auto">
          <a:xfrm>
            <a:off x="11737106" y="4866447"/>
            <a:ext cx="7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75" name="Gerade Verbindung mit Pfeil 874"/>
          <p:cNvCxnSpPr/>
          <p:nvPr/>
        </p:nvCxnSpPr>
        <p:spPr>
          <a:xfrm flipV="1">
            <a:off x="13321282" y="4464596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Gerade Verbindung mit Pfeil 875"/>
          <p:cNvCxnSpPr/>
          <p:nvPr/>
        </p:nvCxnSpPr>
        <p:spPr>
          <a:xfrm flipV="1">
            <a:off x="13609314" y="4464596"/>
            <a:ext cx="0" cy="639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Rechteck 876"/>
          <p:cNvSpPr/>
          <p:nvPr/>
        </p:nvSpPr>
        <p:spPr>
          <a:xfrm>
            <a:off x="14473410" y="4248572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8" name="Rechteck 877"/>
          <p:cNvSpPr/>
          <p:nvPr/>
        </p:nvSpPr>
        <p:spPr>
          <a:xfrm>
            <a:off x="2376066" y="53286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79" name="Rechteck 878"/>
          <p:cNvSpPr/>
          <p:nvPr/>
        </p:nvSpPr>
        <p:spPr>
          <a:xfrm>
            <a:off x="2376066" y="561672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0" name="Gerade Verbindung mit Pfeil 879"/>
          <p:cNvCxnSpPr/>
          <p:nvPr/>
        </p:nvCxnSpPr>
        <p:spPr>
          <a:xfrm>
            <a:off x="1583978" y="540070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feld 298"/>
          <p:cNvSpPr txBox="1">
            <a:spLocks noChangeArrowheads="1"/>
          </p:cNvSpPr>
          <p:nvPr/>
        </p:nvSpPr>
        <p:spPr bwMode="auto">
          <a:xfrm>
            <a:off x="1151930" y="5154479"/>
            <a:ext cx="1224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2" name="Textfeld 298"/>
          <p:cNvSpPr txBox="1">
            <a:spLocks noChangeArrowheads="1"/>
          </p:cNvSpPr>
          <p:nvPr/>
        </p:nvSpPr>
        <p:spPr bwMode="auto">
          <a:xfrm>
            <a:off x="1151930" y="5442511"/>
            <a:ext cx="12249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release_pw_but_dn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883" name="Gerade Verbindung mit Pfeil 882"/>
          <p:cNvCxnSpPr/>
          <p:nvPr/>
        </p:nvCxnSpPr>
        <p:spPr>
          <a:xfrm>
            <a:off x="1583978" y="5688732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Rechteck 883"/>
          <p:cNvSpPr/>
          <p:nvPr/>
        </p:nvSpPr>
        <p:spPr>
          <a:xfrm>
            <a:off x="5019152" y="424857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85" name="Gerade Verbindung mit Pfeil 884"/>
          <p:cNvCxnSpPr>
            <a:stCxn id="884" idx="3"/>
            <a:endCxn id="877" idx="1"/>
          </p:cNvCxnSpPr>
          <p:nvPr/>
        </p:nvCxnSpPr>
        <p:spPr>
          <a:xfrm>
            <a:off x="5157264" y="4316835"/>
            <a:ext cx="9316146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Textfeld 307"/>
          <p:cNvSpPr txBox="1">
            <a:spLocks noChangeArrowheads="1"/>
          </p:cNvSpPr>
          <p:nvPr/>
        </p:nvSpPr>
        <p:spPr bwMode="auto">
          <a:xfrm>
            <a:off x="5166185" y="4074359"/>
            <a:ext cx="10263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release_pw_but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5841562" y="424068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24" name="Rechteck 423"/>
          <p:cNvSpPr/>
          <p:nvPr/>
        </p:nvSpPr>
        <p:spPr>
          <a:xfrm>
            <a:off x="15847912" y="453595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25" name="Textfeld 307"/>
          <p:cNvSpPr txBox="1">
            <a:spLocks noChangeArrowheads="1"/>
          </p:cNvSpPr>
          <p:nvPr/>
        </p:nvSpPr>
        <p:spPr bwMode="auto">
          <a:xfrm>
            <a:off x="15946337" y="4063901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6" name="Textfeld 310"/>
          <p:cNvSpPr txBox="1">
            <a:spLocks noChangeArrowheads="1"/>
          </p:cNvSpPr>
          <p:nvPr/>
        </p:nvSpPr>
        <p:spPr bwMode="auto">
          <a:xfrm>
            <a:off x="15946337" y="4354413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427" name="Gerade Verbindung mit Pfeil 426"/>
          <p:cNvCxnSpPr/>
          <p:nvPr/>
        </p:nvCxnSpPr>
        <p:spPr>
          <a:xfrm>
            <a:off x="15984958" y="4608612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427"/>
          <p:cNvCxnSpPr/>
          <p:nvPr/>
        </p:nvCxnSpPr>
        <p:spPr>
          <a:xfrm>
            <a:off x="15984958" y="4320580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hteck 428"/>
          <p:cNvSpPr/>
          <p:nvPr/>
        </p:nvSpPr>
        <p:spPr>
          <a:xfrm>
            <a:off x="15841562" y="482488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30" name="Rechteck 429"/>
          <p:cNvSpPr/>
          <p:nvPr/>
        </p:nvSpPr>
        <p:spPr>
          <a:xfrm>
            <a:off x="15847912" y="512015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31" name="Textfeld 310"/>
          <p:cNvSpPr txBox="1">
            <a:spLocks noChangeArrowheads="1"/>
          </p:cNvSpPr>
          <p:nvPr/>
        </p:nvSpPr>
        <p:spPr bwMode="auto">
          <a:xfrm>
            <a:off x="15946337" y="4938613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432" name="Gerade Verbindung mit Pfeil 431"/>
          <p:cNvCxnSpPr/>
          <p:nvPr/>
        </p:nvCxnSpPr>
        <p:spPr>
          <a:xfrm>
            <a:off x="15984958" y="5184676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/>
          <p:cNvCxnSpPr/>
          <p:nvPr/>
        </p:nvCxnSpPr>
        <p:spPr>
          <a:xfrm>
            <a:off x="15984958" y="4896644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feld 307"/>
          <p:cNvSpPr txBox="1">
            <a:spLocks noChangeArrowheads="1"/>
          </p:cNvSpPr>
          <p:nvPr/>
        </p:nvSpPr>
        <p:spPr bwMode="auto">
          <a:xfrm>
            <a:off x="15955862" y="4654451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436" name="Rechteck 435"/>
          <p:cNvSpPr/>
          <p:nvPr/>
        </p:nvSpPr>
        <p:spPr>
          <a:xfrm>
            <a:off x="15808795" y="693928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37" name="Rechteck 436"/>
          <p:cNvSpPr/>
          <p:nvPr/>
        </p:nvSpPr>
        <p:spPr>
          <a:xfrm>
            <a:off x="15815145" y="723456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38" name="Textfeld 310"/>
          <p:cNvSpPr txBox="1">
            <a:spLocks noChangeArrowheads="1"/>
          </p:cNvSpPr>
          <p:nvPr/>
        </p:nvSpPr>
        <p:spPr bwMode="auto">
          <a:xfrm>
            <a:off x="15913570" y="7053014"/>
            <a:ext cx="11721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led_pw_cls_up_off</a:t>
            </a:r>
          </a:p>
        </p:txBody>
      </p:sp>
      <p:cxnSp>
        <p:nvCxnSpPr>
          <p:cNvPr id="439" name="Gerade Verbindung mit Pfeil 438"/>
          <p:cNvCxnSpPr/>
          <p:nvPr/>
        </p:nvCxnSpPr>
        <p:spPr>
          <a:xfrm>
            <a:off x="15952191" y="7299077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39"/>
          <p:cNvCxnSpPr/>
          <p:nvPr/>
        </p:nvCxnSpPr>
        <p:spPr>
          <a:xfrm>
            <a:off x="15952191" y="7011045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feld 307"/>
          <p:cNvSpPr txBox="1">
            <a:spLocks noChangeArrowheads="1"/>
          </p:cNvSpPr>
          <p:nvPr/>
        </p:nvSpPr>
        <p:spPr bwMode="auto">
          <a:xfrm>
            <a:off x="15923095" y="6768852"/>
            <a:ext cx="11633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led_pw_cls_up_on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Benutzerdefiniert</PresentationFormat>
  <Paragraphs>141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250</cp:revision>
  <dcterms:created xsi:type="dcterms:W3CDTF">2012-06-05T08:13:00Z</dcterms:created>
  <dcterms:modified xsi:type="dcterms:W3CDTF">2013-04-03T11:35:28Z</dcterms:modified>
</cp:coreProperties>
</file>