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801350" cy="5761038"/>
  <p:notesSz cx="6858000" cy="9144000"/>
  <p:defaultTextStyle>
    <a:defPPr>
      <a:defRPr lang="de-DE"/>
    </a:defPPr>
    <a:lvl1pPr marL="0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63" autoAdjust="0"/>
  </p:normalViewPr>
  <p:slideViewPr>
    <p:cSldViewPr>
      <p:cViewPr>
        <p:scale>
          <a:sx n="100" d="100"/>
          <a:sy n="100" d="100"/>
        </p:scale>
        <p:origin x="-2984" y="-1424"/>
      </p:cViewPr>
      <p:guideLst>
        <p:guide orient="horz" pos="1815"/>
        <p:guide pos="34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9A007-A5B8-4132-9BD8-C0E8EF4AC888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685800"/>
            <a:ext cx="6426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03809-4C88-43CC-A88A-D754D3D579D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99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5900" y="685800"/>
            <a:ext cx="64262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03809-4C88-43CC-A88A-D754D3D579D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10101" y="1789658"/>
            <a:ext cx="9181148" cy="1234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0206" y="3264589"/>
            <a:ext cx="7560945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2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964501" y="322728"/>
            <a:ext cx="3401675" cy="688257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55722" y="322728"/>
            <a:ext cx="10028754" cy="688257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232" y="3702003"/>
            <a:ext cx="9181148" cy="1144206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3232" y="2441774"/>
            <a:ext cx="9181148" cy="1260227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607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55720" y="1881675"/>
            <a:ext cx="6715214" cy="532362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650957" y="1881675"/>
            <a:ext cx="6715214" cy="532362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69" y="230711"/>
            <a:ext cx="9721215" cy="960173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0070" y="1289569"/>
            <a:ext cx="4772472" cy="537430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76072" indent="0">
              <a:buNone/>
              <a:defRPr sz="2500" b="1"/>
            </a:lvl2pPr>
            <a:lvl3pPr marL="1152144" indent="0">
              <a:buNone/>
              <a:defRPr sz="2300" b="1"/>
            </a:lvl3pPr>
            <a:lvl4pPr marL="1728216" indent="0">
              <a:buNone/>
              <a:defRPr sz="2000" b="1"/>
            </a:lvl4pPr>
            <a:lvl5pPr marL="2304288" indent="0">
              <a:buNone/>
              <a:defRPr sz="2000" b="1"/>
            </a:lvl5pPr>
            <a:lvl6pPr marL="2880360" indent="0">
              <a:buNone/>
              <a:defRPr sz="2000" b="1"/>
            </a:lvl6pPr>
            <a:lvl7pPr marL="3456432" indent="0">
              <a:buNone/>
              <a:defRPr sz="2000" b="1"/>
            </a:lvl7pPr>
            <a:lvl8pPr marL="4032504" indent="0">
              <a:buNone/>
              <a:defRPr sz="2000" b="1"/>
            </a:lvl8pPr>
            <a:lvl9pPr marL="4608576" indent="0">
              <a:buNone/>
              <a:defRPr sz="20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0070" y="1826996"/>
            <a:ext cx="4772472" cy="3319265"/>
          </a:xfrm>
        </p:spPr>
        <p:txBody>
          <a:bodyPr/>
          <a:lstStyle>
            <a:lvl1pPr>
              <a:defRPr sz="31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86941" y="1289569"/>
            <a:ext cx="4774347" cy="537430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76072" indent="0">
              <a:buNone/>
              <a:defRPr sz="2500" b="1"/>
            </a:lvl2pPr>
            <a:lvl3pPr marL="1152144" indent="0">
              <a:buNone/>
              <a:defRPr sz="2300" b="1"/>
            </a:lvl3pPr>
            <a:lvl4pPr marL="1728216" indent="0">
              <a:buNone/>
              <a:defRPr sz="2000" b="1"/>
            </a:lvl4pPr>
            <a:lvl5pPr marL="2304288" indent="0">
              <a:buNone/>
              <a:defRPr sz="2000" b="1"/>
            </a:lvl5pPr>
            <a:lvl6pPr marL="2880360" indent="0">
              <a:buNone/>
              <a:defRPr sz="2000" b="1"/>
            </a:lvl6pPr>
            <a:lvl7pPr marL="3456432" indent="0">
              <a:buNone/>
              <a:defRPr sz="2000" b="1"/>
            </a:lvl7pPr>
            <a:lvl8pPr marL="4032504" indent="0">
              <a:buNone/>
              <a:defRPr sz="2000" b="1"/>
            </a:lvl8pPr>
            <a:lvl9pPr marL="4608576" indent="0">
              <a:buNone/>
              <a:defRPr sz="20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86941" y="1826996"/>
            <a:ext cx="4774347" cy="3319265"/>
          </a:xfrm>
        </p:spPr>
        <p:txBody>
          <a:bodyPr/>
          <a:lstStyle>
            <a:lvl1pPr>
              <a:defRPr sz="31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72" y="229377"/>
            <a:ext cx="3553569" cy="976176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23029" y="229377"/>
            <a:ext cx="6038255" cy="4916886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31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40072" y="1205552"/>
            <a:ext cx="3553569" cy="3940710"/>
          </a:xfrm>
        </p:spPr>
        <p:txBody>
          <a:bodyPr/>
          <a:lstStyle>
            <a:lvl1pPr marL="0" indent="0">
              <a:buNone/>
              <a:defRPr sz="1800"/>
            </a:lvl1pPr>
            <a:lvl2pPr marL="576072" indent="0">
              <a:buNone/>
              <a:defRPr sz="1500"/>
            </a:lvl2pPr>
            <a:lvl3pPr marL="1152144" indent="0">
              <a:buNone/>
              <a:defRPr sz="1300"/>
            </a:lvl3pPr>
            <a:lvl4pPr marL="1728216" indent="0">
              <a:buNone/>
              <a:defRPr sz="1200"/>
            </a:lvl4pPr>
            <a:lvl5pPr marL="2304288" indent="0">
              <a:buNone/>
              <a:defRPr sz="1200"/>
            </a:lvl5pPr>
            <a:lvl6pPr marL="2880360" indent="0">
              <a:buNone/>
              <a:defRPr sz="1200"/>
            </a:lvl6pPr>
            <a:lvl7pPr marL="3456432" indent="0">
              <a:buNone/>
              <a:defRPr sz="1200"/>
            </a:lvl7pPr>
            <a:lvl8pPr marL="4032504" indent="0">
              <a:buNone/>
              <a:defRPr sz="1200"/>
            </a:lvl8pPr>
            <a:lvl9pPr marL="4608576" indent="0">
              <a:buNone/>
              <a:defRPr sz="1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17142" y="4032729"/>
            <a:ext cx="6480810" cy="476086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17142" y="514760"/>
            <a:ext cx="6480810" cy="3456623"/>
          </a:xfrm>
        </p:spPr>
        <p:txBody>
          <a:bodyPr/>
          <a:lstStyle>
            <a:lvl1pPr marL="0" indent="0">
              <a:buNone/>
              <a:defRPr sz="4100"/>
            </a:lvl1pPr>
            <a:lvl2pPr marL="576072" indent="0">
              <a:buNone/>
              <a:defRPr sz="3500"/>
            </a:lvl2pPr>
            <a:lvl3pPr marL="1152144" indent="0">
              <a:buNone/>
              <a:defRPr sz="3100"/>
            </a:lvl3pPr>
            <a:lvl4pPr marL="1728216" indent="0">
              <a:buNone/>
              <a:defRPr sz="2500"/>
            </a:lvl4pPr>
            <a:lvl5pPr marL="2304288" indent="0">
              <a:buNone/>
              <a:defRPr sz="2500"/>
            </a:lvl5pPr>
            <a:lvl6pPr marL="2880360" indent="0">
              <a:buNone/>
              <a:defRPr sz="2500"/>
            </a:lvl6pPr>
            <a:lvl7pPr marL="3456432" indent="0">
              <a:buNone/>
              <a:defRPr sz="2500"/>
            </a:lvl7pPr>
            <a:lvl8pPr marL="4032504" indent="0">
              <a:buNone/>
              <a:defRPr sz="2500"/>
            </a:lvl8pPr>
            <a:lvl9pPr marL="4608576" indent="0">
              <a:buNone/>
              <a:defRPr sz="2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17142" y="4508814"/>
            <a:ext cx="6480810" cy="676122"/>
          </a:xfrm>
        </p:spPr>
        <p:txBody>
          <a:bodyPr/>
          <a:lstStyle>
            <a:lvl1pPr marL="0" indent="0">
              <a:buNone/>
              <a:defRPr sz="1800"/>
            </a:lvl1pPr>
            <a:lvl2pPr marL="576072" indent="0">
              <a:buNone/>
              <a:defRPr sz="1500"/>
            </a:lvl2pPr>
            <a:lvl3pPr marL="1152144" indent="0">
              <a:buNone/>
              <a:defRPr sz="1300"/>
            </a:lvl3pPr>
            <a:lvl4pPr marL="1728216" indent="0">
              <a:buNone/>
              <a:defRPr sz="1200"/>
            </a:lvl4pPr>
            <a:lvl5pPr marL="2304288" indent="0">
              <a:buNone/>
              <a:defRPr sz="1200"/>
            </a:lvl5pPr>
            <a:lvl6pPr marL="2880360" indent="0">
              <a:buNone/>
              <a:defRPr sz="1200"/>
            </a:lvl6pPr>
            <a:lvl7pPr marL="3456432" indent="0">
              <a:buNone/>
              <a:defRPr sz="1200"/>
            </a:lvl7pPr>
            <a:lvl8pPr marL="4032504" indent="0">
              <a:buNone/>
              <a:defRPr sz="1200"/>
            </a:lvl8pPr>
            <a:lvl9pPr marL="4608576" indent="0">
              <a:buNone/>
              <a:defRPr sz="1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40069" y="230711"/>
            <a:ext cx="9721215" cy="960173"/>
          </a:xfrm>
          <a:prstGeom prst="rect">
            <a:avLst/>
          </a:prstGeom>
        </p:spPr>
        <p:txBody>
          <a:bodyPr vert="horz" lIns="115214" tIns="57607" rIns="115214" bIns="57607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0069" y="1344244"/>
            <a:ext cx="9721215" cy="3802019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40068" y="5339631"/>
            <a:ext cx="2520315" cy="306723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90465" y="5339631"/>
            <a:ext cx="3420427" cy="306723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740968" y="5339631"/>
            <a:ext cx="2520315" cy="306723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52144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54" indent="-432054" algn="l" defTabSz="115214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defTabSz="1152144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Abgerundetes Rechteck 813"/>
          <p:cNvSpPr/>
          <p:nvPr/>
        </p:nvSpPr>
        <p:spPr>
          <a:xfrm>
            <a:off x="6917930" y="2076176"/>
            <a:ext cx="1876622" cy="494110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FP</a:t>
            </a:r>
          </a:p>
        </p:txBody>
      </p:sp>
      <p:sp>
        <p:nvSpPr>
          <p:cNvPr id="815" name="Abgerundetes Rechteck 814"/>
          <p:cNvSpPr/>
          <p:nvPr/>
        </p:nvSpPr>
        <p:spPr>
          <a:xfrm>
            <a:off x="7493994" y="122013"/>
            <a:ext cx="1300811" cy="129614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 smtClean="0">
                <a:solidFill>
                  <a:schemeClr val="tx1"/>
                </a:solidFill>
              </a:rPr>
              <a:t>ManPW</a:t>
            </a:r>
            <a:endParaRPr lang="de-DE" sz="1800" dirty="0" smtClean="0">
              <a:solidFill>
                <a:schemeClr val="tx1"/>
              </a:solidFill>
            </a:endParaRPr>
          </a:p>
        </p:txBody>
      </p:sp>
      <p:sp>
        <p:nvSpPr>
          <p:cNvPr id="816" name="Rechteck 815"/>
          <p:cNvSpPr/>
          <p:nvPr/>
        </p:nvSpPr>
        <p:spPr>
          <a:xfrm>
            <a:off x="7417320" y="219228"/>
            <a:ext cx="137129" cy="137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817" name="Gerade Verbindung mit Pfeil 816"/>
          <p:cNvCxnSpPr/>
          <p:nvPr/>
        </p:nvCxnSpPr>
        <p:spPr>
          <a:xfrm>
            <a:off x="3965603" y="554061"/>
            <a:ext cx="34517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8" name="Rechteck 817"/>
          <p:cNvSpPr/>
          <p:nvPr/>
        </p:nvSpPr>
        <p:spPr>
          <a:xfrm>
            <a:off x="7421987" y="482055"/>
            <a:ext cx="137129" cy="137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19" name="Rechteck 818"/>
          <p:cNvSpPr/>
          <p:nvPr/>
        </p:nvSpPr>
        <p:spPr>
          <a:xfrm>
            <a:off x="7417320" y="883427"/>
            <a:ext cx="137129" cy="137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20" name="Rechteck 819"/>
          <p:cNvSpPr/>
          <p:nvPr/>
        </p:nvSpPr>
        <p:spPr>
          <a:xfrm>
            <a:off x="7417320" y="1201981"/>
            <a:ext cx="137129" cy="137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21" name="Textfeld 820"/>
          <p:cNvSpPr txBox="1"/>
          <p:nvPr/>
        </p:nvSpPr>
        <p:spPr>
          <a:xfrm>
            <a:off x="3965603" y="50007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pw_but_up</a:t>
            </a:r>
            <a:endParaRPr lang="de-DE" sz="1000" dirty="0"/>
          </a:p>
        </p:txBody>
      </p:sp>
      <p:cxnSp>
        <p:nvCxnSpPr>
          <p:cNvPr id="822" name="Gerade Verbindung mit Pfeil 821"/>
          <p:cNvCxnSpPr/>
          <p:nvPr/>
        </p:nvCxnSpPr>
        <p:spPr>
          <a:xfrm>
            <a:off x="6617332" y="948546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" name="Textfeld 822"/>
          <p:cNvSpPr txBox="1"/>
          <p:nvPr/>
        </p:nvSpPr>
        <p:spPr>
          <a:xfrm>
            <a:off x="6480795" y="690082"/>
            <a:ext cx="79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pw_pos_up</a:t>
            </a:r>
            <a:endParaRPr lang="de-DE" sz="1000" dirty="0"/>
          </a:p>
        </p:txBody>
      </p:sp>
      <p:cxnSp>
        <p:nvCxnSpPr>
          <p:cNvPr id="824" name="Gerade Verbindung mit Pfeil 823"/>
          <p:cNvCxnSpPr/>
          <p:nvPr/>
        </p:nvCxnSpPr>
        <p:spPr>
          <a:xfrm>
            <a:off x="6617332" y="1265689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Textfeld 824"/>
          <p:cNvSpPr txBox="1"/>
          <p:nvPr/>
        </p:nvSpPr>
        <p:spPr>
          <a:xfrm>
            <a:off x="6480795" y="1027922"/>
            <a:ext cx="79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pw_</a:t>
            </a:r>
            <a:r>
              <a:rPr lang="de-DE" sz="1000" dirty="0" err="1" smtClean="0"/>
              <a:t>pos_dn</a:t>
            </a:r>
            <a:endParaRPr lang="de-DE" sz="1000" dirty="0"/>
          </a:p>
        </p:txBody>
      </p:sp>
      <p:sp>
        <p:nvSpPr>
          <p:cNvPr id="826" name="Rechteck 825"/>
          <p:cNvSpPr/>
          <p:nvPr/>
        </p:nvSpPr>
        <p:spPr>
          <a:xfrm>
            <a:off x="8722546" y="220862"/>
            <a:ext cx="137129" cy="137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27" name="Rechteck 826"/>
          <p:cNvSpPr/>
          <p:nvPr/>
        </p:nvSpPr>
        <p:spPr>
          <a:xfrm>
            <a:off x="8718131" y="554063"/>
            <a:ext cx="137129" cy="137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828" name="Gerade Verbindung mit Pfeil 827"/>
          <p:cNvCxnSpPr/>
          <p:nvPr/>
        </p:nvCxnSpPr>
        <p:spPr>
          <a:xfrm>
            <a:off x="8866562" y="292868"/>
            <a:ext cx="13637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" name="Textfeld 828"/>
          <p:cNvSpPr txBox="1"/>
          <p:nvPr/>
        </p:nvSpPr>
        <p:spPr>
          <a:xfrm>
            <a:off x="8862146" y="4998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pw_mv_dn</a:t>
            </a:r>
            <a:endParaRPr lang="de-DE" sz="1000" dirty="0"/>
          </a:p>
        </p:txBody>
      </p:sp>
      <p:cxnSp>
        <p:nvCxnSpPr>
          <p:cNvPr id="830" name="Gerade Verbindung mit Pfeil 829"/>
          <p:cNvCxnSpPr/>
          <p:nvPr/>
        </p:nvCxnSpPr>
        <p:spPr>
          <a:xfrm>
            <a:off x="8866910" y="623429"/>
            <a:ext cx="1363389" cy="26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1" name="Textfeld 830"/>
          <p:cNvSpPr txBox="1"/>
          <p:nvPr/>
        </p:nvSpPr>
        <p:spPr>
          <a:xfrm>
            <a:off x="8862146" y="379850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pw_mv_up</a:t>
            </a:r>
            <a:endParaRPr lang="de-DE" sz="1000" dirty="0"/>
          </a:p>
        </p:txBody>
      </p:sp>
      <p:sp>
        <p:nvSpPr>
          <p:cNvPr id="832" name="Rechteck 831"/>
          <p:cNvSpPr/>
          <p:nvPr/>
        </p:nvSpPr>
        <p:spPr>
          <a:xfrm>
            <a:off x="6845923" y="2354263"/>
            <a:ext cx="137129" cy="137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833" name="Gerade Verbindung mit Pfeil 832"/>
          <p:cNvCxnSpPr>
            <a:endCxn id="832" idx="1"/>
          </p:cNvCxnSpPr>
          <p:nvPr/>
        </p:nvCxnSpPr>
        <p:spPr>
          <a:xfrm>
            <a:off x="5837810" y="2422826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4" name="Textfeld 833"/>
          <p:cNvSpPr txBox="1"/>
          <p:nvPr/>
        </p:nvSpPr>
        <p:spPr>
          <a:xfrm>
            <a:off x="5765604" y="2210247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finger_detected</a:t>
            </a:r>
            <a:endParaRPr lang="de-DE" sz="1000" dirty="0"/>
          </a:p>
        </p:txBody>
      </p:sp>
      <p:sp>
        <p:nvSpPr>
          <p:cNvPr id="835" name="Rechteck 834"/>
          <p:cNvSpPr/>
          <p:nvPr/>
        </p:nvSpPr>
        <p:spPr>
          <a:xfrm>
            <a:off x="7780868" y="1346904"/>
            <a:ext cx="137129" cy="137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36" name="Rechteck 835"/>
          <p:cNvSpPr/>
          <p:nvPr/>
        </p:nvSpPr>
        <p:spPr>
          <a:xfrm>
            <a:off x="8312401" y="1345853"/>
            <a:ext cx="137129" cy="137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837" name="Gerade Verbindung mit Pfeil 80"/>
          <p:cNvCxnSpPr>
            <a:stCxn id="838" idx="0"/>
            <a:endCxn id="835" idx="2"/>
          </p:cNvCxnSpPr>
          <p:nvPr/>
        </p:nvCxnSpPr>
        <p:spPr>
          <a:xfrm flipH="1" flipV="1">
            <a:off x="7849433" y="1484031"/>
            <a:ext cx="1159" cy="5101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Rechteck 837"/>
          <p:cNvSpPr/>
          <p:nvPr/>
        </p:nvSpPr>
        <p:spPr>
          <a:xfrm>
            <a:off x="7782027" y="1994223"/>
            <a:ext cx="137129" cy="137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39" name="Rechteck 838"/>
          <p:cNvSpPr/>
          <p:nvPr/>
        </p:nvSpPr>
        <p:spPr>
          <a:xfrm>
            <a:off x="8312022" y="1991584"/>
            <a:ext cx="137129" cy="137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840" name="Gerade Verbindung mit Pfeil 80"/>
          <p:cNvCxnSpPr>
            <a:stCxn id="839" idx="0"/>
            <a:endCxn id="836" idx="2"/>
          </p:cNvCxnSpPr>
          <p:nvPr/>
        </p:nvCxnSpPr>
        <p:spPr>
          <a:xfrm flipV="1">
            <a:off x="8380587" y="1482980"/>
            <a:ext cx="379" cy="508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1" name="Textfeld 840"/>
          <p:cNvSpPr txBox="1"/>
          <p:nvPr/>
        </p:nvSpPr>
        <p:spPr>
          <a:xfrm>
            <a:off x="7416899" y="1710606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fp_on</a:t>
            </a:r>
            <a:endParaRPr lang="de-DE" sz="1000" dirty="0"/>
          </a:p>
        </p:txBody>
      </p:sp>
      <p:sp>
        <p:nvSpPr>
          <p:cNvPr id="842" name="Textfeld 841"/>
          <p:cNvSpPr txBox="1"/>
          <p:nvPr/>
        </p:nvSpPr>
        <p:spPr>
          <a:xfrm>
            <a:off x="7957792" y="1712159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fp_off</a:t>
            </a:r>
            <a:endParaRPr lang="de-DE" sz="1000" dirty="0"/>
          </a:p>
        </p:txBody>
      </p:sp>
      <p:cxnSp>
        <p:nvCxnSpPr>
          <p:cNvPr id="843" name="Gerade Verbindung mit Pfeil 176"/>
          <p:cNvCxnSpPr>
            <a:endCxn id="844" idx="1"/>
          </p:cNvCxnSpPr>
          <p:nvPr/>
        </p:nvCxnSpPr>
        <p:spPr>
          <a:xfrm rot="16200000" flipH="1">
            <a:off x="5770261" y="1131139"/>
            <a:ext cx="1652739" cy="498586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4" name="Rechteck 843"/>
          <p:cNvSpPr/>
          <p:nvPr/>
        </p:nvSpPr>
        <p:spPr>
          <a:xfrm>
            <a:off x="6845923" y="2138237"/>
            <a:ext cx="137129" cy="137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48" name="Abgerundetes Rechteck 847"/>
          <p:cNvSpPr/>
          <p:nvPr/>
        </p:nvSpPr>
        <p:spPr>
          <a:xfrm>
            <a:off x="6624811" y="3024535"/>
            <a:ext cx="2676525" cy="251472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 smtClean="0">
                <a:solidFill>
                  <a:schemeClr val="tx1"/>
                </a:solidFill>
              </a:rPr>
              <a:t>EM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849" name="Rechteck 848"/>
          <p:cNvSpPr/>
          <p:nvPr/>
        </p:nvSpPr>
        <p:spPr>
          <a:xfrm>
            <a:off x="6558462" y="3244080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50" name="Rechteck 849"/>
          <p:cNvSpPr/>
          <p:nvPr/>
        </p:nvSpPr>
        <p:spPr>
          <a:xfrm>
            <a:off x="6558462" y="352506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51" name="Rechteck 850"/>
          <p:cNvSpPr/>
          <p:nvPr/>
        </p:nvSpPr>
        <p:spPr>
          <a:xfrm>
            <a:off x="6558462" y="3804469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52" name="Rechteck 851"/>
          <p:cNvSpPr/>
          <p:nvPr/>
        </p:nvSpPr>
        <p:spPr>
          <a:xfrm>
            <a:off x="6558462" y="408704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57" name="Rechteck 856"/>
          <p:cNvSpPr/>
          <p:nvPr/>
        </p:nvSpPr>
        <p:spPr>
          <a:xfrm>
            <a:off x="6563224" y="434739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58" name="Gerade Verbindung mit Pfeil 857"/>
          <p:cNvCxnSpPr/>
          <p:nvPr/>
        </p:nvCxnSpPr>
        <p:spPr>
          <a:xfrm>
            <a:off x="5045722" y="4412480"/>
            <a:ext cx="15175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9" name="Rechteck 858"/>
          <p:cNvSpPr/>
          <p:nvPr/>
        </p:nvSpPr>
        <p:spPr>
          <a:xfrm>
            <a:off x="6563224" y="462838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60" name="Rechteck 859"/>
          <p:cNvSpPr/>
          <p:nvPr/>
        </p:nvSpPr>
        <p:spPr>
          <a:xfrm>
            <a:off x="6563224" y="4907780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61" name="Rechteck 860"/>
          <p:cNvSpPr/>
          <p:nvPr/>
        </p:nvSpPr>
        <p:spPr>
          <a:xfrm>
            <a:off x="6563224" y="519035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62" name="Textfeld 316"/>
          <p:cNvSpPr txBox="1">
            <a:spLocks noChangeArrowheads="1"/>
          </p:cNvSpPr>
          <p:nvPr/>
        </p:nvSpPr>
        <p:spPr bwMode="auto">
          <a:xfrm>
            <a:off x="5498013" y="4202931"/>
            <a:ext cx="8544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em_pos_left</a:t>
            </a:r>
          </a:p>
        </p:txBody>
      </p:sp>
      <p:cxnSp>
        <p:nvCxnSpPr>
          <p:cNvPr id="863" name="Gerade Verbindung mit Pfeil 862"/>
          <p:cNvCxnSpPr/>
          <p:nvPr/>
        </p:nvCxnSpPr>
        <p:spPr>
          <a:xfrm>
            <a:off x="5045722" y="4695055"/>
            <a:ext cx="15095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Textfeld 318"/>
          <p:cNvSpPr txBox="1">
            <a:spLocks noChangeArrowheads="1"/>
          </p:cNvSpPr>
          <p:nvPr/>
        </p:nvSpPr>
        <p:spPr bwMode="auto">
          <a:xfrm>
            <a:off x="5490074" y="4485506"/>
            <a:ext cx="9263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em_pos_right</a:t>
            </a:r>
          </a:p>
        </p:txBody>
      </p:sp>
      <p:cxnSp>
        <p:nvCxnSpPr>
          <p:cNvPr id="865" name="Gerade Verbindung mit Pfeil 864"/>
          <p:cNvCxnSpPr/>
          <p:nvPr/>
        </p:nvCxnSpPr>
        <p:spPr>
          <a:xfrm>
            <a:off x="5045722" y="4972867"/>
            <a:ext cx="15095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Textfeld 320"/>
          <p:cNvSpPr txBox="1">
            <a:spLocks noChangeArrowheads="1"/>
          </p:cNvSpPr>
          <p:nvPr/>
        </p:nvSpPr>
        <p:spPr bwMode="auto">
          <a:xfrm>
            <a:off x="5490074" y="4763319"/>
            <a:ext cx="8577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em_pos_top</a:t>
            </a:r>
          </a:p>
        </p:txBody>
      </p:sp>
      <p:cxnSp>
        <p:nvCxnSpPr>
          <p:cNvPr id="867" name="Gerade Verbindung mit Pfeil 866"/>
          <p:cNvCxnSpPr/>
          <p:nvPr/>
        </p:nvCxnSpPr>
        <p:spPr>
          <a:xfrm>
            <a:off x="5045722" y="5258617"/>
            <a:ext cx="15095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8" name="Textfeld 322"/>
          <p:cNvSpPr txBox="1">
            <a:spLocks noChangeArrowheads="1"/>
          </p:cNvSpPr>
          <p:nvPr/>
        </p:nvSpPr>
        <p:spPr bwMode="auto">
          <a:xfrm>
            <a:off x="5490074" y="5049069"/>
            <a:ext cx="10749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em_pos_bottom</a:t>
            </a:r>
          </a:p>
        </p:txBody>
      </p:sp>
      <p:sp>
        <p:nvSpPr>
          <p:cNvPr id="875" name="Textfeld 310"/>
          <p:cNvSpPr txBox="1">
            <a:spLocks noChangeArrowheads="1"/>
          </p:cNvSpPr>
          <p:nvPr/>
        </p:nvSpPr>
        <p:spPr bwMode="auto">
          <a:xfrm>
            <a:off x="9363573" y="3591693"/>
            <a:ext cx="8299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em_mv_left</a:t>
            </a:r>
          </a:p>
        </p:txBody>
      </p:sp>
      <p:sp>
        <p:nvSpPr>
          <p:cNvPr id="876" name="Textfeld 310"/>
          <p:cNvSpPr txBox="1">
            <a:spLocks noChangeArrowheads="1"/>
          </p:cNvSpPr>
          <p:nvPr/>
        </p:nvSpPr>
        <p:spPr bwMode="auto">
          <a:xfrm>
            <a:off x="9363574" y="3858393"/>
            <a:ext cx="9018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em_mv_right</a:t>
            </a:r>
          </a:p>
        </p:txBody>
      </p:sp>
      <p:sp>
        <p:nvSpPr>
          <p:cNvPr id="877" name="Textfeld 310"/>
          <p:cNvSpPr txBox="1">
            <a:spLocks noChangeArrowheads="1"/>
          </p:cNvSpPr>
          <p:nvPr/>
        </p:nvSpPr>
        <p:spPr bwMode="auto">
          <a:xfrm>
            <a:off x="9366749" y="4126681"/>
            <a:ext cx="7891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em_mv_up</a:t>
            </a:r>
          </a:p>
        </p:txBody>
      </p:sp>
      <p:sp>
        <p:nvSpPr>
          <p:cNvPr id="878" name="Textfeld 310"/>
          <p:cNvSpPr txBox="1">
            <a:spLocks noChangeArrowheads="1"/>
          </p:cNvSpPr>
          <p:nvPr/>
        </p:nvSpPr>
        <p:spPr bwMode="auto">
          <a:xfrm>
            <a:off x="9363573" y="4383856"/>
            <a:ext cx="95083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em_mv_down</a:t>
            </a:r>
          </a:p>
        </p:txBody>
      </p:sp>
      <p:sp>
        <p:nvSpPr>
          <p:cNvPr id="883" name="Rechteck 882"/>
          <p:cNvSpPr/>
          <p:nvPr/>
        </p:nvSpPr>
        <p:spPr>
          <a:xfrm>
            <a:off x="9239749" y="3744094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84" name="Gerade Verbindung mit Pfeil 883"/>
          <p:cNvCxnSpPr/>
          <p:nvPr/>
        </p:nvCxnSpPr>
        <p:spPr>
          <a:xfrm>
            <a:off x="9377861" y="3809179"/>
            <a:ext cx="1368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5" name="Rechteck 884"/>
          <p:cNvSpPr/>
          <p:nvPr/>
        </p:nvSpPr>
        <p:spPr>
          <a:xfrm>
            <a:off x="9239749" y="4017144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86" name="Gerade Verbindung mit Pfeil 885"/>
          <p:cNvCxnSpPr/>
          <p:nvPr/>
        </p:nvCxnSpPr>
        <p:spPr>
          <a:xfrm>
            <a:off x="9377861" y="4082229"/>
            <a:ext cx="1368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Rechteck 886"/>
          <p:cNvSpPr/>
          <p:nvPr/>
        </p:nvSpPr>
        <p:spPr>
          <a:xfrm>
            <a:off x="9234986" y="4279081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88" name="Gerade Verbindung mit Pfeil 887"/>
          <p:cNvCxnSpPr/>
          <p:nvPr/>
        </p:nvCxnSpPr>
        <p:spPr>
          <a:xfrm>
            <a:off x="9373098" y="4344167"/>
            <a:ext cx="1368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9" name="Rechteck 888"/>
          <p:cNvSpPr/>
          <p:nvPr/>
        </p:nvSpPr>
        <p:spPr>
          <a:xfrm>
            <a:off x="9234986" y="4544194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90" name="Gerade Verbindung mit Pfeil 889"/>
          <p:cNvCxnSpPr/>
          <p:nvPr/>
        </p:nvCxnSpPr>
        <p:spPr>
          <a:xfrm>
            <a:off x="9373098" y="4609279"/>
            <a:ext cx="1368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5" name="Abgerundetes Rechteck 894"/>
          <p:cNvSpPr/>
          <p:nvPr/>
        </p:nvSpPr>
        <p:spPr>
          <a:xfrm>
            <a:off x="1226644" y="77639"/>
            <a:ext cx="2676525" cy="1795463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HMI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6" name="Rechteck 895"/>
          <p:cNvSpPr/>
          <p:nvPr/>
        </p:nvSpPr>
        <p:spPr>
          <a:xfrm>
            <a:off x="1155206" y="207812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97" name="Gerade Verbindung mit Pfeil 896"/>
          <p:cNvCxnSpPr/>
          <p:nvPr/>
        </p:nvCxnSpPr>
        <p:spPr>
          <a:xfrm>
            <a:off x="363045" y="274487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8" name="Rechteck 897"/>
          <p:cNvSpPr/>
          <p:nvPr/>
        </p:nvSpPr>
        <p:spPr>
          <a:xfrm>
            <a:off x="1155206" y="48880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99" name="Rechteck 898"/>
          <p:cNvSpPr/>
          <p:nvPr/>
        </p:nvSpPr>
        <p:spPr>
          <a:xfrm>
            <a:off x="1155206" y="768200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00" name="Rechteck 899"/>
          <p:cNvSpPr/>
          <p:nvPr/>
        </p:nvSpPr>
        <p:spPr>
          <a:xfrm>
            <a:off x="1155206" y="105077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01" name="Gerade Verbindung mit Pfeil 900"/>
          <p:cNvCxnSpPr/>
          <p:nvPr/>
        </p:nvCxnSpPr>
        <p:spPr>
          <a:xfrm>
            <a:off x="355107" y="557062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Gerade Verbindung mit Pfeil 901"/>
          <p:cNvCxnSpPr/>
          <p:nvPr/>
        </p:nvCxnSpPr>
        <p:spPr>
          <a:xfrm>
            <a:off x="355107" y="834875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Gerade Verbindung mit Pfeil 902"/>
          <p:cNvCxnSpPr/>
          <p:nvPr/>
        </p:nvCxnSpPr>
        <p:spPr>
          <a:xfrm>
            <a:off x="355107" y="1120625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Rechteck 903"/>
          <p:cNvSpPr/>
          <p:nvPr/>
        </p:nvSpPr>
        <p:spPr>
          <a:xfrm>
            <a:off x="3830144" y="226862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05" name="Rechteck 904"/>
          <p:cNvSpPr/>
          <p:nvPr/>
        </p:nvSpPr>
        <p:spPr>
          <a:xfrm>
            <a:off x="3834907" y="1604814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06" name="Rechteck 905"/>
          <p:cNvSpPr/>
          <p:nvPr/>
        </p:nvSpPr>
        <p:spPr>
          <a:xfrm>
            <a:off x="3836494" y="761852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07" name="Rechteck 906"/>
          <p:cNvSpPr/>
          <p:nvPr/>
        </p:nvSpPr>
        <p:spPr>
          <a:xfrm>
            <a:off x="1159969" y="131112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08" name="Gerade Verbindung mit Pfeil 907"/>
          <p:cNvCxnSpPr/>
          <p:nvPr/>
        </p:nvCxnSpPr>
        <p:spPr>
          <a:xfrm>
            <a:off x="367806" y="1376212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" name="Rechteck 908"/>
          <p:cNvSpPr/>
          <p:nvPr/>
        </p:nvSpPr>
        <p:spPr>
          <a:xfrm>
            <a:off x="1159969" y="159211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10" name="Gerade Verbindung mit Pfeil 909"/>
          <p:cNvCxnSpPr/>
          <p:nvPr/>
        </p:nvCxnSpPr>
        <p:spPr>
          <a:xfrm>
            <a:off x="359869" y="1658787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" name="Textfeld 300"/>
          <p:cNvSpPr txBox="1">
            <a:spLocks noChangeArrowheads="1"/>
          </p:cNvSpPr>
          <p:nvPr/>
        </p:nvSpPr>
        <p:spPr bwMode="auto">
          <a:xfrm>
            <a:off x="3977782" y="328464"/>
            <a:ext cx="78418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pw_but_dn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12" name="Textfeld 298"/>
          <p:cNvSpPr txBox="1">
            <a:spLocks noChangeArrowheads="1"/>
          </p:cNvSpPr>
          <p:nvPr/>
        </p:nvSpPr>
        <p:spPr bwMode="auto">
          <a:xfrm>
            <a:off x="-63993" y="36364"/>
            <a:ext cx="10275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pw_but_mv_dn</a:t>
            </a:r>
          </a:p>
        </p:txBody>
      </p:sp>
      <p:sp>
        <p:nvSpPr>
          <p:cNvPr id="913" name="Textfeld 298"/>
          <p:cNvSpPr txBox="1">
            <a:spLocks noChangeArrowheads="1"/>
          </p:cNvSpPr>
          <p:nvPr/>
        </p:nvSpPr>
        <p:spPr bwMode="auto">
          <a:xfrm>
            <a:off x="-63993" y="303064"/>
            <a:ext cx="10275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pw_but_mv_up</a:t>
            </a:r>
          </a:p>
        </p:txBody>
      </p:sp>
      <p:sp>
        <p:nvSpPr>
          <p:cNvPr id="914" name="Textfeld 298"/>
          <p:cNvSpPr txBox="1">
            <a:spLocks noChangeArrowheads="1"/>
          </p:cNvSpPr>
          <p:nvPr/>
        </p:nvSpPr>
        <p:spPr bwMode="auto">
          <a:xfrm>
            <a:off x="-60819" y="1152376"/>
            <a:ext cx="103576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em_but_mv_up</a:t>
            </a:r>
          </a:p>
        </p:txBody>
      </p:sp>
      <p:sp>
        <p:nvSpPr>
          <p:cNvPr id="915" name="Textfeld 298"/>
          <p:cNvSpPr txBox="1">
            <a:spLocks noChangeArrowheads="1"/>
          </p:cNvSpPr>
          <p:nvPr/>
        </p:nvSpPr>
        <p:spPr bwMode="auto">
          <a:xfrm>
            <a:off x="-49706" y="1439714"/>
            <a:ext cx="103576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em_but_mv_dn</a:t>
            </a:r>
          </a:p>
        </p:txBody>
      </p:sp>
      <p:sp>
        <p:nvSpPr>
          <p:cNvPr id="916" name="Textfeld 298"/>
          <p:cNvSpPr txBox="1">
            <a:spLocks noChangeArrowheads="1"/>
          </p:cNvSpPr>
          <p:nvPr/>
        </p:nvSpPr>
        <p:spPr bwMode="auto">
          <a:xfrm>
            <a:off x="-71933" y="633264"/>
            <a:ext cx="10765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em_but_mv_left</a:t>
            </a:r>
          </a:p>
        </p:txBody>
      </p:sp>
      <p:sp>
        <p:nvSpPr>
          <p:cNvPr id="917" name="Textfeld 298"/>
          <p:cNvSpPr txBox="1">
            <a:spLocks noChangeArrowheads="1"/>
          </p:cNvSpPr>
          <p:nvPr/>
        </p:nvSpPr>
        <p:spPr bwMode="auto">
          <a:xfrm>
            <a:off x="-67169" y="863451"/>
            <a:ext cx="11484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em_but_mv_right</a:t>
            </a:r>
          </a:p>
        </p:txBody>
      </p:sp>
      <p:sp>
        <p:nvSpPr>
          <p:cNvPr id="918" name="Textfeld 298"/>
          <p:cNvSpPr txBox="1">
            <a:spLocks noChangeArrowheads="1"/>
          </p:cNvSpPr>
          <p:nvPr/>
        </p:nvSpPr>
        <p:spPr bwMode="auto">
          <a:xfrm>
            <a:off x="3976195" y="603101"/>
            <a:ext cx="91980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em_but_right</a:t>
            </a:r>
          </a:p>
        </p:txBody>
      </p:sp>
      <p:sp>
        <p:nvSpPr>
          <p:cNvPr id="919" name="Textfeld 300"/>
          <p:cNvSpPr txBox="1">
            <a:spLocks noChangeArrowheads="1"/>
          </p:cNvSpPr>
          <p:nvPr/>
        </p:nvSpPr>
        <p:spPr bwMode="auto">
          <a:xfrm>
            <a:off x="3984132" y="896789"/>
            <a:ext cx="9688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em_but_down</a:t>
            </a:r>
          </a:p>
        </p:txBody>
      </p:sp>
      <p:sp>
        <p:nvSpPr>
          <p:cNvPr id="920" name="Textfeld 302"/>
          <p:cNvSpPr txBox="1">
            <a:spLocks noChangeArrowheads="1"/>
          </p:cNvSpPr>
          <p:nvPr/>
        </p:nvSpPr>
        <p:spPr bwMode="auto">
          <a:xfrm>
            <a:off x="4000007" y="1192064"/>
            <a:ext cx="8071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em_but_up</a:t>
            </a:r>
          </a:p>
        </p:txBody>
      </p:sp>
      <p:sp>
        <p:nvSpPr>
          <p:cNvPr id="921" name="Textfeld 304"/>
          <p:cNvSpPr txBox="1">
            <a:spLocks noChangeArrowheads="1"/>
          </p:cNvSpPr>
          <p:nvPr/>
        </p:nvSpPr>
        <p:spPr bwMode="auto">
          <a:xfrm>
            <a:off x="4001594" y="1447651"/>
            <a:ext cx="8479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em_but_left</a:t>
            </a:r>
          </a:p>
        </p:txBody>
      </p:sp>
      <p:sp>
        <p:nvSpPr>
          <p:cNvPr id="922" name="Rechteck 921"/>
          <p:cNvSpPr/>
          <p:nvPr/>
        </p:nvSpPr>
        <p:spPr>
          <a:xfrm>
            <a:off x="3839668" y="1334939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23" name="Rechteck 922"/>
          <p:cNvSpPr/>
          <p:nvPr/>
        </p:nvSpPr>
        <p:spPr>
          <a:xfrm>
            <a:off x="3839668" y="1049189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24" name="Rechteck 923"/>
          <p:cNvSpPr/>
          <p:nvPr/>
        </p:nvSpPr>
        <p:spPr>
          <a:xfrm>
            <a:off x="3839668" y="493564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25" name="Gerade Verbindung mit Pfeil 924"/>
          <p:cNvCxnSpPr/>
          <p:nvPr/>
        </p:nvCxnSpPr>
        <p:spPr>
          <a:xfrm>
            <a:off x="3965603" y="266029"/>
            <a:ext cx="34517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Gewinkelte Verbindung 925"/>
          <p:cNvCxnSpPr>
            <a:endCxn id="849" idx="1"/>
          </p:cNvCxnSpPr>
          <p:nvPr/>
        </p:nvCxnSpPr>
        <p:spPr>
          <a:xfrm>
            <a:off x="3965602" y="842095"/>
            <a:ext cx="2592859" cy="2471043"/>
          </a:xfrm>
          <a:prstGeom prst="bentConnector3">
            <a:avLst>
              <a:gd name="adj1" fmla="val 61572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Gewinkelte Verbindung 926"/>
          <p:cNvCxnSpPr>
            <a:stCxn id="923" idx="3"/>
            <a:endCxn id="850" idx="1"/>
          </p:cNvCxnSpPr>
          <p:nvPr/>
        </p:nvCxnSpPr>
        <p:spPr>
          <a:xfrm>
            <a:off x="3977781" y="1117450"/>
            <a:ext cx="2580680" cy="2475880"/>
          </a:xfrm>
          <a:prstGeom prst="bentConnector3">
            <a:avLst>
              <a:gd name="adj1" fmla="val 5406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Gewinkelte Verbindung 927"/>
          <p:cNvCxnSpPr>
            <a:stCxn id="922" idx="3"/>
            <a:endCxn id="851" idx="1"/>
          </p:cNvCxnSpPr>
          <p:nvPr/>
        </p:nvCxnSpPr>
        <p:spPr>
          <a:xfrm>
            <a:off x="3977781" y="1403200"/>
            <a:ext cx="2580680" cy="2470324"/>
          </a:xfrm>
          <a:prstGeom prst="bentConnector3">
            <a:avLst>
              <a:gd name="adj1" fmla="val 46863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Gewinkelte Verbindung 928"/>
          <p:cNvCxnSpPr>
            <a:stCxn id="905" idx="3"/>
            <a:endCxn id="852" idx="1"/>
          </p:cNvCxnSpPr>
          <p:nvPr/>
        </p:nvCxnSpPr>
        <p:spPr>
          <a:xfrm>
            <a:off x="3973019" y="1673075"/>
            <a:ext cx="2585442" cy="2482230"/>
          </a:xfrm>
          <a:prstGeom prst="bentConnector3">
            <a:avLst>
              <a:gd name="adj1" fmla="val 39869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Macintosh PowerPoint</Application>
  <PresentationFormat>Benutzerdefiniert</PresentationFormat>
  <Paragraphs>32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Remo</dc:creator>
  <cp:lastModifiedBy>Remo Lachmann</cp:lastModifiedBy>
  <cp:revision>119</cp:revision>
  <dcterms:created xsi:type="dcterms:W3CDTF">2012-06-05T08:13:00Z</dcterms:created>
  <dcterms:modified xsi:type="dcterms:W3CDTF">2013-02-26T08:45:31Z</dcterms:modified>
</cp:coreProperties>
</file>