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2525" cy="7561263"/>
  <p:notesSz cx="6858000" cy="9144000"/>
  <p:defaultTextStyle>
    <a:defPPr>
      <a:defRPr lang="de-DE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3" autoAdjust="0"/>
  </p:normalViewPr>
  <p:slideViewPr>
    <p:cSldViewPr>
      <p:cViewPr>
        <p:scale>
          <a:sx n="125" d="100"/>
          <a:sy n="125" d="100"/>
        </p:scale>
        <p:origin x="-432" y="-272"/>
      </p:cViewPr>
      <p:guideLst>
        <p:guide orient="horz" pos="2382"/>
        <p:guide pos="476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A007-A5B8-4132-9BD8-C0E8EF4AC888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03809-4C88-43CC-A88A-D754D3D579D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06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0" y="685800"/>
            <a:ext cx="6858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003809-4C88-43CC-A88A-D754D3D579D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4192" y="2348898"/>
            <a:ext cx="12854147" cy="162077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68381" y="4284723"/>
            <a:ext cx="10585769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5350942" y="423581"/>
            <a:ext cx="4762546" cy="903325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058060" y="423581"/>
            <a:ext cx="14040844" cy="9033259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4576" y="4858817"/>
            <a:ext cx="12854147" cy="150175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4576" y="3204792"/>
            <a:ext cx="12854147" cy="1654026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58064" y="2469668"/>
            <a:ext cx="9401693" cy="698716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711803" y="2469668"/>
            <a:ext cx="9401694" cy="698716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130" y="302809"/>
            <a:ext cx="13610274" cy="1260211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6130" y="1692542"/>
            <a:ext cx="6681741" cy="70536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56130" y="2397905"/>
            <a:ext cx="6681741" cy="43564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82046" y="1692542"/>
            <a:ext cx="6684365" cy="70536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82046" y="2397905"/>
            <a:ext cx="6684365" cy="43564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128" y="301055"/>
            <a:ext cx="4975208" cy="128121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12491" y="301056"/>
            <a:ext cx="8453912" cy="645332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6128" y="1582265"/>
            <a:ext cx="4975208" cy="517211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4136" y="5292889"/>
            <a:ext cx="9073515" cy="624854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64136" y="675616"/>
            <a:ext cx="9073515" cy="4536758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64136" y="5917743"/>
            <a:ext cx="9073515" cy="88739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6130" y="302809"/>
            <a:ext cx="13610274" cy="1260211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6130" y="1764298"/>
            <a:ext cx="13610274" cy="499008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6139" y="7008176"/>
            <a:ext cx="3528588" cy="40256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9AB87-541C-4FF2-83B7-0F532725EEAB}" type="datetimeFigureOut">
              <a:rPr lang="de-DE" smtClean="0"/>
              <a:pPr/>
              <a:t>2/26/13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166866" y="7008176"/>
            <a:ext cx="4788799" cy="40256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827" y="7008176"/>
            <a:ext cx="3528588" cy="402568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39E6C-0C58-469F-944A-2437961D547C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Abgerundetes Rechteck 689"/>
          <p:cNvSpPr/>
          <p:nvPr/>
        </p:nvSpPr>
        <p:spPr>
          <a:xfrm>
            <a:off x="7840961" y="4068538"/>
            <a:ext cx="2636315" cy="205236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err="1" smtClean="0">
                <a:solidFill>
                  <a:schemeClr val="tx1"/>
                </a:solidFill>
              </a:rPr>
              <a:t>ManPW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91" name="Rechteck 690"/>
          <p:cNvSpPr/>
          <p:nvPr/>
        </p:nvSpPr>
        <p:spPr>
          <a:xfrm>
            <a:off x="7768952" y="4220046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2" name="Rechteck 691"/>
          <p:cNvSpPr/>
          <p:nvPr/>
        </p:nvSpPr>
        <p:spPr>
          <a:xfrm>
            <a:off x="7768952" y="450807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3" name="Rechteck 692"/>
          <p:cNvSpPr/>
          <p:nvPr/>
        </p:nvSpPr>
        <p:spPr>
          <a:xfrm>
            <a:off x="7768952" y="4796110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94" name="Rechteck 693"/>
          <p:cNvSpPr/>
          <p:nvPr/>
        </p:nvSpPr>
        <p:spPr>
          <a:xfrm>
            <a:off x="7768952" y="5084142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695" name="Gerade Verbindung mit Pfeil 694"/>
          <p:cNvCxnSpPr>
            <a:endCxn id="693" idx="1"/>
          </p:cNvCxnSpPr>
          <p:nvPr/>
        </p:nvCxnSpPr>
        <p:spPr>
          <a:xfrm flipV="1">
            <a:off x="6976864" y="4865166"/>
            <a:ext cx="792088" cy="2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Textfeld 302"/>
          <p:cNvSpPr txBox="1">
            <a:spLocks noChangeArrowheads="1"/>
          </p:cNvSpPr>
          <p:nvPr/>
        </p:nvSpPr>
        <p:spPr bwMode="auto">
          <a:xfrm>
            <a:off x="6914380" y="4644603"/>
            <a:ext cx="790576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pw_pos_up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697" name="Gerade Verbindung mit Pfeil 696"/>
          <p:cNvCxnSpPr>
            <a:endCxn id="694" idx="1"/>
          </p:cNvCxnSpPr>
          <p:nvPr/>
        </p:nvCxnSpPr>
        <p:spPr>
          <a:xfrm flipV="1">
            <a:off x="6969423" y="5152405"/>
            <a:ext cx="799529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Textfeld 304"/>
          <p:cNvSpPr txBox="1">
            <a:spLocks noChangeArrowheads="1"/>
          </p:cNvSpPr>
          <p:nvPr/>
        </p:nvSpPr>
        <p:spPr bwMode="auto">
          <a:xfrm>
            <a:off x="6914380" y="4931941"/>
            <a:ext cx="7905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pw_pos_dn</a:t>
            </a:r>
          </a:p>
        </p:txBody>
      </p:sp>
      <p:sp>
        <p:nvSpPr>
          <p:cNvPr id="699" name="Rechteck 698"/>
          <p:cNvSpPr/>
          <p:nvPr/>
        </p:nvSpPr>
        <p:spPr>
          <a:xfrm>
            <a:off x="10405268" y="428456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0" name="Textfeld 307"/>
          <p:cNvSpPr txBox="1">
            <a:spLocks noChangeArrowheads="1"/>
          </p:cNvSpPr>
          <p:nvPr/>
        </p:nvSpPr>
        <p:spPr bwMode="auto">
          <a:xfrm>
            <a:off x="10585276" y="4110350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01" name="Textfeld 308"/>
          <p:cNvSpPr txBox="1">
            <a:spLocks noChangeArrowheads="1"/>
          </p:cNvSpPr>
          <p:nvPr/>
        </p:nvSpPr>
        <p:spPr bwMode="auto">
          <a:xfrm>
            <a:off x="10621292" y="4500587"/>
            <a:ext cx="7665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pw_mv_dn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02" name="Rechteck 701"/>
          <p:cNvSpPr/>
          <p:nvPr/>
        </p:nvSpPr>
        <p:spPr>
          <a:xfrm>
            <a:off x="10405268" y="464460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03" name="Gerade Verbindung mit Pfeil 702"/>
          <p:cNvCxnSpPr>
            <a:stCxn id="702" idx="3"/>
          </p:cNvCxnSpPr>
          <p:nvPr/>
        </p:nvCxnSpPr>
        <p:spPr>
          <a:xfrm>
            <a:off x="10543381" y="4712866"/>
            <a:ext cx="1164628" cy="7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Gerade Verbindung mit Pfeil 703"/>
          <p:cNvCxnSpPr>
            <a:stCxn id="699" idx="3"/>
          </p:cNvCxnSpPr>
          <p:nvPr/>
        </p:nvCxnSpPr>
        <p:spPr>
          <a:xfrm>
            <a:off x="10543381" y="4353619"/>
            <a:ext cx="116462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Abgerundetes Rechteck 704"/>
          <p:cNvSpPr/>
          <p:nvPr/>
        </p:nvSpPr>
        <p:spPr>
          <a:xfrm>
            <a:off x="7768953" y="27335"/>
            <a:ext cx="1556196" cy="339325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06" name="Rechteck 705"/>
          <p:cNvSpPr/>
          <p:nvPr/>
        </p:nvSpPr>
        <p:spPr>
          <a:xfrm>
            <a:off x="7697515" y="342107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7" name="Rechteck 706"/>
          <p:cNvSpPr/>
          <p:nvPr/>
        </p:nvSpPr>
        <p:spPr>
          <a:xfrm>
            <a:off x="7687096" y="63013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8" name="Rechteck 707"/>
          <p:cNvSpPr/>
          <p:nvPr/>
        </p:nvSpPr>
        <p:spPr>
          <a:xfrm>
            <a:off x="7687096" y="918171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09" name="Rechteck 708"/>
          <p:cNvSpPr/>
          <p:nvPr/>
        </p:nvSpPr>
        <p:spPr>
          <a:xfrm>
            <a:off x="7694587" y="121369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0" name="Rechteck 709"/>
          <p:cNvSpPr/>
          <p:nvPr/>
        </p:nvSpPr>
        <p:spPr>
          <a:xfrm>
            <a:off x="9259043" y="1802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1" name="Rechteck 710"/>
          <p:cNvSpPr/>
          <p:nvPr/>
        </p:nvSpPr>
        <p:spPr>
          <a:xfrm>
            <a:off x="9259043" y="104420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2" name="Textfeld 307"/>
          <p:cNvSpPr txBox="1">
            <a:spLocks noChangeArrowheads="1"/>
          </p:cNvSpPr>
          <p:nvPr/>
        </p:nvSpPr>
        <p:spPr bwMode="auto">
          <a:xfrm>
            <a:off x="9397156" y="0"/>
            <a:ext cx="13287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em_pos_vert_bottom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3" name="Textfeld 310"/>
          <p:cNvSpPr txBox="1">
            <a:spLocks noChangeArrowheads="1"/>
          </p:cNvSpPr>
          <p:nvPr/>
        </p:nvSpPr>
        <p:spPr bwMode="auto">
          <a:xfrm>
            <a:off x="9409856" y="1397348"/>
            <a:ext cx="11737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em_pos_hor_pend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14" name="Rechteck 713"/>
          <p:cNvSpPr/>
          <p:nvPr/>
        </p:nvSpPr>
        <p:spPr>
          <a:xfrm>
            <a:off x="7694587" y="151641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15" name="Gerade Verbindung mit Pfeil 714"/>
          <p:cNvCxnSpPr/>
          <p:nvPr/>
        </p:nvCxnSpPr>
        <p:spPr>
          <a:xfrm>
            <a:off x="6606976" y="1581498"/>
            <a:ext cx="109530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Rechteck 715"/>
          <p:cNvSpPr/>
          <p:nvPr/>
        </p:nvSpPr>
        <p:spPr>
          <a:xfrm>
            <a:off x="7687096" y="179739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7" name="Rechteck 716"/>
          <p:cNvSpPr/>
          <p:nvPr/>
        </p:nvSpPr>
        <p:spPr>
          <a:xfrm>
            <a:off x="7687096" y="2070299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8" name="Rechteck 717"/>
          <p:cNvSpPr/>
          <p:nvPr/>
        </p:nvSpPr>
        <p:spPr>
          <a:xfrm>
            <a:off x="7687096" y="2359373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19" name="Textfeld 316"/>
          <p:cNvSpPr txBox="1">
            <a:spLocks noChangeArrowheads="1"/>
          </p:cNvSpPr>
          <p:nvPr/>
        </p:nvSpPr>
        <p:spPr bwMode="auto">
          <a:xfrm>
            <a:off x="6534968" y="1365598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em_pos_left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20" name="Gerade Verbindung mit Pfeil 719"/>
          <p:cNvCxnSpPr/>
          <p:nvPr/>
        </p:nvCxnSpPr>
        <p:spPr>
          <a:xfrm>
            <a:off x="6606976" y="1864073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Textfeld 318"/>
          <p:cNvSpPr txBox="1">
            <a:spLocks noChangeArrowheads="1"/>
          </p:cNvSpPr>
          <p:nvPr/>
        </p:nvSpPr>
        <p:spPr bwMode="auto">
          <a:xfrm>
            <a:off x="6534968" y="1648173"/>
            <a:ext cx="9096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em_pos_right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22" name="Gerade Verbindung mit Pfeil 721"/>
          <p:cNvCxnSpPr/>
          <p:nvPr/>
        </p:nvCxnSpPr>
        <p:spPr>
          <a:xfrm>
            <a:off x="6606976" y="2141885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Textfeld 320"/>
          <p:cNvSpPr txBox="1">
            <a:spLocks noChangeArrowheads="1"/>
          </p:cNvSpPr>
          <p:nvPr/>
        </p:nvSpPr>
        <p:spPr bwMode="auto">
          <a:xfrm>
            <a:off x="6534968" y="1925985"/>
            <a:ext cx="8413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em_pos_top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24" name="Gerade Verbindung mit Pfeil 723"/>
          <p:cNvCxnSpPr/>
          <p:nvPr/>
        </p:nvCxnSpPr>
        <p:spPr>
          <a:xfrm>
            <a:off x="6606976" y="2427635"/>
            <a:ext cx="10873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Textfeld 322"/>
          <p:cNvSpPr txBox="1">
            <a:spLocks noChangeArrowheads="1"/>
          </p:cNvSpPr>
          <p:nvPr/>
        </p:nvSpPr>
        <p:spPr bwMode="auto">
          <a:xfrm>
            <a:off x="6559401" y="2211735"/>
            <a:ext cx="10556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em_pos_bottom</a:t>
            </a:r>
            <a:endParaRPr lang="de-DE" sz="1000" dirty="0">
              <a:latin typeface="Calibri" pitchFamily="34" charset="0"/>
            </a:endParaRPr>
          </a:p>
        </p:txBody>
      </p:sp>
      <p:cxnSp>
        <p:nvCxnSpPr>
          <p:cNvPr id="726" name="Gerade Verbindung mit Pfeil 725"/>
          <p:cNvCxnSpPr>
            <a:stCxn id="711" idx="3"/>
            <a:endCxn id="796" idx="1"/>
          </p:cNvCxnSpPr>
          <p:nvPr/>
        </p:nvCxnSpPr>
        <p:spPr>
          <a:xfrm>
            <a:off x="9397156" y="1112466"/>
            <a:ext cx="2592288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Gerade Verbindung mit Pfeil 726"/>
          <p:cNvCxnSpPr>
            <a:stCxn id="710" idx="3"/>
            <a:endCxn id="792" idx="1"/>
          </p:cNvCxnSpPr>
          <p:nvPr/>
        </p:nvCxnSpPr>
        <p:spPr>
          <a:xfrm>
            <a:off x="9397156" y="249288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Textfeld 310"/>
          <p:cNvSpPr txBox="1">
            <a:spLocks noChangeArrowheads="1"/>
          </p:cNvSpPr>
          <p:nvPr/>
        </p:nvSpPr>
        <p:spPr bwMode="auto">
          <a:xfrm>
            <a:off x="9397156" y="1116335"/>
            <a:ext cx="1152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em_pos_hor_right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29" name="Textfeld 307"/>
          <p:cNvSpPr txBox="1">
            <a:spLocks noChangeArrowheads="1"/>
          </p:cNvSpPr>
          <p:nvPr/>
        </p:nvSpPr>
        <p:spPr bwMode="auto">
          <a:xfrm>
            <a:off x="9397156" y="870273"/>
            <a:ext cx="11160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em_pos_vert_top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30" name="Textfeld 307"/>
          <p:cNvSpPr txBox="1">
            <a:spLocks noChangeArrowheads="1"/>
          </p:cNvSpPr>
          <p:nvPr/>
        </p:nvSpPr>
        <p:spPr bwMode="auto">
          <a:xfrm>
            <a:off x="9397156" y="294208"/>
            <a:ext cx="12049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em_pos_vert_pend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31" name="Textfeld 310"/>
          <p:cNvSpPr txBox="1">
            <a:spLocks noChangeArrowheads="1"/>
          </p:cNvSpPr>
          <p:nvPr/>
        </p:nvSpPr>
        <p:spPr bwMode="auto">
          <a:xfrm>
            <a:off x="9397156" y="1950234"/>
            <a:ext cx="10823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em_pos_hor_left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32" name="Textfeld 310"/>
          <p:cNvSpPr txBox="1">
            <a:spLocks noChangeArrowheads="1"/>
          </p:cNvSpPr>
          <p:nvPr/>
        </p:nvSpPr>
        <p:spPr bwMode="auto">
          <a:xfrm>
            <a:off x="9397156" y="2340471"/>
            <a:ext cx="774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33" name="Textfeld 310"/>
          <p:cNvSpPr txBox="1">
            <a:spLocks noChangeArrowheads="1"/>
          </p:cNvSpPr>
          <p:nvPr/>
        </p:nvSpPr>
        <p:spPr bwMode="auto">
          <a:xfrm>
            <a:off x="9397156" y="2556619"/>
            <a:ext cx="9334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em_mv_down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34" name="Rechteck 733"/>
          <p:cNvSpPr/>
          <p:nvPr/>
        </p:nvSpPr>
        <p:spPr>
          <a:xfrm>
            <a:off x="9259043" y="1548259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35" name="Gerade Verbindung mit Pfeil 734"/>
          <p:cNvCxnSpPr>
            <a:stCxn id="734" idx="3"/>
            <a:endCxn id="799" idx="1"/>
          </p:cNvCxnSpPr>
          <p:nvPr/>
        </p:nvCxnSpPr>
        <p:spPr>
          <a:xfrm>
            <a:off x="9397156" y="1616522"/>
            <a:ext cx="2592288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Rechteck 735"/>
          <p:cNvSpPr/>
          <p:nvPr/>
        </p:nvSpPr>
        <p:spPr>
          <a:xfrm>
            <a:off x="9259043" y="1260227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37" name="Gerade Verbindung mit Pfeil 736"/>
          <p:cNvCxnSpPr>
            <a:stCxn id="736" idx="3"/>
            <a:endCxn id="798" idx="1"/>
          </p:cNvCxnSpPr>
          <p:nvPr/>
        </p:nvCxnSpPr>
        <p:spPr>
          <a:xfrm>
            <a:off x="9397156" y="1328490"/>
            <a:ext cx="2592288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" name="Rechteck 737"/>
          <p:cNvSpPr/>
          <p:nvPr/>
        </p:nvSpPr>
        <p:spPr>
          <a:xfrm>
            <a:off x="9259043" y="2124323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39" name="Gerade Verbindung mit Pfeil 738"/>
          <p:cNvCxnSpPr>
            <a:stCxn id="738" idx="3"/>
            <a:endCxn id="802" idx="1"/>
          </p:cNvCxnSpPr>
          <p:nvPr/>
        </p:nvCxnSpPr>
        <p:spPr>
          <a:xfrm>
            <a:off x="9397156" y="2192586"/>
            <a:ext cx="2592288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Rechteck 739"/>
          <p:cNvSpPr/>
          <p:nvPr/>
        </p:nvSpPr>
        <p:spPr>
          <a:xfrm>
            <a:off x="9253140" y="2484487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41" name="Gerade Verbindung mit Pfeil 740"/>
          <p:cNvCxnSpPr>
            <a:stCxn id="740" idx="3"/>
          </p:cNvCxnSpPr>
          <p:nvPr/>
        </p:nvCxnSpPr>
        <p:spPr>
          <a:xfrm>
            <a:off x="9391252" y="2552750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Rechteck 741"/>
          <p:cNvSpPr/>
          <p:nvPr/>
        </p:nvSpPr>
        <p:spPr>
          <a:xfrm>
            <a:off x="9259044" y="2708002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43" name="Rechteck 742"/>
          <p:cNvSpPr/>
          <p:nvPr/>
        </p:nvSpPr>
        <p:spPr>
          <a:xfrm>
            <a:off x="9259044" y="474166"/>
            <a:ext cx="138112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44" name="Gerade Verbindung mit Pfeil 743"/>
          <p:cNvCxnSpPr>
            <a:stCxn id="743" idx="3"/>
            <a:endCxn id="793" idx="1"/>
          </p:cNvCxnSpPr>
          <p:nvPr/>
        </p:nvCxnSpPr>
        <p:spPr>
          <a:xfrm>
            <a:off x="9397156" y="543223"/>
            <a:ext cx="25922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Textfeld 298"/>
          <p:cNvSpPr txBox="1">
            <a:spLocks noChangeArrowheads="1"/>
          </p:cNvSpPr>
          <p:nvPr/>
        </p:nvSpPr>
        <p:spPr bwMode="auto">
          <a:xfrm>
            <a:off x="6732860" y="6882805"/>
            <a:ext cx="10223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finger_detected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46" name="Abgerundetes Rechteck 745"/>
          <p:cNvSpPr/>
          <p:nvPr/>
        </p:nvSpPr>
        <p:spPr>
          <a:xfrm>
            <a:off x="1332260" y="2448495"/>
            <a:ext cx="2592288" cy="2412256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HMI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47" name="Rechteck 746"/>
          <p:cNvSpPr/>
          <p:nvPr/>
        </p:nvSpPr>
        <p:spPr>
          <a:xfrm>
            <a:off x="1259731" y="2736528"/>
            <a:ext cx="136525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48" name="Gerade Verbindung mit Pfeil 747"/>
          <p:cNvCxnSpPr/>
          <p:nvPr/>
        </p:nvCxnSpPr>
        <p:spPr>
          <a:xfrm>
            <a:off x="467643" y="280853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Rechteck 748"/>
          <p:cNvSpPr/>
          <p:nvPr/>
        </p:nvSpPr>
        <p:spPr>
          <a:xfrm>
            <a:off x="1259731" y="302456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0" name="Rechteck 749"/>
          <p:cNvSpPr/>
          <p:nvPr/>
        </p:nvSpPr>
        <p:spPr>
          <a:xfrm>
            <a:off x="1259731" y="3312592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1" name="Rechteck 750"/>
          <p:cNvSpPr/>
          <p:nvPr/>
        </p:nvSpPr>
        <p:spPr>
          <a:xfrm>
            <a:off x="1259731" y="360062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52" name="Gerade Verbindung mit Pfeil 751"/>
          <p:cNvCxnSpPr/>
          <p:nvPr/>
        </p:nvCxnSpPr>
        <p:spPr>
          <a:xfrm>
            <a:off x="467643" y="3096568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Gerade Verbindung mit Pfeil 752"/>
          <p:cNvCxnSpPr/>
          <p:nvPr/>
        </p:nvCxnSpPr>
        <p:spPr>
          <a:xfrm>
            <a:off x="467643" y="3384600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Gerade Verbindung mit Pfeil 753"/>
          <p:cNvCxnSpPr/>
          <p:nvPr/>
        </p:nvCxnSpPr>
        <p:spPr>
          <a:xfrm>
            <a:off x="467643" y="3672632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Rechteck 754"/>
          <p:cNvSpPr/>
          <p:nvPr/>
        </p:nvSpPr>
        <p:spPr>
          <a:xfrm>
            <a:off x="3852540" y="270038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6" name="Rechteck 755"/>
          <p:cNvSpPr/>
          <p:nvPr/>
        </p:nvSpPr>
        <p:spPr>
          <a:xfrm>
            <a:off x="3852540" y="4508078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7" name="Rechteck 756"/>
          <p:cNvSpPr/>
          <p:nvPr/>
        </p:nvSpPr>
        <p:spPr>
          <a:xfrm>
            <a:off x="3852540" y="3276451"/>
            <a:ext cx="1440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58" name="Rechteck 757"/>
          <p:cNvSpPr/>
          <p:nvPr/>
        </p:nvSpPr>
        <p:spPr>
          <a:xfrm>
            <a:off x="1259731" y="3888656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59" name="Gerade Verbindung mit Pfeil 758"/>
          <p:cNvCxnSpPr/>
          <p:nvPr/>
        </p:nvCxnSpPr>
        <p:spPr>
          <a:xfrm>
            <a:off x="467643" y="3960664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Rechteck 759"/>
          <p:cNvSpPr/>
          <p:nvPr/>
        </p:nvSpPr>
        <p:spPr>
          <a:xfrm>
            <a:off x="1259731" y="4176688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61" name="Gerade Verbindung mit Pfeil 760"/>
          <p:cNvCxnSpPr/>
          <p:nvPr/>
        </p:nvCxnSpPr>
        <p:spPr>
          <a:xfrm>
            <a:off x="467643" y="4248696"/>
            <a:ext cx="79216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Gerade Verbindung mit Pfeil 761"/>
          <p:cNvCxnSpPr>
            <a:stCxn id="756" idx="3"/>
            <a:endCxn id="692" idx="1"/>
          </p:cNvCxnSpPr>
          <p:nvPr/>
        </p:nvCxnSpPr>
        <p:spPr>
          <a:xfrm>
            <a:off x="3990653" y="4576341"/>
            <a:ext cx="37782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Textfeld 298"/>
          <p:cNvSpPr txBox="1">
            <a:spLocks noChangeArrowheads="1"/>
          </p:cNvSpPr>
          <p:nvPr/>
        </p:nvSpPr>
        <p:spPr bwMode="auto">
          <a:xfrm>
            <a:off x="4032399" y="4356695"/>
            <a:ext cx="7842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4" name="Textfeld 300"/>
          <p:cNvSpPr txBox="1">
            <a:spLocks noChangeArrowheads="1"/>
          </p:cNvSpPr>
          <p:nvPr/>
        </p:nvSpPr>
        <p:spPr bwMode="auto">
          <a:xfrm>
            <a:off x="4032399" y="4038625"/>
            <a:ext cx="7842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5" name="Textfeld 298"/>
          <p:cNvSpPr txBox="1">
            <a:spLocks noChangeArrowheads="1"/>
          </p:cNvSpPr>
          <p:nvPr/>
        </p:nvSpPr>
        <p:spPr bwMode="auto">
          <a:xfrm>
            <a:off x="51445" y="2592512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6" name="Textfeld 298"/>
          <p:cNvSpPr txBox="1">
            <a:spLocks noChangeArrowheads="1"/>
          </p:cNvSpPr>
          <p:nvPr/>
        </p:nvSpPr>
        <p:spPr bwMode="auto">
          <a:xfrm>
            <a:off x="51445" y="2880544"/>
            <a:ext cx="10096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pw_but_mv_up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7" name="Textfeld 298"/>
          <p:cNvSpPr txBox="1">
            <a:spLocks noChangeArrowheads="1"/>
          </p:cNvSpPr>
          <p:nvPr/>
        </p:nvSpPr>
        <p:spPr bwMode="auto">
          <a:xfrm>
            <a:off x="54620" y="3744640"/>
            <a:ext cx="1017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8" name="Textfeld 298"/>
          <p:cNvSpPr txBox="1">
            <a:spLocks noChangeArrowheads="1"/>
          </p:cNvSpPr>
          <p:nvPr/>
        </p:nvSpPr>
        <p:spPr bwMode="auto">
          <a:xfrm>
            <a:off x="65733" y="4032672"/>
            <a:ext cx="1017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em_but_mv_dn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69" name="Textfeld 298"/>
          <p:cNvSpPr txBox="1">
            <a:spLocks noChangeArrowheads="1"/>
          </p:cNvSpPr>
          <p:nvPr/>
        </p:nvSpPr>
        <p:spPr bwMode="auto">
          <a:xfrm>
            <a:off x="43507" y="3168576"/>
            <a:ext cx="1057276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0" name="Textfeld 298"/>
          <p:cNvSpPr txBox="1">
            <a:spLocks noChangeArrowheads="1"/>
          </p:cNvSpPr>
          <p:nvPr/>
        </p:nvSpPr>
        <p:spPr bwMode="auto">
          <a:xfrm>
            <a:off x="43507" y="3456608"/>
            <a:ext cx="1127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1" name="Textfeld 298"/>
          <p:cNvSpPr txBox="1">
            <a:spLocks noChangeArrowheads="1"/>
          </p:cNvSpPr>
          <p:nvPr/>
        </p:nvSpPr>
        <p:spPr bwMode="auto">
          <a:xfrm>
            <a:off x="4048126" y="2562473"/>
            <a:ext cx="9032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2" name="Textfeld 300"/>
          <p:cNvSpPr txBox="1">
            <a:spLocks noChangeArrowheads="1"/>
          </p:cNvSpPr>
          <p:nvPr/>
        </p:nvSpPr>
        <p:spPr bwMode="auto">
          <a:xfrm>
            <a:off x="4056063" y="2850506"/>
            <a:ext cx="9509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em_but_down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3" name="Textfeld 302"/>
          <p:cNvSpPr txBox="1">
            <a:spLocks noChangeArrowheads="1"/>
          </p:cNvSpPr>
          <p:nvPr/>
        </p:nvSpPr>
        <p:spPr bwMode="auto">
          <a:xfrm>
            <a:off x="4071938" y="3138538"/>
            <a:ext cx="7921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em_but_up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4" name="Textfeld 304"/>
          <p:cNvSpPr txBox="1">
            <a:spLocks noChangeArrowheads="1"/>
          </p:cNvSpPr>
          <p:nvPr/>
        </p:nvSpPr>
        <p:spPr bwMode="auto">
          <a:xfrm>
            <a:off x="4056782" y="3426569"/>
            <a:ext cx="831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em_but_left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775" name="Rechteck 774"/>
          <p:cNvSpPr/>
          <p:nvPr/>
        </p:nvSpPr>
        <p:spPr>
          <a:xfrm>
            <a:off x="3852540" y="4220046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6" name="Rechteck 775"/>
          <p:cNvSpPr/>
          <p:nvPr/>
        </p:nvSpPr>
        <p:spPr>
          <a:xfrm>
            <a:off x="3852540" y="356448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77" name="Rechteck 776"/>
          <p:cNvSpPr/>
          <p:nvPr/>
        </p:nvSpPr>
        <p:spPr>
          <a:xfrm>
            <a:off x="3852540" y="2988419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778" name="Gerade Verbindung mit Pfeil 777"/>
          <p:cNvCxnSpPr>
            <a:stCxn id="775" idx="3"/>
            <a:endCxn id="691" idx="1"/>
          </p:cNvCxnSpPr>
          <p:nvPr/>
        </p:nvCxnSpPr>
        <p:spPr>
          <a:xfrm>
            <a:off x="3990652" y="4288309"/>
            <a:ext cx="3778300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Gewinkelte Verbindung 778"/>
          <p:cNvCxnSpPr>
            <a:stCxn id="755" idx="3"/>
            <a:endCxn id="706" idx="1"/>
          </p:cNvCxnSpPr>
          <p:nvPr/>
        </p:nvCxnSpPr>
        <p:spPr>
          <a:xfrm flipV="1">
            <a:off x="3990652" y="411163"/>
            <a:ext cx="3706863" cy="2358280"/>
          </a:xfrm>
          <a:prstGeom prst="bentConnector3">
            <a:avLst>
              <a:gd name="adj1" fmla="val 358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Gewinkelte Verbindung 779"/>
          <p:cNvCxnSpPr>
            <a:stCxn id="777" idx="3"/>
            <a:endCxn id="707" idx="1"/>
          </p:cNvCxnSpPr>
          <p:nvPr/>
        </p:nvCxnSpPr>
        <p:spPr>
          <a:xfrm flipV="1">
            <a:off x="3990652" y="698402"/>
            <a:ext cx="3696444" cy="2358280"/>
          </a:xfrm>
          <a:prstGeom prst="bentConnector3">
            <a:avLst>
              <a:gd name="adj1" fmla="val 41754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Gewinkelte Verbindung 780"/>
          <p:cNvCxnSpPr>
            <a:stCxn id="757" idx="3"/>
            <a:endCxn id="708" idx="1"/>
          </p:cNvCxnSpPr>
          <p:nvPr/>
        </p:nvCxnSpPr>
        <p:spPr>
          <a:xfrm flipV="1">
            <a:off x="3996556" y="987228"/>
            <a:ext cx="3690540" cy="2361231"/>
          </a:xfrm>
          <a:prstGeom prst="bentConnector3">
            <a:avLst>
              <a:gd name="adj1" fmla="val 4731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Gewinkelte Verbindung 781"/>
          <p:cNvCxnSpPr>
            <a:stCxn id="776" idx="3"/>
            <a:endCxn id="709" idx="1"/>
          </p:cNvCxnSpPr>
          <p:nvPr/>
        </p:nvCxnSpPr>
        <p:spPr>
          <a:xfrm flipV="1">
            <a:off x="3990652" y="1281957"/>
            <a:ext cx="3703935" cy="2350789"/>
          </a:xfrm>
          <a:prstGeom prst="bentConnector3">
            <a:avLst>
              <a:gd name="adj1" fmla="val 53085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Form 782"/>
          <p:cNvCxnSpPr>
            <a:endCxn id="918" idx="1"/>
          </p:cNvCxnSpPr>
          <p:nvPr/>
        </p:nvCxnSpPr>
        <p:spPr>
          <a:xfrm rot="16200000" flipH="1">
            <a:off x="6216581" y="5205804"/>
            <a:ext cx="2193067" cy="940703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Gerade Verbindung mit Pfeil 783"/>
          <p:cNvCxnSpPr/>
          <p:nvPr/>
        </p:nvCxnSpPr>
        <p:spPr>
          <a:xfrm>
            <a:off x="9397156" y="2772643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Abgerundetes Rechteck 790"/>
          <p:cNvSpPr/>
          <p:nvPr/>
        </p:nvSpPr>
        <p:spPr>
          <a:xfrm>
            <a:off x="12061452" y="180107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LED_EMB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92" name="Rechteck 791"/>
          <p:cNvSpPr/>
          <p:nvPr/>
        </p:nvSpPr>
        <p:spPr>
          <a:xfrm>
            <a:off x="11989444" y="18023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3" name="Rechteck 792"/>
          <p:cNvSpPr/>
          <p:nvPr/>
        </p:nvSpPr>
        <p:spPr>
          <a:xfrm>
            <a:off x="11989444" y="474166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4" name="Abgerundetes Rechteck 793"/>
          <p:cNvSpPr/>
          <p:nvPr/>
        </p:nvSpPr>
        <p:spPr>
          <a:xfrm>
            <a:off x="12061452" y="756171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LED_EMT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95" name="Rechteck 794"/>
          <p:cNvSpPr/>
          <p:nvPr/>
        </p:nvSpPr>
        <p:spPr>
          <a:xfrm>
            <a:off x="11989444" y="75617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6" name="Rechteck 795"/>
          <p:cNvSpPr/>
          <p:nvPr/>
        </p:nvSpPr>
        <p:spPr>
          <a:xfrm>
            <a:off x="11989444" y="104420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7" name="Abgerundetes Rechteck 796"/>
          <p:cNvSpPr/>
          <p:nvPr/>
        </p:nvSpPr>
        <p:spPr>
          <a:xfrm>
            <a:off x="12061452" y="1260227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LED_EMR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798" name="Rechteck 797"/>
          <p:cNvSpPr/>
          <p:nvPr/>
        </p:nvSpPr>
        <p:spPr>
          <a:xfrm>
            <a:off x="11989444" y="126022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99" name="Rechteck 798"/>
          <p:cNvSpPr/>
          <p:nvPr/>
        </p:nvSpPr>
        <p:spPr>
          <a:xfrm>
            <a:off x="11989444" y="154825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0" name="Abgerundetes Rechteck 799"/>
          <p:cNvSpPr/>
          <p:nvPr/>
        </p:nvSpPr>
        <p:spPr>
          <a:xfrm>
            <a:off x="12061452" y="1836291"/>
            <a:ext cx="1368152" cy="432048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000" dirty="0" smtClean="0">
                <a:solidFill>
                  <a:schemeClr val="tx1"/>
                </a:solidFill>
              </a:rPr>
              <a:t>LED_EML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801" name="Rechteck 800"/>
          <p:cNvSpPr/>
          <p:nvPr/>
        </p:nvSpPr>
        <p:spPr>
          <a:xfrm>
            <a:off x="11989444" y="183629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2" name="Rechteck 801"/>
          <p:cNvSpPr/>
          <p:nvPr/>
        </p:nvSpPr>
        <p:spPr>
          <a:xfrm>
            <a:off x="11989444" y="212432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3" name="Rechteck 802"/>
          <p:cNvSpPr/>
          <p:nvPr/>
        </p:nvSpPr>
        <p:spPr>
          <a:xfrm>
            <a:off x="13357596" y="183629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4" name="Rechteck 803"/>
          <p:cNvSpPr/>
          <p:nvPr/>
        </p:nvSpPr>
        <p:spPr>
          <a:xfrm>
            <a:off x="13357596" y="212432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5" name="Rechteck 804"/>
          <p:cNvSpPr/>
          <p:nvPr/>
        </p:nvSpPr>
        <p:spPr>
          <a:xfrm>
            <a:off x="13357596" y="126022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6" name="Rechteck 805"/>
          <p:cNvSpPr/>
          <p:nvPr/>
        </p:nvSpPr>
        <p:spPr>
          <a:xfrm>
            <a:off x="13357596" y="154825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7" name="Rechteck 806"/>
          <p:cNvSpPr/>
          <p:nvPr/>
        </p:nvSpPr>
        <p:spPr>
          <a:xfrm>
            <a:off x="13357596" y="756171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8" name="Rechteck 807"/>
          <p:cNvSpPr/>
          <p:nvPr/>
        </p:nvSpPr>
        <p:spPr>
          <a:xfrm>
            <a:off x="13357596" y="1044203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09" name="Rechteck 808"/>
          <p:cNvSpPr/>
          <p:nvPr/>
        </p:nvSpPr>
        <p:spPr>
          <a:xfrm>
            <a:off x="13357596" y="180107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810" name="Rechteck 809"/>
          <p:cNvSpPr/>
          <p:nvPr/>
        </p:nvSpPr>
        <p:spPr>
          <a:xfrm>
            <a:off x="13357596" y="468139"/>
            <a:ext cx="138113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11" name="Gerade Verbindung mit Pfeil 810"/>
          <p:cNvCxnSpPr/>
          <p:nvPr/>
        </p:nvCxnSpPr>
        <p:spPr>
          <a:xfrm>
            <a:off x="13501612" y="2196331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Gerade Verbindung mit Pfeil 811"/>
          <p:cNvCxnSpPr/>
          <p:nvPr/>
        </p:nvCxnSpPr>
        <p:spPr>
          <a:xfrm>
            <a:off x="13501612" y="190829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Gerade Verbindung mit Pfeil 812"/>
          <p:cNvCxnSpPr/>
          <p:nvPr/>
        </p:nvCxnSpPr>
        <p:spPr>
          <a:xfrm>
            <a:off x="13501612" y="54014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Gerade Verbindung mit Pfeil 813"/>
          <p:cNvCxnSpPr/>
          <p:nvPr/>
        </p:nvCxnSpPr>
        <p:spPr>
          <a:xfrm>
            <a:off x="13501612" y="25211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Gerade Verbindung mit Pfeil 814"/>
          <p:cNvCxnSpPr/>
          <p:nvPr/>
        </p:nvCxnSpPr>
        <p:spPr>
          <a:xfrm>
            <a:off x="13501612" y="1116211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Gerade Verbindung mit Pfeil 815"/>
          <p:cNvCxnSpPr/>
          <p:nvPr/>
        </p:nvCxnSpPr>
        <p:spPr>
          <a:xfrm>
            <a:off x="13501612" y="828179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7" name="Gerade Verbindung mit Pfeil 816"/>
          <p:cNvCxnSpPr/>
          <p:nvPr/>
        </p:nvCxnSpPr>
        <p:spPr>
          <a:xfrm>
            <a:off x="13501612" y="1620267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Gerade Verbindung mit Pfeil 817"/>
          <p:cNvCxnSpPr/>
          <p:nvPr/>
        </p:nvCxnSpPr>
        <p:spPr>
          <a:xfrm>
            <a:off x="13501612" y="133223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" name="Textfeld 307"/>
          <p:cNvSpPr txBox="1">
            <a:spLocks noChangeArrowheads="1"/>
          </p:cNvSpPr>
          <p:nvPr/>
        </p:nvSpPr>
        <p:spPr bwMode="auto">
          <a:xfrm>
            <a:off x="13501612" y="36091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59" name="Textfeld 307"/>
          <p:cNvSpPr txBox="1">
            <a:spLocks noChangeArrowheads="1"/>
          </p:cNvSpPr>
          <p:nvPr/>
        </p:nvSpPr>
        <p:spPr bwMode="auto">
          <a:xfrm>
            <a:off x="13501612" y="324123"/>
            <a:ext cx="12538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led_em_bottom_off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63" name="Textfeld 307"/>
          <p:cNvSpPr txBox="1">
            <a:spLocks noChangeArrowheads="1"/>
          </p:cNvSpPr>
          <p:nvPr/>
        </p:nvSpPr>
        <p:spPr bwMode="auto">
          <a:xfrm>
            <a:off x="13501612" y="612155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0" name="Textfeld 307"/>
          <p:cNvSpPr txBox="1">
            <a:spLocks noChangeArrowheads="1"/>
          </p:cNvSpPr>
          <p:nvPr/>
        </p:nvSpPr>
        <p:spPr bwMode="auto">
          <a:xfrm>
            <a:off x="13501612" y="900187"/>
            <a:ext cx="102624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led_em_top_off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1" name="Textfeld 307"/>
          <p:cNvSpPr txBox="1">
            <a:spLocks noChangeArrowheads="1"/>
          </p:cNvSpPr>
          <p:nvPr/>
        </p:nvSpPr>
        <p:spPr bwMode="auto">
          <a:xfrm>
            <a:off x="13501612" y="1116211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77" name="Textfeld 307"/>
          <p:cNvSpPr txBox="1">
            <a:spLocks noChangeArrowheads="1"/>
          </p:cNvSpPr>
          <p:nvPr/>
        </p:nvSpPr>
        <p:spPr bwMode="auto">
          <a:xfrm>
            <a:off x="13501612" y="1404243"/>
            <a:ext cx="10839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led_em_right_off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880" name="Textfeld 307"/>
          <p:cNvSpPr txBox="1">
            <a:spLocks noChangeArrowheads="1"/>
          </p:cNvSpPr>
          <p:nvPr/>
        </p:nvSpPr>
        <p:spPr bwMode="auto">
          <a:xfrm>
            <a:off x="13501612" y="1692275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14" name="Textfeld 307"/>
          <p:cNvSpPr txBox="1">
            <a:spLocks noChangeArrowheads="1"/>
          </p:cNvSpPr>
          <p:nvPr/>
        </p:nvSpPr>
        <p:spPr bwMode="auto">
          <a:xfrm>
            <a:off x="13501612" y="1980307"/>
            <a:ext cx="10134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led_em_left_off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15" name="Rechteck 914"/>
          <p:cNvSpPr/>
          <p:nvPr/>
        </p:nvSpPr>
        <p:spPr>
          <a:xfrm>
            <a:off x="9851209" y="605571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16" name="Rechteck 915"/>
          <p:cNvSpPr/>
          <p:nvPr/>
        </p:nvSpPr>
        <p:spPr>
          <a:xfrm>
            <a:off x="10211249" y="6055710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17" name="Abgerundetes Rechteck 916"/>
          <p:cNvSpPr/>
          <p:nvPr/>
        </p:nvSpPr>
        <p:spPr>
          <a:xfrm>
            <a:off x="7855474" y="6585613"/>
            <a:ext cx="1268164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18" name="Rechteck 917"/>
          <p:cNvSpPr/>
          <p:nvPr/>
        </p:nvSpPr>
        <p:spPr>
          <a:xfrm>
            <a:off x="7783466" y="670363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19" name="Rechteck 918"/>
          <p:cNvSpPr/>
          <p:nvPr/>
        </p:nvSpPr>
        <p:spPr>
          <a:xfrm>
            <a:off x="7783466" y="7056859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6" name="Rechteck 925"/>
          <p:cNvSpPr/>
          <p:nvPr/>
        </p:nvSpPr>
        <p:spPr>
          <a:xfrm>
            <a:off x="9051630" y="7069577"/>
            <a:ext cx="138112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7" name="Rechteck 926"/>
          <p:cNvSpPr/>
          <p:nvPr/>
        </p:nvSpPr>
        <p:spPr>
          <a:xfrm>
            <a:off x="9057534" y="6703633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28" name="Textfeld 307"/>
          <p:cNvSpPr txBox="1">
            <a:spLocks noChangeArrowheads="1"/>
          </p:cNvSpPr>
          <p:nvPr/>
        </p:nvSpPr>
        <p:spPr bwMode="auto">
          <a:xfrm>
            <a:off x="9195646" y="6529579"/>
            <a:ext cx="48895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29" name="Textfeld 310"/>
          <p:cNvSpPr txBox="1">
            <a:spLocks noChangeArrowheads="1"/>
          </p:cNvSpPr>
          <p:nvPr/>
        </p:nvSpPr>
        <p:spPr bwMode="auto">
          <a:xfrm>
            <a:off x="9195646" y="6919657"/>
            <a:ext cx="498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fp_off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30" name="Abgerundetes Rechteck 929"/>
          <p:cNvSpPr/>
          <p:nvPr/>
        </p:nvSpPr>
        <p:spPr>
          <a:xfrm>
            <a:off x="10916347" y="6559617"/>
            <a:ext cx="1462361" cy="822325"/>
          </a:xfrm>
          <a:prstGeom prst="roundRect">
            <a:avLst>
              <a:gd name="adj" fmla="val 788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 smtClean="0">
                <a:solidFill>
                  <a:schemeClr val="tx1"/>
                </a:solidFill>
              </a:rPr>
              <a:t>LED_FP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31" name="Rechteck 930"/>
          <p:cNvSpPr/>
          <p:nvPr/>
        </p:nvSpPr>
        <p:spPr>
          <a:xfrm>
            <a:off x="10851830" y="6703633"/>
            <a:ext cx="136525" cy="138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2" name="Rechteck 931"/>
          <p:cNvSpPr/>
          <p:nvPr/>
        </p:nvSpPr>
        <p:spPr>
          <a:xfrm>
            <a:off x="10851830" y="7071164"/>
            <a:ext cx="136525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3" name="Rechteck 932"/>
          <p:cNvSpPr/>
          <p:nvPr/>
        </p:nvSpPr>
        <p:spPr>
          <a:xfrm>
            <a:off x="12307270" y="6703633"/>
            <a:ext cx="138113" cy="138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4" name="Rechteck 933"/>
          <p:cNvSpPr/>
          <p:nvPr/>
        </p:nvSpPr>
        <p:spPr>
          <a:xfrm>
            <a:off x="12313620" y="7071164"/>
            <a:ext cx="138113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35" name="Textfeld 307"/>
          <p:cNvSpPr txBox="1">
            <a:spLocks noChangeArrowheads="1"/>
          </p:cNvSpPr>
          <p:nvPr/>
        </p:nvSpPr>
        <p:spPr bwMode="auto">
          <a:xfrm>
            <a:off x="12416808" y="6559617"/>
            <a:ext cx="7127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>
                <a:latin typeface="Calibri" pitchFamily="34" charset="0"/>
              </a:rPr>
              <a:t>led_fp_on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36" name="Textfeld 310"/>
          <p:cNvSpPr txBox="1">
            <a:spLocks noChangeArrowheads="1"/>
          </p:cNvSpPr>
          <p:nvPr/>
        </p:nvSpPr>
        <p:spPr bwMode="auto">
          <a:xfrm>
            <a:off x="12416808" y="6919657"/>
            <a:ext cx="72231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>
                <a:latin typeface="Calibri" pitchFamily="34" charset="0"/>
              </a:rPr>
              <a:t>led_fp_off</a:t>
            </a:r>
          </a:p>
        </p:txBody>
      </p:sp>
      <p:cxnSp>
        <p:nvCxnSpPr>
          <p:cNvPr id="937" name="Gerade Verbindung mit Pfeil 936"/>
          <p:cNvCxnSpPr/>
          <p:nvPr/>
        </p:nvCxnSpPr>
        <p:spPr>
          <a:xfrm>
            <a:off x="12451733" y="713568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Gerade Verbindung mit Pfeil 937"/>
          <p:cNvCxnSpPr/>
          <p:nvPr/>
        </p:nvCxnSpPr>
        <p:spPr>
          <a:xfrm>
            <a:off x="12451733" y="677564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Gerade Verbindung mit Pfeil 938"/>
          <p:cNvCxnSpPr>
            <a:stCxn id="927" idx="3"/>
            <a:endCxn id="931" idx="1"/>
          </p:cNvCxnSpPr>
          <p:nvPr/>
        </p:nvCxnSpPr>
        <p:spPr>
          <a:xfrm>
            <a:off x="9195646" y="6771896"/>
            <a:ext cx="1656184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Gerade Verbindung mit Pfeil 939"/>
          <p:cNvCxnSpPr>
            <a:stCxn id="926" idx="3"/>
            <a:endCxn id="932" idx="1"/>
          </p:cNvCxnSpPr>
          <p:nvPr/>
        </p:nvCxnSpPr>
        <p:spPr>
          <a:xfrm>
            <a:off x="9189742" y="7138633"/>
            <a:ext cx="1662088" cy="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Gerade Verbindung mit Pfeil 940"/>
          <p:cNvCxnSpPr>
            <a:endCxn id="915" idx="2"/>
          </p:cNvCxnSpPr>
          <p:nvPr/>
        </p:nvCxnSpPr>
        <p:spPr>
          <a:xfrm flipV="1">
            <a:off x="9915726" y="6192235"/>
            <a:ext cx="3746" cy="583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Gerade Verbindung mit Pfeil 941"/>
          <p:cNvCxnSpPr>
            <a:endCxn id="916" idx="2"/>
          </p:cNvCxnSpPr>
          <p:nvPr/>
        </p:nvCxnSpPr>
        <p:spPr>
          <a:xfrm flipV="1">
            <a:off x="10275766" y="6192235"/>
            <a:ext cx="3746" cy="943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Gerade Verbindung mit Pfeil 942"/>
          <p:cNvCxnSpPr>
            <a:endCxn id="919" idx="1"/>
          </p:cNvCxnSpPr>
          <p:nvPr/>
        </p:nvCxnSpPr>
        <p:spPr>
          <a:xfrm flipV="1">
            <a:off x="6876876" y="7125122"/>
            <a:ext cx="906590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Gewinkelte Verbindung 943"/>
          <p:cNvCxnSpPr>
            <a:endCxn id="795" idx="1"/>
          </p:cNvCxnSpPr>
          <p:nvPr/>
        </p:nvCxnSpPr>
        <p:spPr>
          <a:xfrm>
            <a:off x="9470281" y="546100"/>
            <a:ext cx="2519163" cy="279128"/>
          </a:xfrm>
          <a:prstGeom prst="bentConnector3">
            <a:avLst>
              <a:gd name="adj1" fmla="val 49622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Gewinkelte Verbindung 944"/>
          <p:cNvCxnSpPr>
            <a:endCxn id="801" idx="1"/>
          </p:cNvCxnSpPr>
          <p:nvPr/>
        </p:nvCxnSpPr>
        <p:spPr>
          <a:xfrm>
            <a:off x="9469164" y="1620391"/>
            <a:ext cx="2520280" cy="2849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Textfeld 310"/>
          <p:cNvSpPr txBox="1">
            <a:spLocks noChangeArrowheads="1"/>
          </p:cNvSpPr>
          <p:nvPr/>
        </p:nvSpPr>
        <p:spPr bwMode="auto">
          <a:xfrm>
            <a:off x="9397156" y="2772643"/>
            <a:ext cx="8146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em_mv_left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47" name="Textfeld 310"/>
          <p:cNvSpPr txBox="1">
            <a:spLocks noChangeArrowheads="1"/>
          </p:cNvSpPr>
          <p:nvPr/>
        </p:nvSpPr>
        <p:spPr bwMode="auto">
          <a:xfrm>
            <a:off x="9397156" y="2988667"/>
            <a:ext cx="885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000" dirty="0" err="1" smtClean="0">
                <a:latin typeface="Calibri" pitchFamily="34" charset="0"/>
              </a:rPr>
              <a:t>em_mv_right</a:t>
            </a:r>
            <a:endParaRPr lang="de-DE" sz="1000" dirty="0">
              <a:latin typeface="Calibri" pitchFamily="34" charset="0"/>
            </a:endParaRPr>
          </a:p>
        </p:txBody>
      </p:sp>
      <p:sp>
        <p:nvSpPr>
          <p:cNvPr id="948" name="Rechteck 947"/>
          <p:cNvSpPr/>
          <p:nvPr/>
        </p:nvSpPr>
        <p:spPr>
          <a:xfrm>
            <a:off x="9253140" y="2916535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49" name="Gerade Verbindung mit Pfeil 948"/>
          <p:cNvCxnSpPr>
            <a:stCxn id="948" idx="3"/>
          </p:cNvCxnSpPr>
          <p:nvPr/>
        </p:nvCxnSpPr>
        <p:spPr>
          <a:xfrm>
            <a:off x="9391252" y="2984798"/>
            <a:ext cx="1446064" cy="3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Rechteck 949"/>
          <p:cNvSpPr/>
          <p:nvPr/>
        </p:nvSpPr>
        <p:spPr>
          <a:xfrm>
            <a:off x="9259044" y="3140050"/>
            <a:ext cx="138112" cy="136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951" name="Gerade Verbindung mit Pfeil 950"/>
          <p:cNvCxnSpPr/>
          <p:nvPr/>
        </p:nvCxnSpPr>
        <p:spPr>
          <a:xfrm>
            <a:off x="9397156" y="3204691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Benutzerdefiniert</PresentationFormat>
  <Paragraphs>53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</dc:creator>
  <cp:lastModifiedBy>Remo Lachmann</cp:lastModifiedBy>
  <cp:revision>227</cp:revision>
  <dcterms:created xsi:type="dcterms:W3CDTF">2012-06-05T08:13:00Z</dcterms:created>
  <dcterms:modified xsi:type="dcterms:W3CDTF">2013-02-26T10:55:28Z</dcterms:modified>
</cp:coreProperties>
</file>