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7281525" cy="10801350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3" autoAdjust="0"/>
  </p:normalViewPr>
  <p:slideViewPr>
    <p:cSldViewPr>
      <p:cViewPr>
        <p:scale>
          <a:sx n="134" d="100"/>
          <a:sy n="134" d="100"/>
        </p:scale>
        <p:origin x="-88" y="296"/>
      </p:cViewPr>
      <p:guideLst>
        <p:guide orient="horz" pos="3403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123" y="3355425"/>
            <a:ext cx="14689297" cy="23152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92237" y="6120775"/>
            <a:ext cx="12097069" cy="2760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542552" y="605085"/>
            <a:ext cx="5442482" cy="1290411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09116" y="605085"/>
            <a:ext cx="16045416" cy="1290411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5127" y="6940875"/>
            <a:ext cx="14689297" cy="2145268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127" y="4578082"/>
            <a:ext cx="14689297" cy="236279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09122" y="3527948"/>
            <a:ext cx="10743945" cy="998124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241095" y="3527948"/>
            <a:ext cx="10743948" cy="998124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80" y="432565"/>
            <a:ext cx="15553374" cy="18002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85" y="2417815"/>
            <a:ext cx="7635675" cy="100762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64085" y="3425433"/>
            <a:ext cx="7635675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8778790" y="2417815"/>
            <a:ext cx="7638673" cy="100762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8778790" y="3425433"/>
            <a:ext cx="7638673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78" y="430060"/>
            <a:ext cx="5685504" cy="183022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56601" y="430060"/>
            <a:ext cx="9660852" cy="921865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4078" y="2260284"/>
            <a:ext cx="5685504" cy="7388424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7318" y="7560953"/>
            <a:ext cx="10368915" cy="8926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387318" y="965125"/>
            <a:ext cx="10368915" cy="648081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87318" y="8453564"/>
            <a:ext cx="10368915" cy="1267656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80" y="432565"/>
            <a:ext cx="15553374" cy="180022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80" y="2520322"/>
            <a:ext cx="15553374" cy="7128391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87" y="10011260"/>
            <a:ext cx="4032354" cy="57507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904530" y="10011260"/>
            <a:ext cx="5472483" cy="57507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385108" y="10011260"/>
            <a:ext cx="4032354" cy="57507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Abgerundetes Rechteck 750"/>
          <p:cNvSpPr/>
          <p:nvPr/>
        </p:nvSpPr>
        <p:spPr>
          <a:xfrm>
            <a:off x="1407666" y="6498481"/>
            <a:ext cx="1397000" cy="1205830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2" name="Abgerundetes Rechteck 751"/>
          <p:cNvSpPr/>
          <p:nvPr/>
        </p:nvSpPr>
        <p:spPr>
          <a:xfrm>
            <a:off x="8992890" y="4104157"/>
            <a:ext cx="2637135" cy="2052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ManPW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3" name="Rechteck 752"/>
          <p:cNvSpPr/>
          <p:nvPr/>
        </p:nvSpPr>
        <p:spPr>
          <a:xfrm>
            <a:off x="8920882" y="4255665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4" name="Rechteck 753"/>
          <p:cNvSpPr/>
          <p:nvPr/>
        </p:nvSpPr>
        <p:spPr>
          <a:xfrm>
            <a:off x="8920882" y="454369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5" name="Rechteck 754"/>
          <p:cNvSpPr/>
          <p:nvPr/>
        </p:nvSpPr>
        <p:spPr>
          <a:xfrm>
            <a:off x="8920882" y="483172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6" name="Rechteck 755"/>
          <p:cNvSpPr/>
          <p:nvPr/>
        </p:nvSpPr>
        <p:spPr>
          <a:xfrm>
            <a:off x="8920882" y="511976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57" name="Gerade Verbindung mit Pfeil 756"/>
          <p:cNvCxnSpPr>
            <a:endCxn id="755" idx="1"/>
          </p:cNvCxnSpPr>
          <p:nvPr/>
        </p:nvCxnSpPr>
        <p:spPr>
          <a:xfrm flipV="1">
            <a:off x="8128794" y="4900785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Textfeld 302"/>
          <p:cNvSpPr txBox="1">
            <a:spLocks noChangeArrowheads="1"/>
          </p:cNvSpPr>
          <p:nvPr/>
        </p:nvSpPr>
        <p:spPr bwMode="auto">
          <a:xfrm>
            <a:off x="8066310" y="4680222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59" name="Gerade Verbindung mit Pfeil 758"/>
          <p:cNvCxnSpPr>
            <a:endCxn id="756" idx="1"/>
          </p:cNvCxnSpPr>
          <p:nvPr/>
        </p:nvCxnSpPr>
        <p:spPr>
          <a:xfrm flipV="1">
            <a:off x="8121353" y="5188024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Textfeld 304"/>
          <p:cNvSpPr txBox="1">
            <a:spLocks noChangeArrowheads="1"/>
          </p:cNvSpPr>
          <p:nvPr/>
        </p:nvSpPr>
        <p:spPr bwMode="auto">
          <a:xfrm>
            <a:off x="8066310" y="4967560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761" name="Rechteck 760"/>
          <p:cNvSpPr/>
          <p:nvPr/>
        </p:nvSpPr>
        <p:spPr>
          <a:xfrm>
            <a:off x="11557198" y="432018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62" name="Textfeld 307"/>
          <p:cNvSpPr txBox="1">
            <a:spLocks noChangeArrowheads="1"/>
          </p:cNvSpPr>
          <p:nvPr/>
        </p:nvSpPr>
        <p:spPr bwMode="auto">
          <a:xfrm>
            <a:off x="11747702" y="4164028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3" name="Textfeld 308"/>
          <p:cNvSpPr txBox="1">
            <a:spLocks noChangeArrowheads="1"/>
          </p:cNvSpPr>
          <p:nvPr/>
        </p:nvSpPr>
        <p:spPr bwMode="auto">
          <a:xfrm>
            <a:off x="11737106" y="4536206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4" name="Rechteck 763"/>
          <p:cNvSpPr/>
          <p:nvPr/>
        </p:nvSpPr>
        <p:spPr>
          <a:xfrm>
            <a:off x="11557198" y="468022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65" name="Rechteck 764"/>
          <p:cNvSpPr/>
          <p:nvPr/>
        </p:nvSpPr>
        <p:spPr>
          <a:xfrm>
            <a:off x="8920882" y="565246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66" name="Rechteck 765"/>
          <p:cNvSpPr/>
          <p:nvPr/>
        </p:nvSpPr>
        <p:spPr>
          <a:xfrm>
            <a:off x="8920882" y="594049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67" name="Gerade Verbindung mit Pfeil 766"/>
          <p:cNvCxnSpPr>
            <a:stCxn id="764" idx="3"/>
            <a:endCxn id="903" idx="1"/>
          </p:cNvCxnSpPr>
          <p:nvPr/>
        </p:nvCxnSpPr>
        <p:spPr>
          <a:xfrm>
            <a:off x="11695311" y="4748485"/>
            <a:ext cx="2742827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Gerade Verbindung mit Pfeil 767"/>
          <p:cNvCxnSpPr>
            <a:stCxn id="761" idx="3"/>
            <a:endCxn id="902" idx="1"/>
          </p:cNvCxnSpPr>
          <p:nvPr/>
        </p:nvCxnSpPr>
        <p:spPr>
          <a:xfrm>
            <a:off x="11695311" y="4389238"/>
            <a:ext cx="27428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Abgerundetes Rechteck 768"/>
          <p:cNvSpPr/>
          <p:nvPr/>
        </p:nvSpPr>
        <p:spPr>
          <a:xfrm>
            <a:off x="4176266" y="5760715"/>
            <a:ext cx="792088" cy="194421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70" name="Rechteck 769"/>
          <p:cNvSpPr/>
          <p:nvPr/>
        </p:nvSpPr>
        <p:spPr>
          <a:xfrm>
            <a:off x="4104258" y="657639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71" name="Gerade Verbindung mit Pfeil 770"/>
          <p:cNvCxnSpPr>
            <a:endCxn id="770" idx="1"/>
          </p:cNvCxnSpPr>
          <p:nvPr/>
        </p:nvCxnSpPr>
        <p:spPr>
          <a:xfrm>
            <a:off x="3096146" y="6645449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Textfeld 300"/>
          <p:cNvSpPr txBox="1">
            <a:spLocks noChangeArrowheads="1"/>
          </p:cNvSpPr>
          <p:nvPr/>
        </p:nvSpPr>
        <p:spPr bwMode="auto">
          <a:xfrm>
            <a:off x="3024138" y="6414442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3" name="Textfeld 307"/>
          <p:cNvSpPr txBox="1">
            <a:spLocks noChangeArrowheads="1"/>
          </p:cNvSpPr>
          <p:nvPr/>
        </p:nvSpPr>
        <p:spPr bwMode="auto">
          <a:xfrm>
            <a:off x="5040362" y="6444481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4" name="Textfeld 310"/>
          <p:cNvSpPr txBox="1">
            <a:spLocks noChangeArrowheads="1"/>
          </p:cNvSpPr>
          <p:nvPr/>
        </p:nvSpPr>
        <p:spPr bwMode="auto">
          <a:xfrm>
            <a:off x="5040362" y="6732513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5" name="Rechteck 774"/>
          <p:cNvSpPr/>
          <p:nvPr/>
        </p:nvSpPr>
        <p:spPr>
          <a:xfrm>
            <a:off x="4111749" y="685852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76" name="Abgerundetes Rechteck 775"/>
          <p:cNvSpPr/>
          <p:nvPr/>
        </p:nvSpPr>
        <p:spPr>
          <a:xfrm>
            <a:off x="8920883" y="216099"/>
            <a:ext cx="1232048" cy="2393950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77" name="Rechteck 776"/>
          <p:cNvSpPr/>
          <p:nvPr/>
        </p:nvSpPr>
        <p:spPr>
          <a:xfrm>
            <a:off x="8849445" y="37772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78" name="Rechteck 777"/>
          <p:cNvSpPr/>
          <p:nvPr/>
        </p:nvSpPr>
        <p:spPr>
          <a:xfrm>
            <a:off x="8839026" y="66575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79" name="Rechteck 778"/>
          <p:cNvSpPr/>
          <p:nvPr/>
        </p:nvSpPr>
        <p:spPr>
          <a:xfrm>
            <a:off x="8839026" y="95379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0" name="Rechteck 779"/>
          <p:cNvSpPr/>
          <p:nvPr/>
        </p:nvSpPr>
        <p:spPr>
          <a:xfrm>
            <a:off x="8846517" y="124931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1" name="Rechteck 780"/>
          <p:cNvSpPr/>
          <p:nvPr/>
        </p:nvSpPr>
        <p:spPr>
          <a:xfrm>
            <a:off x="8846517" y="15520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82" name="Gerade Verbindung mit Pfeil 781"/>
          <p:cNvCxnSpPr/>
          <p:nvPr/>
        </p:nvCxnSpPr>
        <p:spPr>
          <a:xfrm>
            <a:off x="7758906" y="1617117"/>
            <a:ext cx="1095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hteck 782"/>
          <p:cNvSpPr/>
          <p:nvPr/>
        </p:nvSpPr>
        <p:spPr>
          <a:xfrm>
            <a:off x="8839026" y="183301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4" name="Rechteck 783"/>
          <p:cNvSpPr/>
          <p:nvPr/>
        </p:nvSpPr>
        <p:spPr>
          <a:xfrm>
            <a:off x="8839026" y="210591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5" name="Rechteck 784"/>
          <p:cNvSpPr/>
          <p:nvPr/>
        </p:nvSpPr>
        <p:spPr>
          <a:xfrm>
            <a:off x="8839026" y="23949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6" name="Textfeld 316"/>
          <p:cNvSpPr txBox="1">
            <a:spLocks noChangeArrowheads="1"/>
          </p:cNvSpPr>
          <p:nvPr/>
        </p:nvSpPr>
        <p:spPr bwMode="auto">
          <a:xfrm>
            <a:off x="7686898" y="1401217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87" name="Gerade Verbindung mit Pfeil 786"/>
          <p:cNvCxnSpPr/>
          <p:nvPr/>
        </p:nvCxnSpPr>
        <p:spPr>
          <a:xfrm>
            <a:off x="7758906" y="1899692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Textfeld 318"/>
          <p:cNvSpPr txBox="1">
            <a:spLocks noChangeArrowheads="1"/>
          </p:cNvSpPr>
          <p:nvPr/>
        </p:nvSpPr>
        <p:spPr bwMode="auto">
          <a:xfrm>
            <a:off x="7686898" y="1683792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89" name="Gerade Verbindung mit Pfeil 788"/>
          <p:cNvCxnSpPr/>
          <p:nvPr/>
        </p:nvCxnSpPr>
        <p:spPr>
          <a:xfrm>
            <a:off x="7758906" y="2177504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feld 320"/>
          <p:cNvSpPr txBox="1">
            <a:spLocks noChangeArrowheads="1"/>
          </p:cNvSpPr>
          <p:nvPr/>
        </p:nvSpPr>
        <p:spPr bwMode="auto">
          <a:xfrm>
            <a:off x="7686898" y="1961604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91" name="Gerade Verbindung mit Pfeil 790"/>
          <p:cNvCxnSpPr/>
          <p:nvPr/>
        </p:nvCxnSpPr>
        <p:spPr>
          <a:xfrm>
            <a:off x="7758906" y="2463254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Textfeld 322"/>
          <p:cNvSpPr txBox="1">
            <a:spLocks noChangeArrowheads="1"/>
          </p:cNvSpPr>
          <p:nvPr/>
        </p:nvSpPr>
        <p:spPr bwMode="auto">
          <a:xfrm>
            <a:off x="7711331" y="2247354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93" name="Textfeld 310"/>
          <p:cNvSpPr txBox="1">
            <a:spLocks noChangeArrowheads="1"/>
          </p:cNvSpPr>
          <p:nvPr/>
        </p:nvSpPr>
        <p:spPr bwMode="auto">
          <a:xfrm>
            <a:off x="10217472" y="247263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94" name="Textfeld 310"/>
          <p:cNvSpPr txBox="1">
            <a:spLocks noChangeArrowheads="1"/>
          </p:cNvSpPr>
          <p:nvPr/>
        </p:nvSpPr>
        <p:spPr bwMode="auto">
          <a:xfrm>
            <a:off x="10214297" y="481583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95" name="Rechteck 794"/>
          <p:cNvSpPr/>
          <p:nvPr/>
        </p:nvSpPr>
        <p:spPr>
          <a:xfrm>
            <a:off x="10080922" y="40957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96" name="Gerade Verbindung mit Pfeil 795"/>
          <p:cNvCxnSpPr/>
          <p:nvPr/>
        </p:nvCxnSpPr>
        <p:spPr>
          <a:xfrm>
            <a:off x="10219034" y="489581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Rechteck 796"/>
          <p:cNvSpPr/>
          <p:nvPr/>
        </p:nvSpPr>
        <p:spPr>
          <a:xfrm>
            <a:off x="10086826" y="65563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8" name="Textfeld 298"/>
          <p:cNvSpPr txBox="1">
            <a:spLocks noChangeArrowheads="1"/>
          </p:cNvSpPr>
          <p:nvPr/>
        </p:nvSpPr>
        <p:spPr bwMode="auto">
          <a:xfrm>
            <a:off x="7956798" y="6948462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99" name="Gerade Verbindung mit Pfeil 798"/>
          <p:cNvCxnSpPr>
            <a:endCxn id="931" idx="1"/>
          </p:cNvCxnSpPr>
          <p:nvPr/>
        </p:nvCxnSpPr>
        <p:spPr>
          <a:xfrm flipV="1">
            <a:off x="8028806" y="7160741"/>
            <a:ext cx="90659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Abgerundetes Rechteck 799"/>
          <p:cNvSpPr/>
          <p:nvPr/>
        </p:nvSpPr>
        <p:spPr>
          <a:xfrm>
            <a:off x="2520082" y="2376339"/>
            <a:ext cx="2556396" cy="3239987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01" name="Rechteck 800"/>
          <p:cNvSpPr/>
          <p:nvPr/>
        </p:nvSpPr>
        <p:spPr>
          <a:xfrm>
            <a:off x="2440162" y="2520355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02" name="Gerade Verbindung mit Pfeil 801"/>
          <p:cNvCxnSpPr/>
          <p:nvPr/>
        </p:nvCxnSpPr>
        <p:spPr>
          <a:xfrm>
            <a:off x="1648074" y="2592363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Rechteck 802"/>
          <p:cNvSpPr/>
          <p:nvPr/>
        </p:nvSpPr>
        <p:spPr>
          <a:xfrm>
            <a:off x="2440162" y="280838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4" name="Rechteck 803"/>
          <p:cNvSpPr/>
          <p:nvPr/>
        </p:nvSpPr>
        <p:spPr>
          <a:xfrm>
            <a:off x="2440162" y="3096419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5" name="Rechteck 804"/>
          <p:cNvSpPr/>
          <p:nvPr/>
        </p:nvSpPr>
        <p:spPr>
          <a:xfrm>
            <a:off x="2440162" y="338445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06" name="Gerade Verbindung mit Pfeil 805"/>
          <p:cNvCxnSpPr/>
          <p:nvPr/>
        </p:nvCxnSpPr>
        <p:spPr>
          <a:xfrm>
            <a:off x="1648074" y="2880395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Gerade Verbindung mit Pfeil 806"/>
          <p:cNvCxnSpPr/>
          <p:nvPr/>
        </p:nvCxnSpPr>
        <p:spPr>
          <a:xfrm>
            <a:off x="1648074" y="3168427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Gerade Verbindung mit Pfeil 807"/>
          <p:cNvCxnSpPr/>
          <p:nvPr/>
        </p:nvCxnSpPr>
        <p:spPr>
          <a:xfrm>
            <a:off x="1648074" y="345645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Rechteck 808"/>
          <p:cNvSpPr/>
          <p:nvPr/>
        </p:nvSpPr>
        <p:spPr>
          <a:xfrm>
            <a:off x="5004470" y="2736006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0" name="Rechteck 809"/>
          <p:cNvSpPr/>
          <p:nvPr/>
        </p:nvSpPr>
        <p:spPr>
          <a:xfrm>
            <a:off x="5004470" y="454369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1" name="Rechteck 810"/>
          <p:cNvSpPr/>
          <p:nvPr/>
        </p:nvSpPr>
        <p:spPr>
          <a:xfrm>
            <a:off x="5004470" y="331207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2" name="Rechteck 811"/>
          <p:cNvSpPr/>
          <p:nvPr/>
        </p:nvSpPr>
        <p:spPr>
          <a:xfrm>
            <a:off x="2440162" y="367248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13" name="Gerade Verbindung mit Pfeil 812"/>
          <p:cNvCxnSpPr/>
          <p:nvPr/>
        </p:nvCxnSpPr>
        <p:spPr>
          <a:xfrm>
            <a:off x="1648074" y="3744491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4" name="Rechteck 813"/>
          <p:cNvSpPr/>
          <p:nvPr/>
        </p:nvSpPr>
        <p:spPr>
          <a:xfrm>
            <a:off x="2440162" y="396051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15" name="Gerade Verbindung mit Pfeil 814"/>
          <p:cNvCxnSpPr/>
          <p:nvPr/>
        </p:nvCxnSpPr>
        <p:spPr>
          <a:xfrm>
            <a:off x="1648074" y="4032523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Gerade Verbindung mit Pfeil 815"/>
          <p:cNvCxnSpPr>
            <a:stCxn id="810" idx="3"/>
            <a:endCxn id="754" idx="1"/>
          </p:cNvCxnSpPr>
          <p:nvPr/>
        </p:nvCxnSpPr>
        <p:spPr>
          <a:xfrm>
            <a:off x="5142583" y="4611960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Textfeld 298"/>
          <p:cNvSpPr txBox="1">
            <a:spLocks noChangeArrowheads="1"/>
          </p:cNvSpPr>
          <p:nvPr/>
        </p:nvSpPr>
        <p:spPr bwMode="auto">
          <a:xfrm>
            <a:off x="5184329" y="4396631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18" name="Textfeld 300"/>
          <p:cNvSpPr txBox="1">
            <a:spLocks noChangeArrowheads="1"/>
          </p:cNvSpPr>
          <p:nvPr/>
        </p:nvSpPr>
        <p:spPr bwMode="auto">
          <a:xfrm>
            <a:off x="5184329" y="4104158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19" name="Textfeld 298"/>
          <p:cNvSpPr txBox="1">
            <a:spLocks noChangeArrowheads="1"/>
          </p:cNvSpPr>
          <p:nvPr/>
        </p:nvSpPr>
        <p:spPr bwMode="auto">
          <a:xfrm>
            <a:off x="1231876" y="2376339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0" name="Textfeld 298"/>
          <p:cNvSpPr txBox="1">
            <a:spLocks noChangeArrowheads="1"/>
          </p:cNvSpPr>
          <p:nvPr/>
        </p:nvSpPr>
        <p:spPr bwMode="auto">
          <a:xfrm>
            <a:off x="1231876" y="2664371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1" name="Textfeld 298"/>
          <p:cNvSpPr txBox="1">
            <a:spLocks noChangeArrowheads="1"/>
          </p:cNvSpPr>
          <p:nvPr/>
        </p:nvSpPr>
        <p:spPr bwMode="auto">
          <a:xfrm>
            <a:off x="1235051" y="3528467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2" name="Textfeld 298"/>
          <p:cNvSpPr txBox="1">
            <a:spLocks noChangeArrowheads="1"/>
          </p:cNvSpPr>
          <p:nvPr/>
        </p:nvSpPr>
        <p:spPr bwMode="auto">
          <a:xfrm>
            <a:off x="1223938" y="3816499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3" name="Textfeld 298"/>
          <p:cNvSpPr txBox="1">
            <a:spLocks noChangeArrowheads="1"/>
          </p:cNvSpPr>
          <p:nvPr/>
        </p:nvSpPr>
        <p:spPr bwMode="auto">
          <a:xfrm>
            <a:off x="1223938" y="2952403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4" name="Textfeld 298"/>
          <p:cNvSpPr txBox="1">
            <a:spLocks noChangeArrowheads="1"/>
          </p:cNvSpPr>
          <p:nvPr/>
        </p:nvSpPr>
        <p:spPr bwMode="auto">
          <a:xfrm>
            <a:off x="1223938" y="3240435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5" name="Textfeld 298"/>
          <p:cNvSpPr txBox="1">
            <a:spLocks noChangeArrowheads="1"/>
          </p:cNvSpPr>
          <p:nvPr/>
        </p:nvSpPr>
        <p:spPr bwMode="auto">
          <a:xfrm>
            <a:off x="5200056" y="2598092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6" name="Textfeld 300"/>
          <p:cNvSpPr txBox="1">
            <a:spLocks noChangeArrowheads="1"/>
          </p:cNvSpPr>
          <p:nvPr/>
        </p:nvSpPr>
        <p:spPr bwMode="auto">
          <a:xfrm>
            <a:off x="5207993" y="2886125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7" name="Textfeld 302"/>
          <p:cNvSpPr txBox="1">
            <a:spLocks noChangeArrowheads="1"/>
          </p:cNvSpPr>
          <p:nvPr/>
        </p:nvSpPr>
        <p:spPr bwMode="auto">
          <a:xfrm>
            <a:off x="5223868" y="3174157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8" name="Textfeld 304"/>
          <p:cNvSpPr txBox="1">
            <a:spLocks noChangeArrowheads="1"/>
          </p:cNvSpPr>
          <p:nvPr/>
        </p:nvSpPr>
        <p:spPr bwMode="auto">
          <a:xfrm>
            <a:off x="5208712" y="3462188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9" name="Rechteck 828"/>
          <p:cNvSpPr/>
          <p:nvPr/>
        </p:nvSpPr>
        <p:spPr>
          <a:xfrm>
            <a:off x="5004470" y="425566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30" name="Rechteck 829"/>
          <p:cNvSpPr/>
          <p:nvPr/>
        </p:nvSpPr>
        <p:spPr>
          <a:xfrm>
            <a:off x="5004470" y="360010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31" name="Rechteck 830"/>
          <p:cNvSpPr/>
          <p:nvPr/>
        </p:nvSpPr>
        <p:spPr>
          <a:xfrm>
            <a:off x="5004470" y="302403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32" name="Rechteck 831"/>
          <p:cNvSpPr/>
          <p:nvPr/>
        </p:nvSpPr>
        <p:spPr>
          <a:xfrm>
            <a:off x="2440162" y="424854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33" name="Gerade Verbindung mit Pfeil 832"/>
          <p:cNvCxnSpPr/>
          <p:nvPr/>
        </p:nvCxnSpPr>
        <p:spPr>
          <a:xfrm>
            <a:off x="1648074" y="4320555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Rechteck 833"/>
          <p:cNvSpPr/>
          <p:nvPr/>
        </p:nvSpPr>
        <p:spPr>
          <a:xfrm>
            <a:off x="2440162" y="453657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35" name="Gerade Verbindung mit Pfeil 834"/>
          <p:cNvCxnSpPr/>
          <p:nvPr/>
        </p:nvCxnSpPr>
        <p:spPr>
          <a:xfrm>
            <a:off x="1648074" y="4608587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" name="Textfeld 298"/>
          <p:cNvSpPr txBox="1">
            <a:spLocks noChangeArrowheads="1"/>
          </p:cNvSpPr>
          <p:nvPr/>
        </p:nvSpPr>
        <p:spPr bwMode="auto">
          <a:xfrm>
            <a:off x="1223938" y="4104531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37" name="Textfeld 298"/>
          <p:cNvSpPr txBox="1">
            <a:spLocks noChangeArrowheads="1"/>
          </p:cNvSpPr>
          <p:nvPr/>
        </p:nvSpPr>
        <p:spPr bwMode="auto">
          <a:xfrm>
            <a:off x="1223938" y="4392563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38" name="Rechteck 837"/>
          <p:cNvSpPr/>
          <p:nvPr/>
        </p:nvSpPr>
        <p:spPr>
          <a:xfrm>
            <a:off x="5004470" y="511976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39" name="Textfeld 302"/>
          <p:cNvSpPr txBox="1">
            <a:spLocks noChangeArrowheads="1"/>
          </p:cNvSpPr>
          <p:nvPr/>
        </p:nvSpPr>
        <p:spPr bwMode="auto">
          <a:xfrm>
            <a:off x="5176466" y="4686250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40" name="Textfeld 304"/>
          <p:cNvSpPr txBox="1">
            <a:spLocks noChangeArrowheads="1"/>
          </p:cNvSpPr>
          <p:nvPr/>
        </p:nvSpPr>
        <p:spPr bwMode="auto">
          <a:xfrm>
            <a:off x="5176466" y="4974283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41" name="Rechteck 840"/>
          <p:cNvSpPr/>
          <p:nvPr/>
        </p:nvSpPr>
        <p:spPr>
          <a:xfrm>
            <a:off x="5004470" y="483172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42" name="Gerade Verbindung mit Pfeil 841"/>
          <p:cNvCxnSpPr>
            <a:stCxn id="829" idx="3"/>
            <a:endCxn id="753" idx="1"/>
          </p:cNvCxnSpPr>
          <p:nvPr/>
        </p:nvCxnSpPr>
        <p:spPr>
          <a:xfrm>
            <a:off x="5142582" y="4323928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Gewinkelte Verbindung 842"/>
          <p:cNvCxnSpPr>
            <a:stCxn id="809" idx="3"/>
            <a:endCxn id="777" idx="1"/>
          </p:cNvCxnSpPr>
          <p:nvPr/>
        </p:nvCxnSpPr>
        <p:spPr>
          <a:xfrm flipV="1">
            <a:off x="5142582" y="446782"/>
            <a:ext cx="3706863" cy="2358280"/>
          </a:xfrm>
          <a:prstGeom prst="bentConnector3">
            <a:avLst>
              <a:gd name="adj1" fmla="val 358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Gewinkelte Verbindung 843"/>
          <p:cNvCxnSpPr>
            <a:stCxn id="831" idx="3"/>
            <a:endCxn id="778" idx="1"/>
          </p:cNvCxnSpPr>
          <p:nvPr/>
        </p:nvCxnSpPr>
        <p:spPr>
          <a:xfrm flipV="1">
            <a:off x="5142582" y="734021"/>
            <a:ext cx="3696444" cy="2358280"/>
          </a:xfrm>
          <a:prstGeom prst="bentConnector3">
            <a:avLst>
              <a:gd name="adj1" fmla="val 4175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Gewinkelte Verbindung 844"/>
          <p:cNvCxnSpPr>
            <a:stCxn id="811" idx="3"/>
            <a:endCxn id="779" idx="1"/>
          </p:cNvCxnSpPr>
          <p:nvPr/>
        </p:nvCxnSpPr>
        <p:spPr>
          <a:xfrm flipV="1">
            <a:off x="5148486" y="1022847"/>
            <a:ext cx="3690540" cy="2361231"/>
          </a:xfrm>
          <a:prstGeom prst="bentConnector3">
            <a:avLst>
              <a:gd name="adj1" fmla="val 473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Gewinkelte Verbindung 845"/>
          <p:cNvCxnSpPr>
            <a:stCxn id="830" idx="3"/>
            <a:endCxn id="780" idx="1"/>
          </p:cNvCxnSpPr>
          <p:nvPr/>
        </p:nvCxnSpPr>
        <p:spPr>
          <a:xfrm flipV="1">
            <a:off x="5142582" y="1317576"/>
            <a:ext cx="3703935" cy="2350789"/>
          </a:xfrm>
          <a:prstGeom prst="bentConnector3">
            <a:avLst>
              <a:gd name="adj1" fmla="val 5308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7" name="Rechteck 846"/>
          <p:cNvSpPr/>
          <p:nvPr/>
        </p:nvSpPr>
        <p:spPr>
          <a:xfrm>
            <a:off x="4896346" y="6876529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48" name="Rechteck 847"/>
          <p:cNvSpPr/>
          <p:nvPr/>
        </p:nvSpPr>
        <p:spPr>
          <a:xfrm>
            <a:off x="4896346" y="6588497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49" name="Form 848"/>
          <p:cNvCxnSpPr>
            <a:endCxn id="930" idx="1"/>
          </p:cNvCxnSpPr>
          <p:nvPr/>
        </p:nvCxnSpPr>
        <p:spPr>
          <a:xfrm rot="16200000" flipH="1">
            <a:off x="7365921" y="5238834"/>
            <a:ext cx="2198206" cy="940743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" name="Rechteck 849"/>
          <p:cNvSpPr/>
          <p:nvPr/>
        </p:nvSpPr>
        <p:spPr>
          <a:xfrm>
            <a:off x="1335658" y="7151761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51" name="Gerade Verbindung mit Pfeil 850"/>
          <p:cNvCxnSpPr/>
          <p:nvPr/>
        </p:nvCxnSpPr>
        <p:spPr>
          <a:xfrm>
            <a:off x="543570" y="7218561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2" name="Rechteck 851"/>
          <p:cNvSpPr/>
          <p:nvPr/>
        </p:nvSpPr>
        <p:spPr>
          <a:xfrm>
            <a:off x="1335658" y="744138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53" name="Textfeld 298"/>
          <p:cNvSpPr txBox="1">
            <a:spLocks noChangeArrowheads="1"/>
          </p:cNvSpPr>
          <p:nvPr/>
        </p:nvSpPr>
        <p:spPr bwMode="auto">
          <a:xfrm>
            <a:off x="-198" y="7001842"/>
            <a:ext cx="8556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54" name="Gerade Verbindung mit Pfeil 853"/>
          <p:cNvCxnSpPr/>
          <p:nvPr/>
        </p:nvCxnSpPr>
        <p:spPr>
          <a:xfrm>
            <a:off x="543570" y="7506593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5" name="Textfeld 300"/>
          <p:cNvSpPr txBox="1">
            <a:spLocks noChangeArrowheads="1"/>
          </p:cNvSpPr>
          <p:nvPr/>
        </p:nvSpPr>
        <p:spPr bwMode="auto">
          <a:xfrm>
            <a:off x="-198" y="7289874"/>
            <a:ext cx="99060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6" name="Textfeld 307"/>
          <p:cNvSpPr txBox="1">
            <a:spLocks noChangeArrowheads="1"/>
          </p:cNvSpPr>
          <p:nvPr/>
        </p:nvSpPr>
        <p:spPr bwMode="auto">
          <a:xfrm>
            <a:off x="2880122" y="7290569"/>
            <a:ext cx="749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7" name="Textfeld 307"/>
          <p:cNvSpPr txBox="1">
            <a:spLocks noChangeArrowheads="1"/>
          </p:cNvSpPr>
          <p:nvPr/>
        </p:nvSpPr>
        <p:spPr bwMode="auto">
          <a:xfrm>
            <a:off x="2880122" y="7002537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58" name="Gerade Verbindung mit Pfeil 857"/>
          <p:cNvCxnSpPr/>
          <p:nvPr/>
        </p:nvCxnSpPr>
        <p:spPr>
          <a:xfrm>
            <a:off x="3096146" y="6918498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Textfeld 300"/>
          <p:cNvSpPr txBox="1">
            <a:spLocks noChangeArrowheads="1"/>
          </p:cNvSpPr>
          <p:nvPr/>
        </p:nvSpPr>
        <p:spPr bwMode="auto">
          <a:xfrm>
            <a:off x="3024138" y="6684308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60" name="Gewinkelte Verbindung 859"/>
          <p:cNvCxnSpPr>
            <a:stCxn id="848" idx="3"/>
            <a:endCxn id="765" idx="1"/>
          </p:cNvCxnSpPr>
          <p:nvPr/>
        </p:nvCxnSpPr>
        <p:spPr>
          <a:xfrm flipV="1">
            <a:off x="5032871" y="5721524"/>
            <a:ext cx="3888011" cy="938981"/>
          </a:xfrm>
          <a:prstGeom prst="bentConnector3">
            <a:avLst>
              <a:gd name="adj1" fmla="val 4353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Gewinkelte Verbindung 860"/>
          <p:cNvCxnSpPr>
            <a:stCxn id="847" idx="3"/>
            <a:endCxn id="766" idx="1"/>
          </p:cNvCxnSpPr>
          <p:nvPr/>
        </p:nvCxnSpPr>
        <p:spPr>
          <a:xfrm flipV="1">
            <a:off x="5032871" y="6008762"/>
            <a:ext cx="3888011" cy="939775"/>
          </a:xfrm>
          <a:prstGeom prst="bentConnector3">
            <a:avLst>
              <a:gd name="adj1" fmla="val 4843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Abgerundetes Rechteck 861"/>
          <p:cNvSpPr/>
          <p:nvPr/>
        </p:nvSpPr>
        <p:spPr>
          <a:xfrm>
            <a:off x="9919146" y="7920582"/>
            <a:ext cx="1601936" cy="288076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3" name="Rechteck 862"/>
          <p:cNvSpPr/>
          <p:nvPr/>
        </p:nvSpPr>
        <p:spPr>
          <a:xfrm>
            <a:off x="9872389" y="801057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4" name="Rechteck 863"/>
          <p:cNvSpPr/>
          <p:nvPr/>
        </p:nvSpPr>
        <p:spPr>
          <a:xfrm>
            <a:off x="9872389" y="829860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6" name="Textfeld 307"/>
          <p:cNvSpPr txBox="1">
            <a:spLocks noChangeArrowheads="1"/>
          </p:cNvSpPr>
          <p:nvPr/>
        </p:nvSpPr>
        <p:spPr bwMode="auto">
          <a:xfrm>
            <a:off x="11582336" y="9297050"/>
            <a:ext cx="866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67" name="Textfeld 310"/>
          <p:cNvSpPr txBox="1">
            <a:spLocks noChangeArrowheads="1"/>
          </p:cNvSpPr>
          <p:nvPr/>
        </p:nvSpPr>
        <p:spPr bwMode="auto">
          <a:xfrm>
            <a:off x="11582336" y="9585083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69" name="Textfeld 300"/>
          <p:cNvSpPr txBox="1">
            <a:spLocks noChangeArrowheads="1"/>
          </p:cNvSpPr>
          <p:nvPr/>
        </p:nvSpPr>
        <p:spPr bwMode="auto">
          <a:xfrm>
            <a:off x="8568754" y="9783275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70" name="Rechteck 869"/>
          <p:cNvSpPr/>
          <p:nvPr/>
        </p:nvSpPr>
        <p:spPr>
          <a:xfrm>
            <a:off x="11444224" y="947110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71" name="Gerade Verbindung mit Pfeil 870"/>
          <p:cNvCxnSpPr>
            <a:stCxn id="870" idx="3"/>
          </p:cNvCxnSpPr>
          <p:nvPr/>
        </p:nvCxnSpPr>
        <p:spPr>
          <a:xfrm>
            <a:off x="11582336" y="9539368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" name="Rechteck 871"/>
          <p:cNvSpPr/>
          <p:nvPr/>
        </p:nvSpPr>
        <p:spPr>
          <a:xfrm>
            <a:off x="11444223" y="975913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3" name="Textfeld 310"/>
          <p:cNvSpPr txBox="1">
            <a:spLocks noChangeArrowheads="1"/>
          </p:cNvSpPr>
          <p:nvPr/>
        </p:nvSpPr>
        <p:spPr bwMode="auto">
          <a:xfrm>
            <a:off x="11556107" y="8466822"/>
            <a:ext cx="865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74" name="Gerade Verbindung mit Pfeil 873"/>
          <p:cNvCxnSpPr>
            <a:stCxn id="912" idx="3"/>
          </p:cNvCxnSpPr>
          <p:nvPr/>
        </p:nvCxnSpPr>
        <p:spPr>
          <a:xfrm>
            <a:off x="11593090" y="871304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Textfeld 300"/>
          <p:cNvSpPr txBox="1">
            <a:spLocks noChangeArrowheads="1"/>
          </p:cNvSpPr>
          <p:nvPr/>
        </p:nvSpPr>
        <p:spPr bwMode="auto">
          <a:xfrm>
            <a:off x="8568754" y="9495243"/>
            <a:ext cx="1252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76" name="Rechteck 875"/>
          <p:cNvSpPr/>
          <p:nvPr/>
        </p:nvSpPr>
        <p:spPr>
          <a:xfrm>
            <a:off x="11454978" y="894015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77" name="Gerade Verbindung mit Pfeil 876"/>
          <p:cNvCxnSpPr>
            <a:stCxn id="876" idx="3"/>
          </p:cNvCxnSpPr>
          <p:nvPr/>
        </p:nvCxnSpPr>
        <p:spPr>
          <a:xfrm flipV="1">
            <a:off x="11593090" y="9001075"/>
            <a:ext cx="1656184" cy="7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8" name="Rechteck 877"/>
          <p:cNvSpPr/>
          <p:nvPr/>
        </p:nvSpPr>
        <p:spPr>
          <a:xfrm>
            <a:off x="9872389" y="970452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79" name="Gerade Verbindung mit Pfeil 878"/>
          <p:cNvCxnSpPr>
            <a:endCxn id="883" idx="1"/>
          </p:cNvCxnSpPr>
          <p:nvPr/>
        </p:nvCxnSpPr>
        <p:spPr>
          <a:xfrm>
            <a:off x="8640762" y="9484752"/>
            <a:ext cx="12316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Rechteck 879"/>
          <p:cNvSpPr/>
          <p:nvPr/>
        </p:nvSpPr>
        <p:spPr>
          <a:xfrm>
            <a:off x="9872389" y="996397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81" name="Gerade Verbindung mit Pfeil 880"/>
          <p:cNvCxnSpPr>
            <a:endCxn id="878" idx="1"/>
          </p:cNvCxnSpPr>
          <p:nvPr/>
        </p:nvCxnSpPr>
        <p:spPr>
          <a:xfrm>
            <a:off x="8640762" y="9772784"/>
            <a:ext cx="12316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Rechteck 881"/>
          <p:cNvSpPr/>
          <p:nvPr/>
        </p:nvSpPr>
        <p:spPr>
          <a:xfrm>
            <a:off x="9864898" y="912845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83" name="Rechteck 882"/>
          <p:cNvSpPr/>
          <p:nvPr/>
        </p:nvSpPr>
        <p:spPr>
          <a:xfrm>
            <a:off x="9872389" y="941648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84" name="Gerade Verbindung mit Pfeil 883"/>
          <p:cNvCxnSpPr>
            <a:endCxn id="882" idx="1"/>
          </p:cNvCxnSpPr>
          <p:nvPr/>
        </p:nvCxnSpPr>
        <p:spPr>
          <a:xfrm>
            <a:off x="8568754" y="9196720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5" name="Textfeld 300"/>
          <p:cNvSpPr txBox="1">
            <a:spLocks noChangeArrowheads="1"/>
          </p:cNvSpPr>
          <p:nvPr/>
        </p:nvSpPr>
        <p:spPr bwMode="auto">
          <a:xfrm>
            <a:off x="8550994" y="9234943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86" name="Textfeld 300"/>
          <p:cNvSpPr txBox="1">
            <a:spLocks noChangeArrowheads="1"/>
          </p:cNvSpPr>
          <p:nvPr/>
        </p:nvSpPr>
        <p:spPr bwMode="auto">
          <a:xfrm>
            <a:off x="8568754" y="8946753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87" name="Gewinkelte Verbindung 886"/>
          <p:cNvCxnSpPr>
            <a:stCxn id="841" idx="3"/>
            <a:endCxn id="863" idx="1"/>
          </p:cNvCxnSpPr>
          <p:nvPr/>
        </p:nvCxnSpPr>
        <p:spPr>
          <a:xfrm>
            <a:off x="5142582" y="4899992"/>
            <a:ext cx="4729807" cy="31796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Gewinkelte Verbindung 887"/>
          <p:cNvCxnSpPr>
            <a:stCxn id="838" idx="3"/>
            <a:endCxn id="864" idx="1"/>
          </p:cNvCxnSpPr>
          <p:nvPr/>
        </p:nvCxnSpPr>
        <p:spPr>
          <a:xfrm>
            <a:off x="5142583" y="5188024"/>
            <a:ext cx="4729806" cy="3178845"/>
          </a:xfrm>
          <a:prstGeom prst="bentConnector3">
            <a:avLst>
              <a:gd name="adj1" fmla="val 4484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Abgerundetes Rechteck 888"/>
          <p:cNvSpPr/>
          <p:nvPr/>
        </p:nvSpPr>
        <p:spPr>
          <a:xfrm>
            <a:off x="14510146" y="3618161"/>
            <a:ext cx="1368151" cy="17461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smtClean="0">
                <a:solidFill>
                  <a:schemeClr val="tx1"/>
                </a:solidFill>
              </a:rPr>
              <a:t>LED_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err="1" smtClean="0">
                <a:solidFill>
                  <a:schemeClr val="tx1"/>
                </a:solidFill>
              </a:rPr>
              <a:t>ManPW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890" name="Rechteck 889"/>
          <p:cNvSpPr/>
          <p:nvPr/>
        </p:nvSpPr>
        <p:spPr>
          <a:xfrm>
            <a:off x="15806290" y="4276278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1" name="Rechteck 890"/>
          <p:cNvSpPr/>
          <p:nvPr/>
        </p:nvSpPr>
        <p:spPr>
          <a:xfrm>
            <a:off x="15812640" y="457155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2" name="Textfeld 307"/>
          <p:cNvSpPr txBox="1">
            <a:spLocks noChangeArrowheads="1"/>
          </p:cNvSpPr>
          <p:nvPr/>
        </p:nvSpPr>
        <p:spPr bwMode="auto">
          <a:xfrm>
            <a:off x="15911065" y="4099495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led_pw_up_on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93" name="Textfeld 310"/>
          <p:cNvSpPr txBox="1">
            <a:spLocks noChangeArrowheads="1"/>
          </p:cNvSpPr>
          <p:nvPr/>
        </p:nvSpPr>
        <p:spPr bwMode="auto">
          <a:xfrm>
            <a:off x="15911065" y="4390007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led_pw_up_off</a:t>
            </a:r>
          </a:p>
        </p:txBody>
      </p:sp>
      <p:cxnSp>
        <p:nvCxnSpPr>
          <p:cNvPr id="894" name="Gerade Verbindung mit Pfeil 893"/>
          <p:cNvCxnSpPr/>
          <p:nvPr/>
        </p:nvCxnSpPr>
        <p:spPr>
          <a:xfrm>
            <a:off x="15949686" y="4644206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Gerade Verbindung mit Pfeil 894"/>
          <p:cNvCxnSpPr/>
          <p:nvPr/>
        </p:nvCxnSpPr>
        <p:spPr>
          <a:xfrm>
            <a:off x="15949686" y="4356174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Rechteck 895"/>
          <p:cNvSpPr/>
          <p:nvPr/>
        </p:nvSpPr>
        <p:spPr>
          <a:xfrm>
            <a:off x="15806290" y="4860478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7" name="Rechteck 896"/>
          <p:cNvSpPr/>
          <p:nvPr/>
        </p:nvSpPr>
        <p:spPr>
          <a:xfrm>
            <a:off x="15812640" y="515575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8" name="Textfeld 310"/>
          <p:cNvSpPr txBox="1">
            <a:spLocks noChangeArrowheads="1"/>
          </p:cNvSpPr>
          <p:nvPr/>
        </p:nvSpPr>
        <p:spPr bwMode="auto">
          <a:xfrm>
            <a:off x="15911065" y="4974207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led_pw_dn_off</a:t>
            </a:r>
          </a:p>
        </p:txBody>
      </p:sp>
      <p:cxnSp>
        <p:nvCxnSpPr>
          <p:cNvPr id="899" name="Gerade Verbindung mit Pfeil 898"/>
          <p:cNvCxnSpPr/>
          <p:nvPr/>
        </p:nvCxnSpPr>
        <p:spPr>
          <a:xfrm>
            <a:off x="15949686" y="5220270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Gerade Verbindung mit Pfeil 899"/>
          <p:cNvCxnSpPr/>
          <p:nvPr/>
        </p:nvCxnSpPr>
        <p:spPr>
          <a:xfrm>
            <a:off x="15949686" y="4932238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" name="Textfeld 307"/>
          <p:cNvSpPr txBox="1">
            <a:spLocks noChangeArrowheads="1"/>
          </p:cNvSpPr>
          <p:nvPr/>
        </p:nvSpPr>
        <p:spPr bwMode="auto">
          <a:xfrm>
            <a:off x="15920590" y="4690045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led_pw_dn_on</a:t>
            </a:r>
          </a:p>
        </p:txBody>
      </p:sp>
      <p:sp>
        <p:nvSpPr>
          <p:cNvPr id="902" name="Rechteck 901"/>
          <p:cNvSpPr/>
          <p:nvPr/>
        </p:nvSpPr>
        <p:spPr>
          <a:xfrm>
            <a:off x="14438138" y="432018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03" name="Rechteck 902"/>
          <p:cNvSpPr/>
          <p:nvPr/>
        </p:nvSpPr>
        <p:spPr>
          <a:xfrm>
            <a:off x="14438138" y="468022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04" name="Gerade Verbindung mit Pfeil 903"/>
          <p:cNvCxnSpPr/>
          <p:nvPr/>
        </p:nvCxnSpPr>
        <p:spPr>
          <a:xfrm>
            <a:off x="10224938" y="727646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hteck 904"/>
          <p:cNvSpPr/>
          <p:nvPr/>
        </p:nvSpPr>
        <p:spPr>
          <a:xfrm>
            <a:off x="2448074" y="482461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06" name="Gerade Verbindung mit Pfeil 905"/>
          <p:cNvCxnSpPr/>
          <p:nvPr/>
        </p:nvCxnSpPr>
        <p:spPr>
          <a:xfrm>
            <a:off x="1656086" y="486796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Textfeld 298"/>
          <p:cNvSpPr txBox="1">
            <a:spLocks noChangeArrowheads="1"/>
          </p:cNvSpPr>
          <p:nvPr/>
        </p:nvSpPr>
        <p:spPr bwMode="auto">
          <a:xfrm>
            <a:off x="1151930" y="4938589"/>
            <a:ext cx="1225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release_pw_but_dn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08" name="Rechteck 907"/>
          <p:cNvSpPr/>
          <p:nvPr/>
        </p:nvSpPr>
        <p:spPr>
          <a:xfrm>
            <a:off x="2448174" y="508399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09" name="Gerade Verbindung mit Pfeil 908"/>
          <p:cNvCxnSpPr/>
          <p:nvPr/>
        </p:nvCxnSpPr>
        <p:spPr>
          <a:xfrm>
            <a:off x="1656086" y="5156001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Textfeld 298"/>
          <p:cNvSpPr txBox="1">
            <a:spLocks noChangeArrowheads="1"/>
          </p:cNvSpPr>
          <p:nvPr/>
        </p:nvSpPr>
        <p:spPr bwMode="auto">
          <a:xfrm>
            <a:off x="1150516" y="4650557"/>
            <a:ext cx="1225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release_pw_but_up</a:t>
            </a:r>
          </a:p>
        </p:txBody>
      </p:sp>
      <p:cxnSp>
        <p:nvCxnSpPr>
          <p:cNvPr id="911" name="Gerade Verbindung mit Pfeil 910"/>
          <p:cNvCxnSpPr>
            <a:stCxn id="872" idx="3"/>
          </p:cNvCxnSpPr>
          <p:nvPr/>
        </p:nvCxnSpPr>
        <p:spPr>
          <a:xfrm>
            <a:off x="11582336" y="9827400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2" name="Rechteck 911"/>
          <p:cNvSpPr/>
          <p:nvPr/>
        </p:nvSpPr>
        <p:spPr>
          <a:xfrm>
            <a:off x="11454977" y="864478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14" name="Gerade Verbindung mit Pfeil 913"/>
          <p:cNvCxnSpPr>
            <a:endCxn id="880" idx="1"/>
          </p:cNvCxnSpPr>
          <p:nvPr/>
        </p:nvCxnSpPr>
        <p:spPr>
          <a:xfrm>
            <a:off x="8640762" y="10032240"/>
            <a:ext cx="12316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Textfeld 302"/>
          <p:cNvSpPr txBox="1">
            <a:spLocks noChangeArrowheads="1"/>
          </p:cNvSpPr>
          <p:nvPr/>
        </p:nvSpPr>
        <p:spPr bwMode="auto">
          <a:xfrm>
            <a:off x="8568754" y="7848574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16" name="Textfeld 304"/>
          <p:cNvSpPr txBox="1">
            <a:spLocks noChangeArrowheads="1"/>
          </p:cNvSpPr>
          <p:nvPr/>
        </p:nvSpPr>
        <p:spPr bwMode="auto">
          <a:xfrm>
            <a:off x="8568754" y="8136606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17" name="Textfeld 310"/>
          <p:cNvSpPr txBox="1">
            <a:spLocks noChangeArrowheads="1"/>
          </p:cNvSpPr>
          <p:nvPr/>
        </p:nvSpPr>
        <p:spPr bwMode="auto">
          <a:xfrm>
            <a:off x="11557198" y="8754854"/>
            <a:ext cx="865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18" name="Abgerundetes Rechteck 917"/>
          <p:cNvSpPr/>
          <p:nvPr/>
        </p:nvSpPr>
        <p:spPr>
          <a:xfrm>
            <a:off x="4932462" y="7848574"/>
            <a:ext cx="129614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LED_CLS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919" name="Rechteck 918"/>
          <p:cNvSpPr/>
          <p:nvPr/>
        </p:nvSpPr>
        <p:spPr>
          <a:xfrm>
            <a:off x="6162501" y="7926486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0" name="Rechteck 919"/>
          <p:cNvSpPr/>
          <p:nvPr/>
        </p:nvSpPr>
        <p:spPr>
          <a:xfrm>
            <a:off x="6162501" y="821541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1" name="Textfeld 307"/>
          <p:cNvSpPr txBox="1">
            <a:spLocks noChangeArrowheads="1"/>
          </p:cNvSpPr>
          <p:nvPr/>
        </p:nvSpPr>
        <p:spPr bwMode="auto">
          <a:xfrm>
            <a:off x="6279332" y="7776566"/>
            <a:ext cx="7413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22" name="Textfeld 310"/>
          <p:cNvSpPr txBox="1">
            <a:spLocks noChangeArrowheads="1"/>
          </p:cNvSpPr>
          <p:nvPr/>
        </p:nvSpPr>
        <p:spPr bwMode="auto">
          <a:xfrm>
            <a:off x="6269807" y="8064598"/>
            <a:ext cx="750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23" name="Gerade Verbindung mit Pfeil 922"/>
          <p:cNvCxnSpPr/>
          <p:nvPr/>
        </p:nvCxnSpPr>
        <p:spPr>
          <a:xfrm>
            <a:off x="6302127" y="8280498"/>
            <a:ext cx="718567" cy="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Gerade Verbindung mit Pfeil 923"/>
          <p:cNvCxnSpPr/>
          <p:nvPr/>
        </p:nvCxnSpPr>
        <p:spPr>
          <a:xfrm>
            <a:off x="6302127" y="7992590"/>
            <a:ext cx="7185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Rechteck 924"/>
          <p:cNvSpPr/>
          <p:nvPr/>
        </p:nvSpPr>
        <p:spPr>
          <a:xfrm>
            <a:off x="5691385" y="781263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6" name="Rechteck 925"/>
          <p:cNvSpPr/>
          <p:nvPr/>
        </p:nvSpPr>
        <p:spPr>
          <a:xfrm>
            <a:off x="5472410" y="781263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7" name="Rechteck 926"/>
          <p:cNvSpPr/>
          <p:nvPr/>
        </p:nvSpPr>
        <p:spPr>
          <a:xfrm>
            <a:off x="10945018" y="60913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8" name="Rechteck 927"/>
          <p:cNvSpPr/>
          <p:nvPr/>
        </p:nvSpPr>
        <p:spPr>
          <a:xfrm>
            <a:off x="11305058" y="60913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9" name="Abgerundetes Rechteck 928"/>
          <p:cNvSpPr/>
          <p:nvPr/>
        </p:nvSpPr>
        <p:spPr>
          <a:xfrm>
            <a:off x="9007404" y="6621232"/>
            <a:ext cx="1268164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0" name="Rechteck 929"/>
          <p:cNvSpPr/>
          <p:nvPr/>
        </p:nvSpPr>
        <p:spPr>
          <a:xfrm>
            <a:off x="8935396" y="673925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1" name="Rechteck 930"/>
          <p:cNvSpPr/>
          <p:nvPr/>
        </p:nvSpPr>
        <p:spPr>
          <a:xfrm>
            <a:off x="8935396" y="709247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2" name="Rechteck 931"/>
          <p:cNvSpPr/>
          <p:nvPr/>
        </p:nvSpPr>
        <p:spPr>
          <a:xfrm>
            <a:off x="10203560" y="7105196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3" name="Rechteck 932"/>
          <p:cNvSpPr/>
          <p:nvPr/>
        </p:nvSpPr>
        <p:spPr>
          <a:xfrm>
            <a:off x="10209464" y="673925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4" name="Textfeld 307"/>
          <p:cNvSpPr txBox="1">
            <a:spLocks noChangeArrowheads="1"/>
          </p:cNvSpPr>
          <p:nvPr/>
        </p:nvSpPr>
        <p:spPr bwMode="auto">
          <a:xfrm>
            <a:off x="10347576" y="6565198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35" name="Textfeld 310"/>
          <p:cNvSpPr txBox="1">
            <a:spLocks noChangeArrowheads="1"/>
          </p:cNvSpPr>
          <p:nvPr/>
        </p:nvSpPr>
        <p:spPr bwMode="auto">
          <a:xfrm>
            <a:off x="10347576" y="6955276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36" name="Textfeld 307"/>
          <p:cNvSpPr txBox="1">
            <a:spLocks noChangeArrowheads="1"/>
          </p:cNvSpPr>
          <p:nvPr/>
        </p:nvSpPr>
        <p:spPr bwMode="auto">
          <a:xfrm>
            <a:off x="15337506" y="6570489"/>
            <a:ext cx="712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37" name="Textfeld 310"/>
          <p:cNvSpPr txBox="1">
            <a:spLocks noChangeArrowheads="1"/>
          </p:cNvSpPr>
          <p:nvPr/>
        </p:nvSpPr>
        <p:spPr bwMode="auto">
          <a:xfrm>
            <a:off x="15335274" y="6930529"/>
            <a:ext cx="722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38" name="Gerade Verbindung mit Pfeil 937"/>
          <p:cNvCxnSpPr>
            <a:stCxn id="968" idx="3"/>
          </p:cNvCxnSpPr>
          <p:nvPr/>
        </p:nvCxnSpPr>
        <p:spPr>
          <a:xfrm>
            <a:off x="15331602" y="6781726"/>
            <a:ext cx="1806104" cy="47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Gerade Verbindung mit Pfeil 938"/>
          <p:cNvCxnSpPr>
            <a:stCxn id="933" idx="3"/>
          </p:cNvCxnSpPr>
          <p:nvPr/>
        </p:nvCxnSpPr>
        <p:spPr>
          <a:xfrm flipV="1">
            <a:off x="10347576" y="6783562"/>
            <a:ext cx="2829690" cy="23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Gerade Verbindung mit Pfeil 939"/>
          <p:cNvCxnSpPr>
            <a:stCxn id="932" idx="3"/>
          </p:cNvCxnSpPr>
          <p:nvPr/>
        </p:nvCxnSpPr>
        <p:spPr>
          <a:xfrm flipV="1">
            <a:off x="10341672" y="7150299"/>
            <a:ext cx="2843085" cy="23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Gerade Verbindung mit Pfeil 940"/>
          <p:cNvCxnSpPr>
            <a:endCxn id="927" idx="2"/>
          </p:cNvCxnSpPr>
          <p:nvPr/>
        </p:nvCxnSpPr>
        <p:spPr>
          <a:xfrm flipV="1">
            <a:off x="11009535" y="6227854"/>
            <a:ext cx="3746" cy="583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Gerade Verbindung mit Pfeil 941"/>
          <p:cNvCxnSpPr>
            <a:endCxn id="928" idx="2"/>
          </p:cNvCxnSpPr>
          <p:nvPr/>
        </p:nvCxnSpPr>
        <p:spPr>
          <a:xfrm flipV="1">
            <a:off x="11369575" y="6227854"/>
            <a:ext cx="3746" cy="94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Rechteck 942"/>
          <p:cNvSpPr/>
          <p:nvPr/>
        </p:nvSpPr>
        <p:spPr>
          <a:xfrm>
            <a:off x="11432601" y="1029503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4" name="Rechteck 943"/>
          <p:cNvSpPr/>
          <p:nvPr/>
        </p:nvSpPr>
        <p:spPr>
          <a:xfrm>
            <a:off x="11432600" y="1058306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5" name="Textfeld 307"/>
          <p:cNvSpPr txBox="1">
            <a:spLocks noChangeArrowheads="1"/>
          </p:cNvSpPr>
          <p:nvPr/>
        </p:nvSpPr>
        <p:spPr bwMode="auto">
          <a:xfrm>
            <a:off x="11576616" y="10095647"/>
            <a:ext cx="10518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46" name="Textfeld 310"/>
          <p:cNvSpPr txBox="1">
            <a:spLocks noChangeArrowheads="1"/>
          </p:cNvSpPr>
          <p:nvPr/>
        </p:nvSpPr>
        <p:spPr bwMode="auto">
          <a:xfrm>
            <a:off x="11576616" y="10413876"/>
            <a:ext cx="10615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47" name="Gerade Verbindung mit Pfeil 946"/>
          <p:cNvCxnSpPr/>
          <p:nvPr/>
        </p:nvCxnSpPr>
        <p:spPr>
          <a:xfrm>
            <a:off x="11576616" y="10363300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Gerade Verbindung mit Pfeil 947"/>
          <p:cNvCxnSpPr/>
          <p:nvPr/>
        </p:nvCxnSpPr>
        <p:spPr>
          <a:xfrm>
            <a:off x="11576616" y="10651332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9" name="Rechteck 948"/>
          <p:cNvSpPr/>
          <p:nvPr/>
        </p:nvSpPr>
        <p:spPr>
          <a:xfrm>
            <a:off x="1335658" y="656776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50" name="Gerade Verbindung mit Pfeil 949"/>
          <p:cNvCxnSpPr/>
          <p:nvPr/>
        </p:nvCxnSpPr>
        <p:spPr>
          <a:xfrm>
            <a:off x="543570" y="663671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feld 300"/>
          <p:cNvSpPr txBox="1">
            <a:spLocks noChangeArrowheads="1"/>
          </p:cNvSpPr>
          <p:nvPr/>
        </p:nvSpPr>
        <p:spPr bwMode="auto">
          <a:xfrm>
            <a:off x="-198" y="6426473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door_open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52" name="Rechteck 951"/>
          <p:cNvSpPr/>
          <p:nvPr/>
        </p:nvSpPr>
        <p:spPr>
          <a:xfrm>
            <a:off x="1335658" y="685509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53" name="Gerade Verbindung mit Pfeil 952"/>
          <p:cNvCxnSpPr/>
          <p:nvPr/>
        </p:nvCxnSpPr>
        <p:spPr>
          <a:xfrm>
            <a:off x="543570" y="6924055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4" name="Textfeld 300"/>
          <p:cNvSpPr txBox="1">
            <a:spLocks noChangeArrowheads="1"/>
          </p:cNvSpPr>
          <p:nvPr/>
        </p:nvSpPr>
        <p:spPr bwMode="auto">
          <a:xfrm>
            <a:off x="0" y="6714505"/>
            <a:ext cx="1263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time_rck_sf_elapsed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55" name="Rechteck 954"/>
          <p:cNvSpPr/>
          <p:nvPr/>
        </p:nvSpPr>
        <p:spPr>
          <a:xfrm>
            <a:off x="2736106" y="7146553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56" name="Rechteck 955"/>
          <p:cNvSpPr/>
          <p:nvPr/>
        </p:nvSpPr>
        <p:spPr>
          <a:xfrm>
            <a:off x="2736106" y="743458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57" name="Rechteck 956"/>
          <p:cNvSpPr/>
          <p:nvPr/>
        </p:nvSpPr>
        <p:spPr>
          <a:xfrm>
            <a:off x="4104258" y="7146553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58" name="Rechteck 957"/>
          <p:cNvSpPr/>
          <p:nvPr/>
        </p:nvSpPr>
        <p:spPr>
          <a:xfrm>
            <a:off x="4104258" y="743458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59" name="Gerade Verbindung mit Pfeil 958"/>
          <p:cNvCxnSpPr>
            <a:stCxn id="955" idx="3"/>
            <a:endCxn id="957" idx="1"/>
          </p:cNvCxnSpPr>
          <p:nvPr/>
        </p:nvCxnSpPr>
        <p:spPr>
          <a:xfrm>
            <a:off x="2874218" y="7215610"/>
            <a:ext cx="1230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Gerade Verbindung mit Pfeil 959"/>
          <p:cNvCxnSpPr>
            <a:stCxn id="956" idx="3"/>
            <a:endCxn id="958" idx="1"/>
          </p:cNvCxnSpPr>
          <p:nvPr/>
        </p:nvCxnSpPr>
        <p:spPr>
          <a:xfrm>
            <a:off x="2874219" y="7503642"/>
            <a:ext cx="123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Gerade Verbindung mit Pfeil 960"/>
          <p:cNvCxnSpPr>
            <a:endCxn id="926" idx="0"/>
          </p:cNvCxnSpPr>
          <p:nvPr/>
        </p:nvCxnSpPr>
        <p:spPr>
          <a:xfrm flipH="1">
            <a:off x="5541467" y="6948537"/>
            <a:ext cx="2951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Gerade Verbindung mit Pfeil 961"/>
          <p:cNvCxnSpPr>
            <a:endCxn id="925" idx="0"/>
          </p:cNvCxnSpPr>
          <p:nvPr/>
        </p:nvCxnSpPr>
        <p:spPr>
          <a:xfrm>
            <a:off x="5760442" y="6660505"/>
            <a:ext cx="0" cy="1152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Textfeld 300"/>
          <p:cNvSpPr txBox="1">
            <a:spLocks noChangeArrowheads="1"/>
          </p:cNvSpPr>
          <p:nvPr/>
        </p:nvSpPr>
        <p:spPr bwMode="auto">
          <a:xfrm>
            <a:off x="8568754" y="10098881"/>
            <a:ext cx="12105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im_alarm_detected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64" name="Rechteck 963"/>
          <p:cNvSpPr/>
          <p:nvPr/>
        </p:nvSpPr>
        <p:spPr>
          <a:xfrm>
            <a:off x="9872389" y="1025038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65" name="Gerade Verbindung mit Pfeil 964"/>
          <p:cNvCxnSpPr>
            <a:endCxn id="964" idx="1"/>
          </p:cNvCxnSpPr>
          <p:nvPr/>
        </p:nvCxnSpPr>
        <p:spPr>
          <a:xfrm>
            <a:off x="8640762" y="10318651"/>
            <a:ext cx="12316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Abgerundetes Rechteck 965"/>
          <p:cNvSpPr/>
          <p:nvPr/>
        </p:nvSpPr>
        <p:spPr>
          <a:xfrm>
            <a:off x="13249274" y="6642497"/>
            <a:ext cx="2016224" cy="64807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7" name="Rechteck 966"/>
          <p:cNvSpPr/>
          <p:nvPr/>
        </p:nvSpPr>
        <p:spPr>
          <a:xfrm>
            <a:off x="15193490" y="7063185"/>
            <a:ext cx="138112" cy="155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68" name="Rechteck 967"/>
          <p:cNvSpPr/>
          <p:nvPr/>
        </p:nvSpPr>
        <p:spPr>
          <a:xfrm>
            <a:off x="15193490" y="6704930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69" name="Rechteck 968"/>
          <p:cNvSpPr/>
          <p:nvPr/>
        </p:nvSpPr>
        <p:spPr>
          <a:xfrm>
            <a:off x="13177266" y="7074545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70" name="Rechteck 969"/>
          <p:cNvSpPr/>
          <p:nvPr/>
        </p:nvSpPr>
        <p:spPr>
          <a:xfrm>
            <a:off x="13177266" y="6714505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71" name="Gerade Verbindung mit Pfeil 970"/>
          <p:cNvCxnSpPr/>
          <p:nvPr/>
        </p:nvCxnSpPr>
        <p:spPr>
          <a:xfrm>
            <a:off x="15337506" y="7146553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Textfeld 310"/>
          <p:cNvSpPr txBox="1">
            <a:spLocks noChangeArrowheads="1"/>
          </p:cNvSpPr>
          <p:nvPr/>
        </p:nvSpPr>
        <p:spPr bwMode="auto">
          <a:xfrm>
            <a:off x="10214297" y="913631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91" name="Rechteck 990"/>
          <p:cNvSpPr/>
          <p:nvPr/>
        </p:nvSpPr>
        <p:spPr>
          <a:xfrm>
            <a:off x="10080922" y="87166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92" name="Gerade Verbindung mit Pfeil 991"/>
          <p:cNvCxnSpPr>
            <a:stCxn id="991" idx="3"/>
          </p:cNvCxnSpPr>
          <p:nvPr/>
        </p:nvCxnSpPr>
        <p:spPr>
          <a:xfrm>
            <a:off x="10219034" y="939925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" name="Rechteck 992"/>
          <p:cNvSpPr/>
          <p:nvPr/>
        </p:nvSpPr>
        <p:spPr>
          <a:xfrm>
            <a:off x="10086826" y="108768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94" name="Gerade Verbindung mit Pfeil 993"/>
          <p:cNvCxnSpPr>
            <a:stCxn id="993" idx="3"/>
          </p:cNvCxnSpPr>
          <p:nvPr/>
        </p:nvCxnSpPr>
        <p:spPr>
          <a:xfrm>
            <a:off x="10224938" y="1155949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Textfeld 310"/>
          <p:cNvSpPr txBox="1">
            <a:spLocks noChangeArrowheads="1"/>
          </p:cNvSpPr>
          <p:nvPr/>
        </p:nvSpPr>
        <p:spPr bwMode="auto">
          <a:xfrm>
            <a:off x="10202379" y="697449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96" name="Rechteck 995"/>
          <p:cNvSpPr/>
          <p:nvPr/>
        </p:nvSpPr>
        <p:spPr>
          <a:xfrm>
            <a:off x="5006454" y="390619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97" name="Rechteck 996"/>
          <p:cNvSpPr/>
          <p:nvPr/>
        </p:nvSpPr>
        <p:spPr>
          <a:xfrm>
            <a:off x="14448010" y="390619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98" name="Gerade Verbindung mit Pfeil 997"/>
          <p:cNvCxnSpPr>
            <a:stCxn id="996" idx="3"/>
            <a:endCxn id="997" idx="1"/>
          </p:cNvCxnSpPr>
          <p:nvPr/>
        </p:nvCxnSpPr>
        <p:spPr>
          <a:xfrm>
            <a:off x="5144566" y="3974456"/>
            <a:ext cx="9303444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9" name="Textfeld 304"/>
          <p:cNvSpPr txBox="1">
            <a:spLocks noChangeArrowheads="1"/>
          </p:cNvSpPr>
          <p:nvPr/>
        </p:nvSpPr>
        <p:spPr bwMode="auto">
          <a:xfrm>
            <a:off x="5184378" y="3762177"/>
            <a:ext cx="1025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release_pw_but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000" name="Rechteck 999"/>
          <p:cNvSpPr/>
          <p:nvPr/>
        </p:nvSpPr>
        <p:spPr>
          <a:xfrm>
            <a:off x="9864898" y="858671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01" name="Rechteck 1000"/>
          <p:cNvSpPr/>
          <p:nvPr/>
        </p:nvSpPr>
        <p:spPr>
          <a:xfrm>
            <a:off x="9864898" y="888223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002" name="Gewinkelte Verbindung 1001"/>
          <p:cNvCxnSpPr>
            <a:endCxn id="1001" idx="1"/>
          </p:cNvCxnSpPr>
          <p:nvPr/>
        </p:nvCxnSpPr>
        <p:spPr>
          <a:xfrm>
            <a:off x="3528194" y="7514084"/>
            <a:ext cx="6336704" cy="1436415"/>
          </a:xfrm>
          <a:prstGeom prst="bentConnector3">
            <a:avLst>
              <a:gd name="adj1" fmla="val -14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Gewinkelte Verbindung 1002"/>
          <p:cNvCxnSpPr>
            <a:endCxn id="1000" idx="1"/>
          </p:cNvCxnSpPr>
          <p:nvPr/>
        </p:nvCxnSpPr>
        <p:spPr>
          <a:xfrm>
            <a:off x="3744218" y="7218561"/>
            <a:ext cx="6120680" cy="1436415"/>
          </a:xfrm>
          <a:prstGeom prst="bentConnector3">
            <a:avLst>
              <a:gd name="adj1" fmla="val 7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4096767" y="598264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4104258" y="626477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4888855" y="598264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4896346" y="626477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60" name="Gerade Verbindung mit Pfeil 259"/>
          <p:cNvCxnSpPr>
            <a:endCxn id="255" idx="1"/>
          </p:cNvCxnSpPr>
          <p:nvPr/>
        </p:nvCxnSpPr>
        <p:spPr>
          <a:xfrm>
            <a:off x="3096146" y="6051699"/>
            <a:ext cx="10006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mit Pfeil 261"/>
          <p:cNvCxnSpPr/>
          <p:nvPr/>
        </p:nvCxnSpPr>
        <p:spPr>
          <a:xfrm>
            <a:off x="3096146" y="6336779"/>
            <a:ext cx="10006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257" idx="3"/>
          </p:cNvCxnSpPr>
          <p:nvPr/>
        </p:nvCxnSpPr>
        <p:spPr>
          <a:xfrm>
            <a:off x="5025380" y="6051699"/>
            <a:ext cx="8790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/>
          <p:cNvCxnSpPr>
            <a:stCxn id="258" idx="3"/>
          </p:cNvCxnSpPr>
          <p:nvPr/>
        </p:nvCxnSpPr>
        <p:spPr>
          <a:xfrm>
            <a:off x="5032871" y="6333034"/>
            <a:ext cx="871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feld 307"/>
          <p:cNvSpPr txBox="1">
            <a:spLocks noChangeArrowheads="1"/>
          </p:cNvSpPr>
          <p:nvPr/>
        </p:nvSpPr>
        <p:spPr bwMode="auto">
          <a:xfrm>
            <a:off x="5040362" y="5832723"/>
            <a:ext cx="61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0" name="Textfeld 307"/>
          <p:cNvSpPr txBox="1">
            <a:spLocks noChangeArrowheads="1"/>
          </p:cNvSpPr>
          <p:nvPr/>
        </p:nvSpPr>
        <p:spPr bwMode="auto">
          <a:xfrm>
            <a:off x="5040362" y="6120755"/>
            <a:ext cx="7521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1" name="Textfeld 298"/>
          <p:cNvSpPr txBox="1">
            <a:spLocks noChangeArrowheads="1"/>
          </p:cNvSpPr>
          <p:nvPr/>
        </p:nvSpPr>
        <p:spPr bwMode="auto">
          <a:xfrm>
            <a:off x="3096146" y="5832723"/>
            <a:ext cx="720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car_drives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2" name="Textfeld 298"/>
          <p:cNvSpPr txBox="1">
            <a:spLocks noChangeArrowheads="1"/>
          </p:cNvSpPr>
          <p:nvPr/>
        </p:nvSpPr>
        <p:spPr bwMode="auto">
          <a:xfrm>
            <a:off x="3096146" y="6120755"/>
            <a:ext cx="76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door_open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68" name="Gerade Verbindung mit Pfeil 267"/>
          <p:cNvCxnSpPr/>
          <p:nvPr/>
        </p:nvCxnSpPr>
        <p:spPr>
          <a:xfrm>
            <a:off x="6324600" y="6656488"/>
            <a:ext cx="0" cy="832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6134100" y="6944272"/>
            <a:ext cx="0" cy="544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/>
          <p:cNvCxnSpPr/>
          <p:nvPr/>
        </p:nvCxnSpPr>
        <p:spPr>
          <a:xfrm>
            <a:off x="13230002" y="4742757"/>
            <a:ext cx="0" cy="513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/>
          <p:nvPr/>
        </p:nvCxnSpPr>
        <p:spPr>
          <a:xfrm>
            <a:off x="13465298" y="4392563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feld 310"/>
          <p:cNvSpPr txBox="1">
            <a:spLocks noChangeArrowheads="1"/>
          </p:cNvSpPr>
          <p:nvPr/>
        </p:nvSpPr>
        <p:spPr bwMode="auto">
          <a:xfrm>
            <a:off x="15409514" y="8461027"/>
            <a:ext cx="10807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51" name="Abgerundetes Rechteck 250"/>
          <p:cNvSpPr/>
          <p:nvPr/>
        </p:nvSpPr>
        <p:spPr>
          <a:xfrm>
            <a:off x="13321282" y="7704931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5265498" y="8064971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15265498" y="777693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54" name="Textfeld 307"/>
          <p:cNvSpPr txBox="1">
            <a:spLocks noChangeArrowheads="1"/>
          </p:cNvSpPr>
          <p:nvPr/>
        </p:nvSpPr>
        <p:spPr bwMode="auto">
          <a:xfrm>
            <a:off x="15409514" y="9325123"/>
            <a:ext cx="109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led_as_active_on</a:t>
            </a:r>
          </a:p>
        </p:txBody>
      </p:sp>
      <p:sp>
        <p:nvSpPr>
          <p:cNvPr id="259" name="Textfeld 310"/>
          <p:cNvSpPr txBox="1">
            <a:spLocks noChangeArrowheads="1"/>
          </p:cNvSpPr>
          <p:nvPr/>
        </p:nvSpPr>
        <p:spPr bwMode="auto">
          <a:xfrm>
            <a:off x="15409514" y="9606110"/>
            <a:ext cx="1101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led_as_active_off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3249274" y="806497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249274" y="777693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5" name="Abgerundetes Rechteck 264"/>
          <p:cNvSpPr/>
          <p:nvPr/>
        </p:nvSpPr>
        <p:spPr>
          <a:xfrm>
            <a:off x="13321282" y="9397131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13249274" y="946913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13249274" y="975717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5" name="Abgerundetes Rechteck 274"/>
          <p:cNvSpPr/>
          <p:nvPr/>
        </p:nvSpPr>
        <p:spPr>
          <a:xfrm>
            <a:off x="13321282" y="8563074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3249274" y="863508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13249274" y="892311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15265498" y="8898979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15265498" y="861094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15265498" y="9763075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15265498" y="947504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15409514" y="9829179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/>
          <p:nvPr/>
        </p:nvCxnSpPr>
        <p:spPr>
          <a:xfrm>
            <a:off x="15409514" y="954114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/>
          <p:nvPr/>
        </p:nvCxnSpPr>
        <p:spPr>
          <a:xfrm>
            <a:off x="15409514" y="784894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15409514" y="8136979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mit Pfeil 287"/>
          <p:cNvCxnSpPr/>
          <p:nvPr/>
        </p:nvCxnSpPr>
        <p:spPr>
          <a:xfrm>
            <a:off x="15409514" y="8677051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/>
          <p:cNvCxnSpPr/>
          <p:nvPr/>
        </p:nvCxnSpPr>
        <p:spPr>
          <a:xfrm>
            <a:off x="15409514" y="8965083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feld 310"/>
          <p:cNvSpPr txBox="1">
            <a:spLocks noChangeArrowheads="1"/>
          </p:cNvSpPr>
          <p:nvPr/>
        </p:nvSpPr>
        <p:spPr bwMode="auto">
          <a:xfrm>
            <a:off x="15409514" y="8749059"/>
            <a:ext cx="10903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91" name="Textfeld 310"/>
          <p:cNvSpPr txBox="1">
            <a:spLocks noChangeArrowheads="1"/>
          </p:cNvSpPr>
          <p:nvPr/>
        </p:nvSpPr>
        <p:spPr bwMode="auto">
          <a:xfrm>
            <a:off x="15409514" y="7920955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92" name="Abgerundetes Rechteck 291"/>
          <p:cNvSpPr/>
          <p:nvPr/>
        </p:nvSpPr>
        <p:spPr>
          <a:xfrm>
            <a:off x="13321282" y="10225286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LED_ASIM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3249274" y="1029729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249274" y="1058532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5271402" y="10591230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5271402" y="1030319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7" name="Textfeld 307"/>
          <p:cNvSpPr txBox="1">
            <a:spLocks noChangeArrowheads="1"/>
          </p:cNvSpPr>
          <p:nvPr/>
        </p:nvSpPr>
        <p:spPr bwMode="auto">
          <a:xfrm>
            <a:off x="15409514" y="10153278"/>
            <a:ext cx="12763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98" name="Textfeld 310"/>
          <p:cNvSpPr txBox="1">
            <a:spLocks noChangeArrowheads="1"/>
          </p:cNvSpPr>
          <p:nvPr/>
        </p:nvSpPr>
        <p:spPr bwMode="auto">
          <a:xfrm>
            <a:off x="15409514" y="10434265"/>
            <a:ext cx="12859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99" name="Gerade Verbindung mit Pfeil 298"/>
          <p:cNvCxnSpPr/>
          <p:nvPr/>
        </p:nvCxnSpPr>
        <p:spPr>
          <a:xfrm>
            <a:off x="15409514" y="10657334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 Verbindung mit Pfeil 299"/>
          <p:cNvCxnSpPr/>
          <p:nvPr/>
        </p:nvCxnSpPr>
        <p:spPr>
          <a:xfrm>
            <a:off x="15409514" y="10369302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 Verbindung mit Pfeil 300"/>
          <p:cNvCxnSpPr/>
          <p:nvPr/>
        </p:nvCxnSpPr>
        <p:spPr>
          <a:xfrm flipV="1">
            <a:off x="12673210" y="834885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 Verbindung mit Pfeil 301"/>
          <p:cNvCxnSpPr/>
          <p:nvPr/>
        </p:nvCxnSpPr>
        <p:spPr>
          <a:xfrm flipV="1">
            <a:off x="12876764" y="8348942"/>
            <a:ext cx="0" cy="64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/>
          <p:cNvCxnSpPr/>
          <p:nvPr/>
        </p:nvCxnSpPr>
        <p:spPr>
          <a:xfrm flipV="1">
            <a:off x="12685680" y="918081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 Verbindung mit Pfeil 303"/>
          <p:cNvCxnSpPr/>
          <p:nvPr/>
        </p:nvCxnSpPr>
        <p:spPr>
          <a:xfrm flipV="1">
            <a:off x="12889234" y="9180896"/>
            <a:ext cx="0" cy="64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rade Verbindung mit Pfeil 304"/>
          <p:cNvCxnSpPr/>
          <p:nvPr/>
        </p:nvCxnSpPr>
        <p:spPr>
          <a:xfrm flipV="1">
            <a:off x="12683921" y="9999539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mit Pfeil 305"/>
          <p:cNvCxnSpPr/>
          <p:nvPr/>
        </p:nvCxnSpPr>
        <p:spPr>
          <a:xfrm flipV="1">
            <a:off x="12887475" y="9999625"/>
            <a:ext cx="0" cy="64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feld 310"/>
          <p:cNvSpPr txBox="1">
            <a:spLocks noChangeArrowheads="1"/>
          </p:cNvSpPr>
          <p:nvPr/>
        </p:nvSpPr>
        <p:spPr bwMode="auto">
          <a:xfrm>
            <a:off x="15409514" y="7602726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1454978" y="8068716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09" name="Gerade Verbindung mit Pfeil 308"/>
          <p:cNvCxnSpPr>
            <a:stCxn id="308" idx="3"/>
          </p:cNvCxnSpPr>
          <p:nvPr/>
        </p:nvCxnSpPr>
        <p:spPr>
          <a:xfrm flipV="1">
            <a:off x="11593090" y="8136979"/>
            <a:ext cx="165618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feld 310"/>
          <p:cNvSpPr txBox="1">
            <a:spLocks noChangeArrowheads="1"/>
          </p:cNvSpPr>
          <p:nvPr/>
        </p:nvSpPr>
        <p:spPr bwMode="auto">
          <a:xfrm>
            <a:off x="11593090" y="7894662"/>
            <a:ext cx="14557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as_alarm_was_detected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13" name="Gewinkelte Verbindung 312"/>
          <p:cNvCxnSpPr>
            <a:stCxn id="316" idx="3"/>
          </p:cNvCxnSpPr>
          <p:nvPr/>
        </p:nvCxnSpPr>
        <p:spPr>
          <a:xfrm>
            <a:off x="5138658" y="5427410"/>
            <a:ext cx="8116519" cy="2414046"/>
          </a:xfrm>
          <a:prstGeom prst="bentConnector3">
            <a:avLst>
              <a:gd name="adj1" fmla="val 2408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feld 310"/>
          <p:cNvSpPr txBox="1">
            <a:spLocks noChangeArrowheads="1"/>
          </p:cNvSpPr>
          <p:nvPr/>
        </p:nvSpPr>
        <p:spPr bwMode="auto">
          <a:xfrm>
            <a:off x="11526985" y="7598980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5000545" y="535914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19" name="Textfeld 310"/>
          <p:cNvSpPr txBox="1">
            <a:spLocks noChangeArrowheads="1"/>
          </p:cNvSpPr>
          <p:nvPr/>
        </p:nvSpPr>
        <p:spPr bwMode="auto">
          <a:xfrm>
            <a:off x="5173372" y="5226462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2448074" y="533615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11" name="Gerade Verbindung mit Pfeil 310"/>
          <p:cNvCxnSpPr/>
          <p:nvPr/>
        </p:nvCxnSpPr>
        <p:spPr>
          <a:xfrm>
            <a:off x="1655986" y="540816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feld 298"/>
          <p:cNvSpPr txBox="1">
            <a:spLocks noChangeArrowheads="1"/>
          </p:cNvSpPr>
          <p:nvPr/>
        </p:nvSpPr>
        <p:spPr bwMode="auto">
          <a:xfrm>
            <a:off x="1277943" y="5184651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confirm_alarm</a:t>
            </a:r>
            <a:endParaRPr lang="de-DE" sz="1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Benutzerdefiniert</PresentationFormat>
  <Paragraphs>97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Remo Lachmann</cp:lastModifiedBy>
  <cp:revision>267</cp:revision>
  <dcterms:created xsi:type="dcterms:W3CDTF">2012-06-05T08:13:00Z</dcterms:created>
  <dcterms:modified xsi:type="dcterms:W3CDTF">2013-02-26T11:02:51Z</dcterms:modified>
</cp:coreProperties>
</file>