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581188" cy="864076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200" d="100"/>
          <a:sy n="200" d="100"/>
        </p:scale>
        <p:origin x="4480" y="4272"/>
      </p:cViewPr>
      <p:guideLst>
        <p:guide orient="horz" pos="2722"/>
        <p:guide pos="45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4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6575" y="685800"/>
            <a:ext cx="57848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3598" y="2684242"/>
            <a:ext cx="12394011" cy="18521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7187" y="4896443"/>
            <a:ext cx="1020683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01428" y="484051"/>
            <a:ext cx="4592064" cy="103229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0185" y="484051"/>
            <a:ext cx="13538228" cy="103229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1820" y="5552500"/>
            <a:ext cx="12394011" cy="1716151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1820" y="3662331"/>
            <a:ext cx="12394011" cy="189016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0191" y="2822257"/>
            <a:ext cx="9065142" cy="79847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328354" y="2822257"/>
            <a:ext cx="9065145" cy="79847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063" y="346038"/>
            <a:ext cx="13123070" cy="144012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9067" y="1934181"/>
            <a:ext cx="6442558" cy="80607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9067" y="2740246"/>
            <a:ext cx="6442558" cy="497844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407055" y="1934181"/>
            <a:ext cx="6445087" cy="80607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407055" y="2740246"/>
            <a:ext cx="6445087" cy="497844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062" y="344034"/>
            <a:ext cx="4797111" cy="146413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00844" y="344036"/>
            <a:ext cx="8151289" cy="737465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062" y="1808161"/>
            <a:ext cx="4797111" cy="5910522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8031" y="6048540"/>
            <a:ext cx="8748713" cy="71406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58031" y="772071"/>
            <a:ext cx="8748713" cy="5184458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58031" y="6762606"/>
            <a:ext cx="8748713" cy="101408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9063" y="346038"/>
            <a:ext cx="13123070" cy="1440128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9063" y="2016183"/>
            <a:ext cx="13123070" cy="570250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9068" y="8008714"/>
            <a:ext cx="3402276" cy="46004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81914" y="8008714"/>
            <a:ext cx="4617376" cy="46004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49865" y="8008714"/>
            <a:ext cx="3402276" cy="46004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Abgerundetes Rechteck 1203"/>
          <p:cNvSpPr/>
          <p:nvPr/>
        </p:nvSpPr>
        <p:spPr>
          <a:xfrm>
            <a:off x="1407666" y="5796409"/>
            <a:ext cx="1397000" cy="197991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05" name="Abgerundetes Rechteck 1204"/>
          <p:cNvSpPr/>
          <p:nvPr/>
        </p:nvSpPr>
        <p:spPr>
          <a:xfrm>
            <a:off x="8992890" y="4104157"/>
            <a:ext cx="263713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06" name="Rechteck 1205"/>
          <p:cNvSpPr/>
          <p:nvPr/>
        </p:nvSpPr>
        <p:spPr>
          <a:xfrm>
            <a:off x="8920882" y="425566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07" name="Rechteck 1206"/>
          <p:cNvSpPr/>
          <p:nvPr/>
        </p:nvSpPr>
        <p:spPr>
          <a:xfrm>
            <a:off x="8920882" y="454369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08" name="Rechteck 1207"/>
          <p:cNvSpPr/>
          <p:nvPr/>
        </p:nvSpPr>
        <p:spPr>
          <a:xfrm>
            <a:off x="8920882" y="483172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09" name="Rechteck 1208"/>
          <p:cNvSpPr/>
          <p:nvPr/>
        </p:nvSpPr>
        <p:spPr>
          <a:xfrm>
            <a:off x="8920882" y="51197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10" name="Gerade Verbindung mit Pfeil 1209"/>
          <p:cNvCxnSpPr>
            <a:endCxn id="1208" idx="1"/>
          </p:cNvCxnSpPr>
          <p:nvPr/>
        </p:nvCxnSpPr>
        <p:spPr>
          <a:xfrm flipV="1">
            <a:off x="8128794" y="4900785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Textfeld 302"/>
          <p:cNvSpPr txBox="1">
            <a:spLocks noChangeArrowheads="1"/>
          </p:cNvSpPr>
          <p:nvPr/>
        </p:nvSpPr>
        <p:spPr bwMode="auto">
          <a:xfrm>
            <a:off x="8066310" y="4680222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12" name="Gerade Verbindung mit Pfeil 1211"/>
          <p:cNvCxnSpPr>
            <a:endCxn id="1209" idx="1"/>
          </p:cNvCxnSpPr>
          <p:nvPr/>
        </p:nvCxnSpPr>
        <p:spPr>
          <a:xfrm flipV="1">
            <a:off x="8121353" y="5188024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3" name="Textfeld 304"/>
          <p:cNvSpPr txBox="1">
            <a:spLocks noChangeArrowheads="1"/>
          </p:cNvSpPr>
          <p:nvPr/>
        </p:nvSpPr>
        <p:spPr bwMode="auto">
          <a:xfrm>
            <a:off x="8066310" y="4967560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1214" name="Rechteck 1213"/>
          <p:cNvSpPr/>
          <p:nvPr/>
        </p:nvSpPr>
        <p:spPr>
          <a:xfrm>
            <a:off x="11557198" y="43201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15" name="Textfeld 307"/>
          <p:cNvSpPr txBox="1">
            <a:spLocks noChangeArrowheads="1"/>
          </p:cNvSpPr>
          <p:nvPr/>
        </p:nvSpPr>
        <p:spPr bwMode="auto">
          <a:xfrm>
            <a:off x="11747702" y="4164028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16" name="Textfeld 308"/>
          <p:cNvSpPr txBox="1">
            <a:spLocks noChangeArrowheads="1"/>
          </p:cNvSpPr>
          <p:nvPr/>
        </p:nvSpPr>
        <p:spPr bwMode="auto">
          <a:xfrm>
            <a:off x="11737106" y="4536206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17" name="Rechteck 1216"/>
          <p:cNvSpPr/>
          <p:nvPr/>
        </p:nvSpPr>
        <p:spPr>
          <a:xfrm>
            <a:off x="11557198" y="468022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18" name="Rechteck 1217"/>
          <p:cNvSpPr/>
          <p:nvPr/>
        </p:nvSpPr>
        <p:spPr>
          <a:xfrm>
            <a:off x="8920882" y="56524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19" name="Rechteck 1218"/>
          <p:cNvSpPr/>
          <p:nvPr/>
        </p:nvSpPr>
        <p:spPr>
          <a:xfrm>
            <a:off x="8920882" y="5940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20" name="Gerade Verbindung mit Pfeil 1219"/>
          <p:cNvCxnSpPr>
            <a:stCxn id="1217" idx="3"/>
          </p:cNvCxnSpPr>
          <p:nvPr/>
        </p:nvCxnSpPr>
        <p:spPr>
          <a:xfrm>
            <a:off x="11695311" y="4748485"/>
            <a:ext cx="2742827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Gerade Verbindung mit Pfeil 1220"/>
          <p:cNvCxnSpPr>
            <a:stCxn id="1214" idx="3"/>
          </p:cNvCxnSpPr>
          <p:nvPr/>
        </p:nvCxnSpPr>
        <p:spPr>
          <a:xfrm>
            <a:off x="11695311" y="4389238"/>
            <a:ext cx="2742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Abgerundetes Rechteck 1221"/>
          <p:cNvSpPr/>
          <p:nvPr/>
        </p:nvSpPr>
        <p:spPr>
          <a:xfrm>
            <a:off x="4176266" y="6444481"/>
            <a:ext cx="792088" cy="19083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3" name="Rechteck 1222"/>
          <p:cNvSpPr/>
          <p:nvPr/>
        </p:nvSpPr>
        <p:spPr>
          <a:xfrm>
            <a:off x="4104258" y="655845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24" name="Gerade Verbindung mit Pfeil 1223"/>
          <p:cNvCxnSpPr>
            <a:endCxn id="1223" idx="1"/>
          </p:cNvCxnSpPr>
          <p:nvPr/>
        </p:nvCxnSpPr>
        <p:spPr>
          <a:xfrm>
            <a:off x="3096146" y="6627515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Textfeld 300"/>
          <p:cNvSpPr txBox="1">
            <a:spLocks noChangeArrowheads="1"/>
          </p:cNvSpPr>
          <p:nvPr/>
        </p:nvSpPr>
        <p:spPr bwMode="auto">
          <a:xfrm>
            <a:off x="3024138" y="641444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26" name="Textfeld 307"/>
          <p:cNvSpPr txBox="1">
            <a:spLocks noChangeArrowheads="1"/>
          </p:cNvSpPr>
          <p:nvPr/>
        </p:nvSpPr>
        <p:spPr bwMode="auto">
          <a:xfrm>
            <a:off x="5040362" y="644448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27" name="Textfeld 310"/>
          <p:cNvSpPr txBox="1">
            <a:spLocks noChangeArrowheads="1"/>
          </p:cNvSpPr>
          <p:nvPr/>
        </p:nvSpPr>
        <p:spPr bwMode="auto">
          <a:xfrm>
            <a:off x="5040362" y="6732513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28" name="Rechteck 1227"/>
          <p:cNvSpPr/>
          <p:nvPr/>
        </p:nvSpPr>
        <p:spPr>
          <a:xfrm>
            <a:off x="4104258" y="68765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29" name="Abgerundetes Rechteck 1228"/>
          <p:cNvSpPr/>
          <p:nvPr/>
        </p:nvSpPr>
        <p:spPr>
          <a:xfrm>
            <a:off x="8920883" y="287933"/>
            <a:ext cx="1232048" cy="297018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0" name="Rechteck 1229"/>
          <p:cNvSpPr/>
          <p:nvPr/>
        </p:nvSpPr>
        <p:spPr>
          <a:xfrm>
            <a:off x="8849445" y="37772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1" name="Rechteck 1230"/>
          <p:cNvSpPr/>
          <p:nvPr/>
        </p:nvSpPr>
        <p:spPr>
          <a:xfrm>
            <a:off x="8839026" y="6657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2" name="Rechteck 1231"/>
          <p:cNvSpPr/>
          <p:nvPr/>
        </p:nvSpPr>
        <p:spPr>
          <a:xfrm>
            <a:off x="8839026" y="95379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3" name="Rechteck 1232"/>
          <p:cNvSpPr/>
          <p:nvPr/>
        </p:nvSpPr>
        <p:spPr>
          <a:xfrm>
            <a:off x="8846517" y="12493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4" name="Rechteck 1233"/>
          <p:cNvSpPr/>
          <p:nvPr/>
        </p:nvSpPr>
        <p:spPr>
          <a:xfrm>
            <a:off x="8846517" y="1552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35" name="Gerade Verbindung mit Pfeil 1234"/>
          <p:cNvCxnSpPr/>
          <p:nvPr/>
        </p:nvCxnSpPr>
        <p:spPr>
          <a:xfrm>
            <a:off x="7758906" y="1617117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Rechteck 1235"/>
          <p:cNvSpPr/>
          <p:nvPr/>
        </p:nvSpPr>
        <p:spPr>
          <a:xfrm>
            <a:off x="8839026" y="18330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7" name="Rechteck 1236"/>
          <p:cNvSpPr/>
          <p:nvPr/>
        </p:nvSpPr>
        <p:spPr>
          <a:xfrm>
            <a:off x="8839026" y="210591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8" name="Rechteck 1237"/>
          <p:cNvSpPr/>
          <p:nvPr/>
        </p:nvSpPr>
        <p:spPr>
          <a:xfrm>
            <a:off x="8839026" y="23949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39" name="Textfeld 316"/>
          <p:cNvSpPr txBox="1">
            <a:spLocks noChangeArrowheads="1"/>
          </p:cNvSpPr>
          <p:nvPr/>
        </p:nvSpPr>
        <p:spPr bwMode="auto">
          <a:xfrm>
            <a:off x="7686898" y="140121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40" name="Gerade Verbindung mit Pfeil 1239"/>
          <p:cNvCxnSpPr/>
          <p:nvPr/>
        </p:nvCxnSpPr>
        <p:spPr>
          <a:xfrm>
            <a:off x="7758906" y="1899692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Textfeld 318"/>
          <p:cNvSpPr txBox="1">
            <a:spLocks noChangeArrowheads="1"/>
          </p:cNvSpPr>
          <p:nvPr/>
        </p:nvSpPr>
        <p:spPr bwMode="auto">
          <a:xfrm>
            <a:off x="7686898" y="168379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42" name="Gerade Verbindung mit Pfeil 1241"/>
          <p:cNvCxnSpPr/>
          <p:nvPr/>
        </p:nvCxnSpPr>
        <p:spPr>
          <a:xfrm>
            <a:off x="7758906" y="217750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Textfeld 320"/>
          <p:cNvSpPr txBox="1">
            <a:spLocks noChangeArrowheads="1"/>
          </p:cNvSpPr>
          <p:nvPr/>
        </p:nvSpPr>
        <p:spPr bwMode="auto">
          <a:xfrm>
            <a:off x="7686898" y="196160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44" name="Gerade Verbindung mit Pfeil 1243"/>
          <p:cNvCxnSpPr/>
          <p:nvPr/>
        </p:nvCxnSpPr>
        <p:spPr>
          <a:xfrm>
            <a:off x="7758906" y="246325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Textfeld 322"/>
          <p:cNvSpPr txBox="1">
            <a:spLocks noChangeArrowheads="1"/>
          </p:cNvSpPr>
          <p:nvPr/>
        </p:nvSpPr>
        <p:spPr bwMode="auto">
          <a:xfrm>
            <a:off x="7711331" y="224735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46" name="Textfeld 310"/>
          <p:cNvSpPr txBox="1">
            <a:spLocks noChangeArrowheads="1"/>
          </p:cNvSpPr>
          <p:nvPr/>
        </p:nvSpPr>
        <p:spPr bwMode="auto">
          <a:xfrm>
            <a:off x="10217472" y="791989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47" name="Textfeld 310"/>
          <p:cNvSpPr txBox="1">
            <a:spLocks noChangeArrowheads="1"/>
          </p:cNvSpPr>
          <p:nvPr/>
        </p:nvSpPr>
        <p:spPr bwMode="auto">
          <a:xfrm>
            <a:off x="10214297" y="1080021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48" name="Rechteck 1247"/>
          <p:cNvSpPr/>
          <p:nvPr/>
        </p:nvSpPr>
        <p:spPr>
          <a:xfrm>
            <a:off x="10080922" y="96604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49" name="Gerade Verbindung mit Pfeil 1248"/>
          <p:cNvCxnSpPr/>
          <p:nvPr/>
        </p:nvCxnSpPr>
        <p:spPr>
          <a:xfrm>
            <a:off x="10219034" y="1034307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Rechteck 1249"/>
          <p:cNvSpPr/>
          <p:nvPr/>
        </p:nvSpPr>
        <p:spPr>
          <a:xfrm>
            <a:off x="10086826" y="125407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51" name="Gerade Verbindung mit Pfeil 1250"/>
          <p:cNvCxnSpPr>
            <a:stCxn id="1315" idx="3"/>
          </p:cNvCxnSpPr>
          <p:nvPr/>
        </p:nvCxnSpPr>
        <p:spPr>
          <a:xfrm>
            <a:off x="10224938" y="2474467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" name="Textfeld 298"/>
          <p:cNvSpPr txBox="1">
            <a:spLocks noChangeArrowheads="1"/>
          </p:cNvSpPr>
          <p:nvPr/>
        </p:nvSpPr>
        <p:spPr bwMode="auto">
          <a:xfrm>
            <a:off x="7956798" y="6948462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53" name="Gerade Verbindung mit Pfeil 1252"/>
          <p:cNvCxnSpPr>
            <a:endCxn id="1332" idx="1"/>
          </p:cNvCxnSpPr>
          <p:nvPr/>
        </p:nvCxnSpPr>
        <p:spPr>
          <a:xfrm flipV="1">
            <a:off x="8028806" y="7160741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Abgerundetes Rechteck 1253"/>
          <p:cNvSpPr/>
          <p:nvPr/>
        </p:nvSpPr>
        <p:spPr>
          <a:xfrm>
            <a:off x="2448075" y="2484114"/>
            <a:ext cx="2628404" cy="31322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5" name="Rechteck 1254"/>
          <p:cNvSpPr/>
          <p:nvPr/>
        </p:nvSpPr>
        <p:spPr>
          <a:xfrm>
            <a:off x="2383557" y="304958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56" name="Gerade Verbindung mit Pfeil 1255"/>
          <p:cNvCxnSpPr/>
          <p:nvPr/>
        </p:nvCxnSpPr>
        <p:spPr>
          <a:xfrm>
            <a:off x="1591469" y="312159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7" name="Rechteck 1256"/>
          <p:cNvSpPr/>
          <p:nvPr/>
        </p:nvSpPr>
        <p:spPr>
          <a:xfrm>
            <a:off x="2383557" y="333762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58" name="Rechteck 1257"/>
          <p:cNvSpPr/>
          <p:nvPr/>
        </p:nvSpPr>
        <p:spPr>
          <a:xfrm>
            <a:off x="2383557" y="36256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59" name="Rechteck 1258"/>
          <p:cNvSpPr/>
          <p:nvPr/>
        </p:nvSpPr>
        <p:spPr>
          <a:xfrm>
            <a:off x="2383557" y="39136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60" name="Gerade Verbindung mit Pfeil 1259"/>
          <p:cNvCxnSpPr/>
          <p:nvPr/>
        </p:nvCxnSpPr>
        <p:spPr>
          <a:xfrm>
            <a:off x="1591469" y="340962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Gerade Verbindung mit Pfeil 1260"/>
          <p:cNvCxnSpPr/>
          <p:nvPr/>
        </p:nvCxnSpPr>
        <p:spPr>
          <a:xfrm>
            <a:off x="1591469" y="369766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Gerade Verbindung mit Pfeil 1261"/>
          <p:cNvCxnSpPr/>
          <p:nvPr/>
        </p:nvCxnSpPr>
        <p:spPr>
          <a:xfrm>
            <a:off x="1591469" y="398569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3" name="Rechteck 1262"/>
          <p:cNvSpPr/>
          <p:nvPr/>
        </p:nvSpPr>
        <p:spPr>
          <a:xfrm>
            <a:off x="5004470" y="273600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64" name="Rechteck 1263"/>
          <p:cNvSpPr/>
          <p:nvPr/>
        </p:nvSpPr>
        <p:spPr>
          <a:xfrm>
            <a:off x="5004470" y="454369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65" name="Rechteck 1264"/>
          <p:cNvSpPr/>
          <p:nvPr/>
        </p:nvSpPr>
        <p:spPr>
          <a:xfrm>
            <a:off x="5004470" y="331207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66" name="Rechteck 1265"/>
          <p:cNvSpPr/>
          <p:nvPr/>
        </p:nvSpPr>
        <p:spPr>
          <a:xfrm>
            <a:off x="2383557" y="42017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67" name="Gerade Verbindung mit Pfeil 1266"/>
          <p:cNvCxnSpPr/>
          <p:nvPr/>
        </p:nvCxnSpPr>
        <p:spPr>
          <a:xfrm>
            <a:off x="1591469" y="427372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Rechteck 1267"/>
          <p:cNvSpPr/>
          <p:nvPr/>
        </p:nvSpPr>
        <p:spPr>
          <a:xfrm>
            <a:off x="2383557" y="44897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69" name="Gerade Verbindung mit Pfeil 1268"/>
          <p:cNvCxnSpPr/>
          <p:nvPr/>
        </p:nvCxnSpPr>
        <p:spPr>
          <a:xfrm>
            <a:off x="1591469" y="456175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Gerade Verbindung mit Pfeil 1269"/>
          <p:cNvCxnSpPr>
            <a:stCxn id="1264" idx="3"/>
            <a:endCxn id="1207" idx="1"/>
          </p:cNvCxnSpPr>
          <p:nvPr/>
        </p:nvCxnSpPr>
        <p:spPr>
          <a:xfrm>
            <a:off x="5142583" y="4611960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1" name="Textfeld 298"/>
          <p:cNvSpPr txBox="1">
            <a:spLocks noChangeArrowheads="1"/>
          </p:cNvSpPr>
          <p:nvPr/>
        </p:nvSpPr>
        <p:spPr bwMode="auto">
          <a:xfrm>
            <a:off x="5184329" y="439663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2" name="Textfeld 300"/>
          <p:cNvSpPr txBox="1">
            <a:spLocks noChangeArrowheads="1"/>
          </p:cNvSpPr>
          <p:nvPr/>
        </p:nvSpPr>
        <p:spPr bwMode="auto">
          <a:xfrm>
            <a:off x="5184329" y="410415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3" name="Textfeld 298"/>
          <p:cNvSpPr txBox="1">
            <a:spLocks noChangeArrowheads="1"/>
          </p:cNvSpPr>
          <p:nvPr/>
        </p:nvSpPr>
        <p:spPr bwMode="auto">
          <a:xfrm>
            <a:off x="1175271" y="2905572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4" name="Textfeld 298"/>
          <p:cNvSpPr txBox="1">
            <a:spLocks noChangeArrowheads="1"/>
          </p:cNvSpPr>
          <p:nvPr/>
        </p:nvSpPr>
        <p:spPr bwMode="auto">
          <a:xfrm>
            <a:off x="1175271" y="3193604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5" name="Textfeld 298"/>
          <p:cNvSpPr txBox="1">
            <a:spLocks noChangeArrowheads="1"/>
          </p:cNvSpPr>
          <p:nvPr/>
        </p:nvSpPr>
        <p:spPr bwMode="auto">
          <a:xfrm>
            <a:off x="1178446" y="4057700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6" name="Textfeld 298"/>
          <p:cNvSpPr txBox="1">
            <a:spLocks noChangeArrowheads="1"/>
          </p:cNvSpPr>
          <p:nvPr/>
        </p:nvSpPr>
        <p:spPr bwMode="auto">
          <a:xfrm>
            <a:off x="1189559" y="4345732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7" name="Textfeld 298"/>
          <p:cNvSpPr txBox="1">
            <a:spLocks noChangeArrowheads="1"/>
          </p:cNvSpPr>
          <p:nvPr/>
        </p:nvSpPr>
        <p:spPr bwMode="auto">
          <a:xfrm>
            <a:off x="1167333" y="3481636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8" name="Textfeld 298"/>
          <p:cNvSpPr txBox="1">
            <a:spLocks noChangeArrowheads="1"/>
          </p:cNvSpPr>
          <p:nvPr/>
        </p:nvSpPr>
        <p:spPr bwMode="auto">
          <a:xfrm>
            <a:off x="1167333" y="3769668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79" name="Textfeld 298"/>
          <p:cNvSpPr txBox="1">
            <a:spLocks noChangeArrowheads="1"/>
          </p:cNvSpPr>
          <p:nvPr/>
        </p:nvSpPr>
        <p:spPr bwMode="auto">
          <a:xfrm>
            <a:off x="5200056" y="2598092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80" name="Textfeld 300"/>
          <p:cNvSpPr txBox="1">
            <a:spLocks noChangeArrowheads="1"/>
          </p:cNvSpPr>
          <p:nvPr/>
        </p:nvSpPr>
        <p:spPr bwMode="auto">
          <a:xfrm>
            <a:off x="5207993" y="2886125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81" name="Textfeld 302"/>
          <p:cNvSpPr txBox="1">
            <a:spLocks noChangeArrowheads="1"/>
          </p:cNvSpPr>
          <p:nvPr/>
        </p:nvSpPr>
        <p:spPr bwMode="auto">
          <a:xfrm>
            <a:off x="5223868" y="3174157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82" name="Textfeld 304"/>
          <p:cNvSpPr txBox="1">
            <a:spLocks noChangeArrowheads="1"/>
          </p:cNvSpPr>
          <p:nvPr/>
        </p:nvSpPr>
        <p:spPr bwMode="auto">
          <a:xfrm>
            <a:off x="5208712" y="3462188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83" name="Rechteck 1282"/>
          <p:cNvSpPr/>
          <p:nvPr/>
        </p:nvSpPr>
        <p:spPr>
          <a:xfrm>
            <a:off x="5004470" y="42556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84" name="Rechteck 1283"/>
          <p:cNvSpPr/>
          <p:nvPr/>
        </p:nvSpPr>
        <p:spPr>
          <a:xfrm>
            <a:off x="5004470" y="36001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85" name="Rechteck 1284"/>
          <p:cNvSpPr/>
          <p:nvPr/>
        </p:nvSpPr>
        <p:spPr>
          <a:xfrm>
            <a:off x="5004470" y="30240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86" name="Gerade Verbindung mit Pfeil 1285"/>
          <p:cNvCxnSpPr>
            <a:stCxn id="1283" idx="3"/>
            <a:endCxn id="1206" idx="1"/>
          </p:cNvCxnSpPr>
          <p:nvPr/>
        </p:nvCxnSpPr>
        <p:spPr>
          <a:xfrm>
            <a:off x="5142582" y="4323928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Gewinkelte Verbindung 1286"/>
          <p:cNvCxnSpPr>
            <a:stCxn id="1263" idx="3"/>
            <a:endCxn id="1230" idx="1"/>
          </p:cNvCxnSpPr>
          <p:nvPr/>
        </p:nvCxnSpPr>
        <p:spPr>
          <a:xfrm flipV="1">
            <a:off x="5142582" y="446782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Gewinkelte Verbindung 1287"/>
          <p:cNvCxnSpPr>
            <a:stCxn id="1285" idx="3"/>
            <a:endCxn id="1231" idx="1"/>
          </p:cNvCxnSpPr>
          <p:nvPr/>
        </p:nvCxnSpPr>
        <p:spPr>
          <a:xfrm flipV="1">
            <a:off x="5142582" y="734021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Gewinkelte Verbindung 1288"/>
          <p:cNvCxnSpPr>
            <a:stCxn id="1265" idx="3"/>
            <a:endCxn id="1232" idx="1"/>
          </p:cNvCxnSpPr>
          <p:nvPr/>
        </p:nvCxnSpPr>
        <p:spPr>
          <a:xfrm flipV="1">
            <a:off x="5148486" y="1022847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Gewinkelte Verbindung 1289"/>
          <p:cNvCxnSpPr>
            <a:stCxn id="1284" idx="3"/>
            <a:endCxn id="1233" idx="1"/>
          </p:cNvCxnSpPr>
          <p:nvPr/>
        </p:nvCxnSpPr>
        <p:spPr>
          <a:xfrm flipV="1">
            <a:off x="5142582" y="1317576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Rechteck 1290"/>
          <p:cNvSpPr/>
          <p:nvPr/>
        </p:nvSpPr>
        <p:spPr>
          <a:xfrm>
            <a:off x="4921821" y="687652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92" name="Rechteck 1291"/>
          <p:cNvSpPr/>
          <p:nvPr/>
        </p:nvSpPr>
        <p:spPr>
          <a:xfrm>
            <a:off x="4921821" y="658849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93" name="Form 1292"/>
          <p:cNvCxnSpPr>
            <a:endCxn id="1331" idx="1"/>
          </p:cNvCxnSpPr>
          <p:nvPr/>
        </p:nvCxnSpPr>
        <p:spPr>
          <a:xfrm rot="16200000" flipH="1">
            <a:off x="7364334" y="5237247"/>
            <a:ext cx="2198206" cy="94391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echteck 1293"/>
          <p:cNvSpPr/>
          <p:nvPr/>
        </p:nvSpPr>
        <p:spPr>
          <a:xfrm>
            <a:off x="1335658" y="652239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295" name="Gerade Verbindung mit Pfeil 1294"/>
          <p:cNvCxnSpPr/>
          <p:nvPr/>
        </p:nvCxnSpPr>
        <p:spPr>
          <a:xfrm>
            <a:off x="543570" y="658849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Rechteck 1295"/>
          <p:cNvSpPr/>
          <p:nvPr/>
        </p:nvSpPr>
        <p:spPr>
          <a:xfrm>
            <a:off x="1335658" y="681201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97" name="Textfeld 298"/>
          <p:cNvSpPr txBox="1">
            <a:spLocks noChangeArrowheads="1"/>
          </p:cNvSpPr>
          <p:nvPr/>
        </p:nvSpPr>
        <p:spPr bwMode="auto">
          <a:xfrm>
            <a:off x="39514" y="6372473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298" name="Gerade Verbindung mit Pfeil 1297"/>
          <p:cNvCxnSpPr/>
          <p:nvPr/>
        </p:nvCxnSpPr>
        <p:spPr>
          <a:xfrm>
            <a:off x="543570" y="687652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Textfeld 300"/>
          <p:cNvSpPr txBox="1">
            <a:spLocks noChangeArrowheads="1"/>
          </p:cNvSpPr>
          <p:nvPr/>
        </p:nvSpPr>
        <p:spPr bwMode="auto">
          <a:xfrm>
            <a:off x="39514" y="6660505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00" name="Textfeld 307"/>
          <p:cNvSpPr txBox="1">
            <a:spLocks noChangeArrowheads="1"/>
          </p:cNvSpPr>
          <p:nvPr/>
        </p:nvSpPr>
        <p:spPr bwMode="auto">
          <a:xfrm>
            <a:off x="2880122" y="7308577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01" name="Textfeld 307"/>
          <p:cNvSpPr txBox="1">
            <a:spLocks noChangeArrowheads="1"/>
          </p:cNvSpPr>
          <p:nvPr/>
        </p:nvSpPr>
        <p:spPr bwMode="auto">
          <a:xfrm>
            <a:off x="2880122" y="7020545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02" name="Gerade Verbindung mit Pfeil 1301"/>
          <p:cNvCxnSpPr/>
          <p:nvPr/>
        </p:nvCxnSpPr>
        <p:spPr>
          <a:xfrm>
            <a:off x="3096146" y="6918498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3" name="Textfeld 300"/>
          <p:cNvSpPr txBox="1">
            <a:spLocks noChangeArrowheads="1"/>
          </p:cNvSpPr>
          <p:nvPr/>
        </p:nvSpPr>
        <p:spPr bwMode="auto">
          <a:xfrm>
            <a:off x="3024138" y="670247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04" name="Gewinkelte Verbindung 1303"/>
          <p:cNvCxnSpPr>
            <a:stCxn id="1292" idx="3"/>
            <a:endCxn id="1218" idx="1"/>
          </p:cNvCxnSpPr>
          <p:nvPr/>
        </p:nvCxnSpPr>
        <p:spPr>
          <a:xfrm flipV="1">
            <a:off x="5058346" y="5721524"/>
            <a:ext cx="3862536" cy="938981"/>
          </a:xfrm>
          <a:prstGeom prst="bentConnector3">
            <a:avLst>
              <a:gd name="adj1" fmla="val 4186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Gewinkelte Verbindung 1304"/>
          <p:cNvCxnSpPr>
            <a:stCxn id="1291" idx="3"/>
            <a:endCxn id="1219" idx="1"/>
          </p:cNvCxnSpPr>
          <p:nvPr/>
        </p:nvCxnSpPr>
        <p:spPr>
          <a:xfrm flipV="1">
            <a:off x="5058346" y="6008762"/>
            <a:ext cx="3862536" cy="939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Rechteck 1305"/>
          <p:cNvSpPr/>
          <p:nvPr/>
        </p:nvSpPr>
        <p:spPr>
          <a:xfrm>
            <a:off x="8839026" y="268788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07" name="Rechteck 1306"/>
          <p:cNvSpPr/>
          <p:nvPr/>
        </p:nvSpPr>
        <p:spPr>
          <a:xfrm>
            <a:off x="8846517" y="29775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08" name="Gerade Verbindung mit Pfeil 1307"/>
          <p:cNvCxnSpPr/>
          <p:nvPr/>
        </p:nvCxnSpPr>
        <p:spPr>
          <a:xfrm>
            <a:off x="8046863" y="275399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Gerade Verbindung mit Pfeil 1308"/>
          <p:cNvCxnSpPr/>
          <p:nvPr/>
        </p:nvCxnSpPr>
        <p:spPr>
          <a:xfrm>
            <a:off x="8046863" y="304202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" name="Textfeld 322"/>
          <p:cNvSpPr txBox="1">
            <a:spLocks noChangeArrowheads="1"/>
          </p:cNvSpPr>
          <p:nvPr/>
        </p:nvSpPr>
        <p:spPr bwMode="auto">
          <a:xfrm>
            <a:off x="7491238" y="2825998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11" name="Textfeld 322"/>
          <p:cNvSpPr txBox="1">
            <a:spLocks noChangeArrowheads="1"/>
          </p:cNvSpPr>
          <p:nvPr/>
        </p:nvSpPr>
        <p:spPr bwMode="auto">
          <a:xfrm>
            <a:off x="7686898" y="2507769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12" name="Rechteck 1311"/>
          <p:cNvSpPr/>
          <p:nvPr/>
        </p:nvSpPr>
        <p:spPr>
          <a:xfrm>
            <a:off x="10086826" y="211817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13" name="Rechteck 1312"/>
          <p:cNvSpPr/>
          <p:nvPr/>
        </p:nvSpPr>
        <p:spPr>
          <a:xfrm>
            <a:off x="2736106" y="5946328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14" name="Rechteck 1313"/>
          <p:cNvSpPr/>
          <p:nvPr/>
        </p:nvSpPr>
        <p:spPr>
          <a:xfrm>
            <a:off x="2736106" y="623436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15" name="Rechteck 1314"/>
          <p:cNvSpPr/>
          <p:nvPr/>
        </p:nvSpPr>
        <p:spPr>
          <a:xfrm>
            <a:off x="10086826" y="240620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16" name="Textfeld 310"/>
          <p:cNvSpPr txBox="1">
            <a:spLocks noChangeArrowheads="1"/>
          </p:cNvSpPr>
          <p:nvPr/>
        </p:nvSpPr>
        <p:spPr bwMode="auto">
          <a:xfrm>
            <a:off x="10231233" y="2262188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17" name="Gerade Verbindung mit Pfeil 1316"/>
          <p:cNvCxnSpPr/>
          <p:nvPr/>
        </p:nvCxnSpPr>
        <p:spPr>
          <a:xfrm>
            <a:off x="10224938" y="1326084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Gerade Verbindung mit Pfeil 1317"/>
          <p:cNvCxnSpPr/>
          <p:nvPr/>
        </p:nvCxnSpPr>
        <p:spPr>
          <a:xfrm>
            <a:off x="10224938" y="2182689"/>
            <a:ext cx="31572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8" name="Rechteck 1327"/>
          <p:cNvSpPr/>
          <p:nvPr/>
        </p:nvSpPr>
        <p:spPr>
          <a:xfrm>
            <a:off x="9944397" y="606643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29" name="Rechteck 1328"/>
          <p:cNvSpPr/>
          <p:nvPr/>
        </p:nvSpPr>
        <p:spPr>
          <a:xfrm>
            <a:off x="10584978" y="606643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0" name="Abgerundetes Rechteck 1329"/>
          <p:cNvSpPr/>
          <p:nvPr/>
        </p:nvSpPr>
        <p:spPr>
          <a:xfrm>
            <a:off x="9007404" y="6642496"/>
            <a:ext cx="2585686" cy="80106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1" name="Rechteck 1330"/>
          <p:cNvSpPr/>
          <p:nvPr/>
        </p:nvSpPr>
        <p:spPr>
          <a:xfrm>
            <a:off x="8935396" y="67392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2" name="Rechteck 1331"/>
          <p:cNvSpPr/>
          <p:nvPr/>
        </p:nvSpPr>
        <p:spPr>
          <a:xfrm>
            <a:off x="8935396" y="70924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3" name="Rechteck 1332"/>
          <p:cNvSpPr/>
          <p:nvPr/>
        </p:nvSpPr>
        <p:spPr>
          <a:xfrm>
            <a:off x="10584978" y="6576393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4" name="Rechteck 1333"/>
          <p:cNvSpPr/>
          <p:nvPr/>
        </p:nvSpPr>
        <p:spPr>
          <a:xfrm>
            <a:off x="9942810" y="657798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5" name="Textfeld 307"/>
          <p:cNvSpPr txBox="1">
            <a:spLocks noChangeArrowheads="1"/>
          </p:cNvSpPr>
          <p:nvPr/>
        </p:nvSpPr>
        <p:spPr bwMode="auto">
          <a:xfrm>
            <a:off x="9504858" y="6282457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36" name="Textfeld 310"/>
          <p:cNvSpPr txBox="1">
            <a:spLocks noChangeArrowheads="1"/>
          </p:cNvSpPr>
          <p:nvPr/>
        </p:nvSpPr>
        <p:spPr bwMode="auto">
          <a:xfrm>
            <a:off x="10728994" y="6282457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37" name="Gerade Verbindung mit Pfeil 1336"/>
          <p:cNvCxnSpPr/>
          <p:nvPr/>
        </p:nvCxnSpPr>
        <p:spPr>
          <a:xfrm flipV="1">
            <a:off x="11701214" y="5133281"/>
            <a:ext cx="2736304" cy="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8" name="Rechteck 1337"/>
          <p:cNvSpPr/>
          <p:nvPr/>
        </p:nvSpPr>
        <p:spPr>
          <a:xfrm>
            <a:off x="11557198" y="506422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9" name="Textfeld 308"/>
          <p:cNvSpPr txBox="1">
            <a:spLocks noChangeArrowheads="1"/>
          </p:cNvSpPr>
          <p:nvPr/>
        </p:nvSpPr>
        <p:spPr bwMode="auto">
          <a:xfrm>
            <a:off x="11726736" y="4914305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40" name="Rechteck 1339"/>
          <p:cNvSpPr/>
          <p:nvPr/>
        </p:nvSpPr>
        <p:spPr>
          <a:xfrm>
            <a:off x="1335658" y="59383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41" name="Gerade Verbindung mit Pfeil 1340"/>
          <p:cNvCxnSpPr/>
          <p:nvPr/>
        </p:nvCxnSpPr>
        <p:spPr>
          <a:xfrm>
            <a:off x="543570" y="600665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Textfeld 300"/>
          <p:cNvSpPr txBox="1">
            <a:spLocks noChangeArrowheads="1"/>
          </p:cNvSpPr>
          <p:nvPr/>
        </p:nvSpPr>
        <p:spPr bwMode="auto">
          <a:xfrm>
            <a:off x="39514" y="5797104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1343" name="Rechteck 1342"/>
          <p:cNvSpPr/>
          <p:nvPr/>
        </p:nvSpPr>
        <p:spPr>
          <a:xfrm>
            <a:off x="1335658" y="62257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44" name="Gerade Verbindung mit Pfeil 1343"/>
          <p:cNvCxnSpPr/>
          <p:nvPr/>
        </p:nvCxnSpPr>
        <p:spPr>
          <a:xfrm>
            <a:off x="543570" y="629399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Textfeld 300"/>
          <p:cNvSpPr txBox="1">
            <a:spLocks noChangeArrowheads="1"/>
          </p:cNvSpPr>
          <p:nvPr/>
        </p:nvSpPr>
        <p:spPr bwMode="auto">
          <a:xfrm>
            <a:off x="0" y="6084441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1346" name="Rechteck 1345"/>
          <p:cNvSpPr/>
          <p:nvPr/>
        </p:nvSpPr>
        <p:spPr>
          <a:xfrm>
            <a:off x="1335658" y="70637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47" name="Gerade Verbindung mit Pfeil 1346"/>
          <p:cNvCxnSpPr/>
          <p:nvPr/>
        </p:nvCxnSpPr>
        <p:spPr>
          <a:xfrm>
            <a:off x="546324" y="712824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Textfeld 300"/>
          <p:cNvSpPr txBox="1">
            <a:spLocks noChangeArrowheads="1"/>
          </p:cNvSpPr>
          <p:nvPr/>
        </p:nvSpPr>
        <p:spPr bwMode="auto">
          <a:xfrm>
            <a:off x="39514" y="6887518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49" name="Rechteck 1348"/>
          <p:cNvSpPr/>
          <p:nvPr/>
        </p:nvSpPr>
        <p:spPr>
          <a:xfrm>
            <a:off x="1335658" y="73517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50" name="Gerade Verbindung mit Pfeil 1349"/>
          <p:cNvCxnSpPr/>
          <p:nvPr/>
        </p:nvCxnSpPr>
        <p:spPr>
          <a:xfrm>
            <a:off x="546324" y="741627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Textfeld 658"/>
          <p:cNvSpPr txBox="1">
            <a:spLocks noChangeArrowheads="1"/>
          </p:cNvSpPr>
          <p:nvPr/>
        </p:nvSpPr>
        <p:spPr bwMode="auto">
          <a:xfrm>
            <a:off x="39514" y="7174856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52" name="Gewinkelte Verbindung 1351"/>
          <p:cNvCxnSpPr>
            <a:stCxn id="1313" idx="3"/>
          </p:cNvCxnSpPr>
          <p:nvPr/>
        </p:nvCxnSpPr>
        <p:spPr>
          <a:xfrm flipV="1">
            <a:off x="2874219" y="4329113"/>
            <a:ext cx="3326556" cy="1686272"/>
          </a:xfrm>
          <a:prstGeom prst="bentConnector3">
            <a:avLst>
              <a:gd name="adj1" fmla="val 10010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Gewinkelte Verbindung 1352"/>
          <p:cNvCxnSpPr>
            <a:stCxn id="1314" idx="3"/>
          </p:cNvCxnSpPr>
          <p:nvPr/>
        </p:nvCxnSpPr>
        <p:spPr>
          <a:xfrm flipV="1">
            <a:off x="2874218" y="4616450"/>
            <a:ext cx="3545632" cy="1686967"/>
          </a:xfrm>
          <a:prstGeom prst="bentConnector3">
            <a:avLst>
              <a:gd name="adj1" fmla="val 9996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feld 300"/>
          <p:cNvSpPr txBox="1">
            <a:spLocks noChangeArrowheads="1"/>
          </p:cNvSpPr>
          <p:nvPr/>
        </p:nvSpPr>
        <p:spPr bwMode="auto">
          <a:xfrm>
            <a:off x="2880122" y="579640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55" name="Textfeld 298"/>
          <p:cNvSpPr txBox="1">
            <a:spLocks noChangeArrowheads="1"/>
          </p:cNvSpPr>
          <p:nvPr/>
        </p:nvSpPr>
        <p:spPr bwMode="auto">
          <a:xfrm>
            <a:off x="2880122" y="608444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56" name="Rechteck 1355"/>
          <p:cNvSpPr/>
          <p:nvPr/>
        </p:nvSpPr>
        <p:spPr>
          <a:xfrm>
            <a:off x="2736106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57" name="Rechteck 1356"/>
          <p:cNvSpPr/>
          <p:nvPr/>
        </p:nvSpPr>
        <p:spPr>
          <a:xfrm>
            <a:off x="2736106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58" name="Rechteck 1357"/>
          <p:cNvSpPr/>
          <p:nvPr/>
        </p:nvSpPr>
        <p:spPr>
          <a:xfrm>
            <a:off x="4110162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59" name="Rechteck 1358"/>
          <p:cNvSpPr/>
          <p:nvPr/>
        </p:nvSpPr>
        <p:spPr>
          <a:xfrm>
            <a:off x="4104258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60" name="Gerade Verbindung mit Pfeil 1359"/>
          <p:cNvCxnSpPr>
            <a:stCxn id="1356" idx="3"/>
            <a:endCxn id="1358" idx="1"/>
          </p:cNvCxnSpPr>
          <p:nvPr/>
        </p:nvCxnSpPr>
        <p:spPr>
          <a:xfrm>
            <a:off x="2874218" y="7233618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Gerade Verbindung mit Pfeil 1360"/>
          <p:cNvCxnSpPr>
            <a:stCxn id="1357" idx="3"/>
            <a:endCxn id="1359" idx="1"/>
          </p:cNvCxnSpPr>
          <p:nvPr/>
        </p:nvCxnSpPr>
        <p:spPr>
          <a:xfrm>
            <a:off x="2874219" y="7521650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" name="Textfeld 310"/>
          <p:cNvSpPr txBox="1">
            <a:spLocks noChangeArrowheads="1"/>
          </p:cNvSpPr>
          <p:nvPr/>
        </p:nvSpPr>
        <p:spPr bwMode="auto">
          <a:xfrm>
            <a:off x="10214297" y="1656085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83" name="Rechteck 1382"/>
          <p:cNvSpPr/>
          <p:nvPr/>
        </p:nvSpPr>
        <p:spPr>
          <a:xfrm>
            <a:off x="10080922" y="154210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84" name="Gerade Verbindung mit Pfeil 1383"/>
          <p:cNvCxnSpPr>
            <a:stCxn id="1383" idx="3"/>
          </p:cNvCxnSpPr>
          <p:nvPr/>
        </p:nvCxnSpPr>
        <p:spPr>
          <a:xfrm>
            <a:off x="10219034" y="1610371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5" name="Rechteck 1384"/>
          <p:cNvSpPr/>
          <p:nvPr/>
        </p:nvSpPr>
        <p:spPr>
          <a:xfrm>
            <a:off x="10086826" y="183014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86" name="Gerade Verbindung mit Pfeil 1385"/>
          <p:cNvCxnSpPr>
            <a:stCxn id="1385" idx="3"/>
          </p:cNvCxnSpPr>
          <p:nvPr/>
        </p:nvCxnSpPr>
        <p:spPr>
          <a:xfrm>
            <a:off x="10224938" y="1898403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7" name="Textfeld 310"/>
          <p:cNvSpPr txBox="1">
            <a:spLocks noChangeArrowheads="1"/>
          </p:cNvSpPr>
          <p:nvPr/>
        </p:nvSpPr>
        <p:spPr bwMode="auto">
          <a:xfrm>
            <a:off x="10202379" y="1367895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388" name="Textfeld 310"/>
          <p:cNvSpPr txBox="1">
            <a:spLocks noChangeArrowheads="1"/>
          </p:cNvSpPr>
          <p:nvPr/>
        </p:nvSpPr>
        <p:spPr bwMode="auto">
          <a:xfrm>
            <a:off x="10224938" y="1936468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389" name="Gerade Verbindung mit Pfeil 1388"/>
          <p:cNvCxnSpPr>
            <a:stCxn id="1334" idx="0"/>
            <a:endCxn id="1328" idx="2"/>
          </p:cNvCxnSpPr>
          <p:nvPr/>
        </p:nvCxnSpPr>
        <p:spPr>
          <a:xfrm flipV="1">
            <a:off x="10011866" y="6202958"/>
            <a:ext cx="794" cy="375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Gerade Verbindung mit Pfeil 1389"/>
          <p:cNvCxnSpPr>
            <a:stCxn id="1333" idx="0"/>
            <a:endCxn id="1329" idx="2"/>
          </p:cNvCxnSpPr>
          <p:nvPr/>
        </p:nvCxnSpPr>
        <p:spPr>
          <a:xfrm flipH="1" flipV="1">
            <a:off x="10653241" y="6202958"/>
            <a:ext cx="793" cy="373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hteck 188"/>
          <p:cNvSpPr/>
          <p:nvPr/>
        </p:nvSpPr>
        <p:spPr>
          <a:xfrm>
            <a:off x="4914330" y="7488733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4914330" y="720070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4" name="Gerade Verbindung mit Pfeil 193"/>
          <p:cNvCxnSpPr>
            <a:stCxn id="190" idx="3"/>
          </p:cNvCxnSpPr>
          <p:nvPr/>
        </p:nvCxnSpPr>
        <p:spPr>
          <a:xfrm>
            <a:off x="5050855" y="7272709"/>
            <a:ext cx="1015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189" idx="3"/>
          </p:cNvCxnSpPr>
          <p:nvPr/>
        </p:nvCxnSpPr>
        <p:spPr>
          <a:xfrm>
            <a:off x="5050855" y="7560741"/>
            <a:ext cx="1015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307"/>
          <p:cNvSpPr txBox="1">
            <a:spLocks noChangeArrowheads="1"/>
          </p:cNvSpPr>
          <p:nvPr/>
        </p:nvSpPr>
        <p:spPr bwMode="auto">
          <a:xfrm>
            <a:off x="5058346" y="7056685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8" name="Textfeld 307"/>
          <p:cNvSpPr txBox="1">
            <a:spLocks noChangeArrowheads="1"/>
          </p:cNvSpPr>
          <p:nvPr/>
        </p:nvSpPr>
        <p:spPr bwMode="auto">
          <a:xfrm>
            <a:off x="5058346" y="7344717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4099074" y="773301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0" name="Gerade Verbindung mit Pfeil 199"/>
          <p:cNvCxnSpPr/>
          <p:nvPr/>
        </p:nvCxnSpPr>
        <p:spPr>
          <a:xfrm>
            <a:off x="3405337" y="7799685"/>
            <a:ext cx="684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98"/>
          <p:cNvSpPr txBox="1">
            <a:spLocks noChangeArrowheads="1"/>
          </p:cNvSpPr>
          <p:nvPr/>
        </p:nvSpPr>
        <p:spPr bwMode="auto">
          <a:xfrm>
            <a:off x="2987824" y="7588547"/>
            <a:ext cx="720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car_drives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095899" y="799812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3" name="Gerade Verbindung mit Pfeil 202"/>
          <p:cNvCxnSpPr/>
          <p:nvPr/>
        </p:nvCxnSpPr>
        <p:spPr>
          <a:xfrm>
            <a:off x="3402162" y="8064797"/>
            <a:ext cx="684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98"/>
          <p:cNvSpPr txBox="1">
            <a:spLocks noChangeArrowheads="1"/>
          </p:cNvSpPr>
          <p:nvPr/>
        </p:nvSpPr>
        <p:spPr bwMode="auto">
          <a:xfrm>
            <a:off x="2984649" y="7853660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cxnSp>
        <p:nvCxnSpPr>
          <p:cNvPr id="207" name="Gerade Verbindung mit Pfeil 206"/>
          <p:cNvCxnSpPr/>
          <p:nvPr/>
        </p:nvCxnSpPr>
        <p:spPr>
          <a:xfrm flipH="1" flipV="1">
            <a:off x="7388052" y="5256485"/>
            <a:ext cx="1" cy="476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/>
          <p:nvPr/>
        </p:nvCxnSpPr>
        <p:spPr>
          <a:xfrm flipH="1" flipV="1">
            <a:off x="7650635" y="5256485"/>
            <a:ext cx="1" cy="76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Benutzerdefiniert</PresentationFormat>
  <Paragraphs>57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238</cp:revision>
  <dcterms:created xsi:type="dcterms:W3CDTF">2012-06-05T08:13:00Z</dcterms:created>
  <dcterms:modified xsi:type="dcterms:W3CDTF">2014-11-24T14:36:29Z</dcterms:modified>
</cp:coreProperties>
</file>