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10801350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192" d="100"/>
          <a:sy n="192" d="100"/>
        </p:scale>
        <p:origin x="5136" y="4728"/>
      </p:cViewPr>
      <p:guideLst>
        <p:guide orient="horz" pos="3402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8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138" y="3355427"/>
            <a:ext cx="12241531" cy="23152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60273" y="6120771"/>
            <a:ext cx="10081261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619331" y="605088"/>
            <a:ext cx="4535568" cy="129041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07634" y="605088"/>
            <a:ext cx="13371671" cy="129041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7644" y="6940874"/>
            <a:ext cx="12241531" cy="214526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37644" y="4578080"/>
            <a:ext cx="12241531" cy="23627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07634" y="3527947"/>
            <a:ext cx="8953617" cy="998124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01287" y="3527947"/>
            <a:ext cx="8953618" cy="998124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94" y="432565"/>
            <a:ext cx="12961621" cy="18002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94" y="2417814"/>
            <a:ext cx="6363296" cy="100762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0094" y="3425433"/>
            <a:ext cx="6363296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315923" y="2417814"/>
            <a:ext cx="6365795" cy="100762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315923" y="3425433"/>
            <a:ext cx="6365795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92" y="430059"/>
            <a:ext cx="4738094" cy="183022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30707" y="430060"/>
            <a:ext cx="8051007" cy="921865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0092" y="2260284"/>
            <a:ext cx="4738094" cy="738842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22864" y="7560951"/>
            <a:ext cx="8641080" cy="8926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22864" y="965123"/>
            <a:ext cx="8641080" cy="648081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22864" y="8453560"/>
            <a:ext cx="8641080" cy="126765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94" y="432565"/>
            <a:ext cx="12961621" cy="180022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94" y="2520322"/>
            <a:ext cx="12961621" cy="7128391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098" y="10011260"/>
            <a:ext cx="3360419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24/11/14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20619" y="10011260"/>
            <a:ext cx="4560569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21302" y="10011260"/>
            <a:ext cx="3360419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Abgerundetes Rechteck 451"/>
          <p:cNvSpPr/>
          <p:nvPr/>
        </p:nvSpPr>
        <p:spPr>
          <a:xfrm>
            <a:off x="1404268" y="9181107"/>
            <a:ext cx="1397000" cy="133213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3" name="Abgerundetes Rechteck 452"/>
          <p:cNvSpPr/>
          <p:nvPr/>
        </p:nvSpPr>
        <p:spPr>
          <a:xfrm>
            <a:off x="7840961" y="4068538"/>
            <a:ext cx="2664296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768952" y="422004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5" name="Rechteck 454"/>
          <p:cNvSpPr/>
          <p:nvPr/>
        </p:nvSpPr>
        <p:spPr>
          <a:xfrm>
            <a:off x="7768952" y="45080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6" name="Rechteck 455"/>
          <p:cNvSpPr/>
          <p:nvPr/>
        </p:nvSpPr>
        <p:spPr>
          <a:xfrm>
            <a:off x="7768952" y="479611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57" name="Rechteck 456"/>
          <p:cNvSpPr/>
          <p:nvPr/>
        </p:nvSpPr>
        <p:spPr>
          <a:xfrm>
            <a:off x="7768952" y="508414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58" name="Gerade Verbindung mit Pfeil 457"/>
          <p:cNvCxnSpPr>
            <a:endCxn id="456" idx="1"/>
          </p:cNvCxnSpPr>
          <p:nvPr/>
        </p:nvCxnSpPr>
        <p:spPr>
          <a:xfrm flipV="1">
            <a:off x="6976864" y="4865166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feld 302"/>
          <p:cNvSpPr txBox="1">
            <a:spLocks noChangeArrowheads="1"/>
          </p:cNvSpPr>
          <p:nvPr/>
        </p:nvSpPr>
        <p:spPr bwMode="auto">
          <a:xfrm>
            <a:off x="6914380" y="4644603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60" name="Gerade Verbindung mit Pfeil 459"/>
          <p:cNvCxnSpPr>
            <a:endCxn id="457" idx="1"/>
          </p:cNvCxnSpPr>
          <p:nvPr/>
        </p:nvCxnSpPr>
        <p:spPr>
          <a:xfrm flipV="1">
            <a:off x="6969423" y="5152405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feld 304"/>
          <p:cNvSpPr txBox="1">
            <a:spLocks noChangeArrowheads="1"/>
          </p:cNvSpPr>
          <p:nvPr/>
        </p:nvSpPr>
        <p:spPr bwMode="auto">
          <a:xfrm>
            <a:off x="6914380" y="4931941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10433248" y="42845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3" name="Textfeld 307"/>
          <p:cNvSpPr txBox="1">
            <a:spLocks noChangeArrowheads="1"/>
          </p:cNvSpPr>
          <p:nvPr/>
        </p:nvSpPr>
        <p:spPr bwMode="auto">
          <a:xfrm>
            <a:off x="10585276" y="4110350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64" name="Textfeld 308"/>
          <p:cNvSpPr txBox="1">
            <a:spLocks noChangeArrowheads="1"/>
          </p:cNvSpPr>
          <p:nvPr/>
        </p:nvSpPr>
        <p:spPr bwMode="auto">
          <a:xfrm>
            <a:off x="10585276" y="4500587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10433248" y="46446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6" name="Rechteck 465"/>
          <p:cNvSpPr/>
          <p:nvPr/>
        </p:nvSpPr>
        <p:spPr>
          <a:xfrm>
            <a:off x="7768952" y="561684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7" name="Rechteck 466"/>
          <p:cNvSpPr/>
          <p:nvPr/>
        </p:nvSpPr>
        <p:spPr>
          <a:xfrm>
            <a:off x="7768952" y="590488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68" name="Gerade Verbindung mit Pfeil 467"/>
          <p:cNvCxnSpPr>
            <a:stCxn id="465" idx="3"/>
          </p:cNvCxnSpPr>
          <p:nvPr/>
        </p:nvCxnSpPr>
        <p:spPr>
          <a:xfrm>
            <a:off x="10571361" y="4712866"/>
            <a:ext cx="950019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/>
          <p:cNvCxnSpPr>
            <a:stCxn id="462" idx="3"/>
          </p:cNvCxnSpPr>
          <p:nvPr/>
        </p:nvCxnSpPr>
        <p:spPr>
          <a:xfrm>
            <a:off x="10571361" y="4353619"/>
            <a:ext cx="950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Abgerundetes Rechteck 469"/>
          <p:cNvSpPr/>
          <p:nvPr/>
        </p:nvSpPr>
        <p:spPr>
          <a:xfrm>
            <a:off x="1476276" y="6156771"/>
            <a:ext cx="1296144" cy="1260003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404268" y="629481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73" name="Gerade Verbindung mit Pfeil 472"/>
          <p:cNvCxnSpPr>
            <a:endCxn id="472" idx="1"/>
          </p:cNvCxnSpPr>
          <p:nvPr/>
        </p:nvCxnSpPr>
        <p:spPr>
          <a:xfrm>
            <a:off x="612180" y="6363867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feld 300"/>
          <p:cNvSpPr txBox="1">
            <a:spLocks noChangeArrowheads="1"/>
          </p:cNvSpPr>
          <p:nvPr/>
        </p:nvSpPr>
        <p:spPr bwMode="auto">
          <a:xfrm>
            <a:off x="324148" y="6120755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5" name="Textfeld 307"/>
          <p:cNvSpPr txBox="1">
            <a:spLocks noChangeArrowheads="1"/>
          </p:cNvSpPr>
          <p:nvPr/>
        </p:nvSpPr>
        <p:spPr bwMode="auto">
          <a:xfrm>
            <a:off x="2844428" y="6666781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82" name="Textfeld 310"/>
          <p:cNvSpPr txBox="1">
            <a:spLocks noChangeArrowheads="1"/>
          </p:cNvSpPr>
          <p:nvPr/>
        </p:nvSpPr>
        <p:spPr bwMode="auto">
          <a:xfrm>
            <a:off x="2844428" y="6984851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1404268" y="661288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90" name="Gerade Verbindung mit Pfeil 489"/>
          <p:cNvCxnSpPr>
            <a:endCxn id="583" idx="1"/>
          </p:cNvCxnSpPr>
          <p:nvPr/>
        </p:nvCxnSpPr>
        <p:spPr>
          <a:xfrm>
            <a:off x="6660852" y="1587997"/>
            <a:ext cx="1015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feld 316"/>
          <p:cNvSpPr txBox="1">
            <a:spLocks noChangeArrowheads="1"/>
          </p:cNvSpPr>
          <p:nvPr/>
        </p:nvSpPr>
        <p:spPr bwMode="auto">
          <a:xfrm>
            <a:off x="6588844" y="1368227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92" name="Gerade Verbindung mit Pfeil 491"/>
          <p:cNvCxnSpPr>
            <a:endCxn id="584" idx="1"/>
          </p:cNvCxnSpPr>
          <p:nvPr/>
        </p:nvCxnSpPr>
        <p:spPr>
          <a:xfrm>
            <a:off x="6660852" y="1876029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feld 318"/>
          <p:cNvSpPr txBox="1">
            <a:spLocks noChangeArrowheads="1"/>
          </p:cNvSpPr>
          <p:nvPr/>
        </p:nvSpPr>
        <p:spPr bwMode="auto">
          <a:xfrm>
            <a:off x="6588844" y="1650802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94" name="Gerade Verbindung mit Pfeil 493"/>
          <p:cNvCxnSpPr>
            <a:endCxn id="585" idx="1"/>
          </p:cNvCxnSpPr>
          <p:nvPr/>
        </p:nvCxnSpPr>
        <p:spPr>
          <a:xfrm>
            <a:off x="6660852" y="2163267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feld 320"/>
          <p:cNvSpPr txBox="1">
            <a:spLocks noChangeArrowheads="1"/>
          </p:cNvSpPr>
          <p:nvPr/>
        </p:nvSpPr>
        <p:spPr bwMode="auto">
          <a:xfrm>
            <a:off x="6588844" y="1928614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96" name="Gerade Verbindung mit Pfeil 495"/>
          <p:cNvCxnSpPr>
            <a:endCxn id="586" idx="1"/>
          </p:cNvCxnSpPr>
          <p:nvPr/>
        </p:nvCxnSpPr>
        <p:spPr>
          <a:xfrm>
            <a:off x="6660852" y="2452093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feld 322"/>
          <p:cNvSpPr txBox="1">
            <a:spLocks noChangeArrowheads="1"/>
          </p:cNvSpPr>
          <p:nvPr/>
        </p:nvSpPr>
        <p:spPr bwMode="auto">
          <a:xfrm>
            <a:off x="6588844" y="221436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04" name="Textfeld 298"/>
          <p:cNvSpPr txBox="1">
            <a:spLocks noChangeArrowheads="1"/>
          </p:cNvSpPr>
          <p:nvPr/>
        </p:nvSpPr>
        <p:spPr bwMode="auto">
          <a:xfrm>
            <a:off x="6660852" y="6984851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05" name="Abgerundetes Rechteck 504"/>
          <p:cNvSpPr/>
          <p:nvPr/>
        </p:nvSpPr>
        <p:spPr>
          <a:xfrm>
            <a:off x="1332259" y="2448495"/>
            <a:ext cx="2592289" cy="252013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1259731" y="2952403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7" name="Gerade Verbindung mit Pfeil 506"/>
          <p:cNvCxnSpPr/>
          <p:nvPr/>
        </p:nvCxnSpPr>
        <p:spPr>
          <a:xfrm>
            <a:off x="467643" y="3024411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hteck 507"/>
          <p:cNvSpPr/>
          <p:nvPr/>
        </p:nvSpPr>
        <p:spPr>
          <a:xfrm>
            <a:off x="1259731" y="324043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9" name="Rechteck 508"/>
          <p:cNvSpPr/>
          <p:nvPr/>
        </p:nvSpPr>
        <p:spPr>
          <a:xfrm>
            <a:off x="1259731" y="352846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0" name="Rechteck 509"/>
          <p:cNvSpPr/>
          <p:nvPr/>
        </p:nvSpPr>
        <p:spPr>
          <a:xfrm>
            <a:off x="1259731" y="38164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1" name="Gerade Verbindung mit Pfeil 510"/>
          <p:cNvCxnSpPr/>
          <p:nvPr/>
        </p:nvCxnSpPr>
        <p:spPr>
          <a:xfrm>
            <a:off x="467643" y="331244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Gerade Verbindung mit Pfeil 511"/>
          <p:cNvCxnSpPr/>
          <p:nvPr/>
        </p:nvCxnSpPr>
        <p:spPr>
          <a:xfrm>
            <a:off x="467643" y="360047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mit Pfeil 512"/>
          <p:cNvCxnSpPr/>
          <p:nvPr/>
        </p:nvCxnSpPr>
        <p:spPr>
          <a:xfrm>
            <a:off x="467643" y="388850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3852540" y="270038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5" name="Rechteck 514"/>
          <p:cNvSpPr/>
          <p:nvPr/>
        </p:nvSpPr>
        <p:spPr>
          <a:xfrm>
            <a:off x="3852540" y="450807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6" name="Rechteck 515"/>
          <p:cNvSpPr/>
          <p:nvPr/>
        </p:nvSpPr>
        <p:spPr>
          <a:xfrm>
            <a:off x="3852540" y="32764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17" name="Rechteck 516"/>
          <p:cNvSpPr/>
          <p:nvPr/>
        </p:nvSpPr>
        <p:spPr>
          <a:xfrm>
            <a:off x="1259731" y="410453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467643" y="417653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1259731" y="439256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467643" y="4464571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>
            <a:stCxn id="515" idx="3"/>
            <a:endCxn id="455" idx="1"/>
          </p:cNvCxnSpPr>
          <p:nvPr/>
        </p:nvCxnSpPr>
        <p:spPr>
          <a:xfrm>
            <a:off x="3990653" y="4576341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feld 298"/>
          <p:cNvSpPr txBox="1">
            <a:spLocks noChangeArrowheads="1"/>
          </p:cNvSpPr>
          <p:nvPr/>
        </p:nvSpPr>
        <p:spPr bwMode="auto">
          <a:xfrm>
            <a:off x="4032399" y="4386609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3" name="Textfeld 300"/>
          <p:cNvSpPr txBox="1">
            <a:spLocks noChangeArrowheads="1"/>
          </p:cNvSpPr>
          <p:nvPr/>
        </p:nvSpPr>
        <p:spPr bwMode="auto">
          <a:xfrm>
            <a:off x="4032399" y="4068539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4" name="Textfeld 298"/>
          <p:cNvSpPr txBox="1">
            <a:spLocks noChangeArrowheads="1"/>
          </p:cNvSpPr>
          <p:nvPr/>
        </p:nvSpPr>
        <p:spPr bwMode="auto">
          <a:xfrm>
            <a:off x="51445" y="2808387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5" name="Textfeld 298"/>
          <p:cNvSpPr txBox="1">
            <a:spLocks noChangeArrowheads="1"/>
          </p:cNvSpPr>
          <p:nvPr/>
        </p:nvSpPr>
        <p:spPr bwMode="auto">
          <a:xfrm>
            <a:off x="51445" y="3096419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6" name="Textfeld 298"/>
          <p:cNvSpPr txBox="1">
            <a:spLocks noChangeArrowheads="1"/>
          </p:cNvSpPr>
          <p:nvPr/>
        </p:nvSpPr>
        <p:spPr bwMode="auto">
          <a:xfrm>
            <a:off x="54620" y="3960515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7" name="Textfeld 298"/>
          <p:cNvSpPr txBox="1">
            <a:spLocks noChangeArrowheads="1"/>
          </p:cNvSpPr>
          <p:nvPr/>
        </p:nvSpPr>
        <p:spPr bwMode="auto">
          <a:xfrm>
            <a:off x="65733" y="4248547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8" name="Textfeld 298"/>
          <p:cNvSpPr txBox="1">
            <a:spLocks noChangeArrowheads="1"/>
          </p:cNvSpPr>
          <p:nvPr/>
        </p:nvSpPr>
        <p:spPr bwMode="auto">
          <a:xfrm>
            <a:off x="43507" y="3384451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29" name="Textfeld 298"/>
          <p:cNvSpPr txBox="1">
            <a:spLocks noChangeArrowheads="1"/>
          </p:cNvSpPr>
          <p:nvPr/>
        </p:nvSpPr>
        <p:spPr bwMode="auto">
          <a:xfrm>
            <a:off x="43507" y="3672483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0" name="Textfeld 298"/>
          <p:cNvSpPr txBox="1">
            <a:spLocks noChangeArrowheads="1"/>
          </p:cNvSpPr>
          <p:nvPr/>
        </p:nvSpPr>
        <p:spPr bwMode="auto">
          <a:xfrm>
            <a:off x="4048126" y="2562473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1" name="Textfeld 300"/>
          <p:cNvSpPr txBox="1">
            <a:spLocks noChangeArrowheads="1"/>
          </p:cNvSpPr>
          <p:nvPr/>
        </p:nvSpPr>
        <p:spPr bwMode="auto">
          <a:xfrm>
            <a:off x="4056063" y="2850506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2" name="Textfeld 302"/>
          <p:cNvSpPr txBox="1">
            <a:spLocks noChangeArrowheads="1"/>
          </p:cNvSpPr>
          <p:nvPr/>
        </p:nvSpPr>
        <p:spPr bwMode="auto">
          <a:xfrm>
            <a:off x="4071938" y="3138538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3" name="Textfeld 304"/>
          <p:cNvSpPr txBox="1">
            <a:spLocks noChangeArrowheads="1"/>
          </p:cNvSpPr>
          <p:nvPr/>
        </p:nvSpPr>
        <p:spPr bwMode="auto">
          <a:xfrm>
            <a:off x="4056782" y="3426569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3852540" y="422004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5" name="Rechteck 534"/>
          <p:cNvSpPr/>
          <p:nvPr/>
        </p:nvSpPr>
        <p:spPr>
          <a:xfrm>
            <a:off x="3852540" y="356448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6" name="Rechteck 535"/>
          <p:cNvSpPr/>
          <p:nvPr/>
        </p:nvSpPr>
        <p:spPr>
          <a:xfrm>
            <a:off x="3852540" y="298841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7" name="Gerade Verbindung mit Pfeil 536"/>
          <p:cNvCxnSpPr>
            <a:stCxn id="534" idx="3"/>
            <a:endCxn id="454" idx="1"/>
          </p:cNvCxnSpPr>
          <p:nvPr/>
        </p:nvCxnSpPr>
        <p:spPr>
          <a:xfrm>
            <a:off x="3990652" y="4288309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winkelte Verbindung 537"/>
          <p:cNvCxnSpPr>
            <a:stCxn id="514" idx="3"/>
            <a:endCxn id="579" idx="1"/>
          </p:cNvCxnSpPr>
          <p:nvPr/>
        </p:nvCxnSpPr>
        <p:spPr>
          <a:xfrm flipV="1">
            <a:off x="3990652" y="435075"/>
            <a:ext cx="3678312" cy="2334368"/>
          </a:xfrm>
          <a:prstGeom prst="bentConnector3">
            <a:avLst>
              <a:gd name="adj1" fmla="val 2824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Gewinkelte Verbindung 538"/>
          <p:cNvCxnSpPr>
            <a:stCxn id="536" idx="3"/>
            <a:endCxn id="580" idx="1"/>
          </p:cNvCxnSpPr>
          <p:nvPr/>
        </p:nvCxnSpPr>
        <p:spPr>
          <a:xfrm flipV="1">
            <a:off x="3990652" y="723901"/>
            <a:ext cx="3678312" cy="2332781"/>
          </a:xfrm>
          <a:prstGeom prst="bentConnector3">
            <a:avLst>
              <a:gd name="adj1" fmla="val 336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Gewinkelte Verbindung 539"/>
          <p:cNvCxnSpPr>
            <a:stCxn id="516" idx="3"/>
            <a:endCxn id="581" idx="1"/>
          </p:cNvCxnSpPr>
          <p:nvPr/>
        </p:nvCxnSpPr>
        <p:spPr>
          <a:xfrm flipV="1">
            <a:off x="3996556" y="1011139"/>
            <a:ext cx="3672408" cy="2337320"/>
          </a:xfrm>
          <a:prstGeom prst="bentConnector3">
            <a:avLst>
              <a:gd name="adj1" fmla="val 3893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winkelte Verbindung 540"/>
          <p:cNvCxnSpPr>
            <a:stCxn id="535" idx="3"/>
            <a:endCxn id="582" idx="1"/>
          </p:cNvCxnSpPr>
          <p:nvPr/>
        </p:nvCxnSpPr>
        <p:spPr>
          <a:xfrm flipV="1">
            <a:off x="3990652" y="1299965"/>
            <a:ext cx="3685803" cy="2332781"/>
          </a:xfrm>
          <a:prstGeom prst="bentConnector3">
            <a:avLst>
              <a:gd name="adj1" fmla="val 4431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2700412" y="7128867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43" name="Rechteck 542"/>
          <p:cNvSpPr/>
          <p:nvPr/>
        </p:nvSpPr>
        <p:spPr>
          <a:xfrm>
            <a:off x="2700412" y="6840835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4" name="Form 543"/>
          <p:cNvCxnSpPr>
            <a:endCxn id="619" idx="1"/>
          </p:cNvCxnSpPr>
          <p:nvPr/>
        </p:nvCxnSpPr>
        <p:spPr>
          <a:xfrm rot="16200000" flipH="1">
            <a:off x="6151689" y="5254503"/>
            <a:ext cx="2269403" cy="90916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1332260" y="935722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46" name="Gerade Verbindung mit Pfeil 545"/>
          <p:cNvCxnSpPr>
            <a:endCxn id="545" idx="1"/>
          </p:cNvCxnSpPr>
          <p:nvPr/>
        </p:nvCxnSpPr>
        <p:spPr>
          <a:xfrm>
            <a:off x="549276" y="9423895"/>
            <a:ext cx="782984" cy="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hteck 546"/>
          <p:cNvSpPr/>
          <p:nvPr/>
        </p:nvSpPr>
        <p:spPr>
          <a:xfrm>
            <a:off x="1332260" y="964914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48" name="Textfeld 298"/>
          <p:cNvSpPr txBox="1">
            <a:spLocks noChangeArrowheads="1"/>
          </p:cNvSpPr>
          <p:nvPr/>
        </p:nvSpPr>
        <p:spPr bwMode="auto">
          <a:xfrm>
            <a:off x="0" y="9217099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rck_but_lock</a:t>
            </a:r>
          </a:p>
        </p:txBody>
      </p:sp>
      <p:cxnSp>
        <p:nvCxnSpPr>
          <p:cNvPr id="549" name="Gerade Verbindung mit Pfeil 548"/>
          <p:cNvCxnSpPr>
            <a:endCxn id="547" idx="1"/>
          </p:cNvCxnSpPr>
          <p:nvPr/>
        </p:nvCxnSpPr>
        <p:spPr>
          <a:xfrm flipV="1">
            <a:off x="563390" y="9717410"/>
            <a:ext cx="76887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feld 300"/>
          <p:cNvSpPr txBox="1">
            <a:spLocks noChangeArrowheads="1"/>
          </p:cNvSpPr>
          <p:nvPr/>
        </p:nvSpPr>
        <p:spPr bwMode="auto">
          <a:xfrm>
            <a:off x="0" y="9505131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1" name="Textfeld 307"/>
          <p:cNvSpPr txBox="1">
            <a:spLocks noChangeArrowheads="1"/>
          </p:cNvSpPr>
          <p:nvPr/>
        </p:nvSpPr>
        <p:spPr bwMode="auto">
          <a:xfrm>
            <a:off x="2268364" y="8677051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2" name="Textfeld 307"/>
          <p:cNvSpPr txBox="1">
            <a:spLocks noChangeArrowheads="1"/>
          </p:cNvSpPr>
          <p:nvPr/>
        </p:nvSpPr>
        <p:spPr bwMode="auto">
          <a:xfrm>
            <a:off x="1342157" y="8461027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53" name="Gerade Verbindung mit Pfeil 552"/>
          <p:cNvCxnSpPr/>
          <p:nvPr/>
        </p:nvCxnSpPr>
        <p:spPr>
          <a:xfrm>
            <a:off x="630312" y="665485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feld 300"/>
          <p:cNvSpPr txBox="1">
            <a:spLocks noChangeArrowheads="1"/>
          </p:cNvSpPr>
          <p:nvPr/>
        </p:nvSpPr>
        <p:spPr bwMode="auto">
          <a:xfrm>
            <a:off x="324148" y="645059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55" name="Gewinkelte Verbindung 554"/>
          <p:cNvCxnSpPr>
            <a:stCxn id="543" idx="3"/>
            <a:endCxn id="466" idx="1"/>
          </p:cNvCxnSpPr>
          <p:nvPr/>
        </p:nvCxnSpPr>
        <p:spPr>
          <a:xfrm flipV="1">
            <a:off x="2836937" y="5685905"/>
            <a:ext cx="4932015" cy="1226938"/>
          </a:xfrm>
          <a:prstGeom prst="bentConnector3">
            <a:avLst>
              <a:gd name="adj1" fmla="val 4536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winkelte Verbindung 555"/>
          <p:cNvCxnSpPr>
            <a:stCxn id="542" idx="3"/>
            <a:endCxn id="467" idx="1"/>
          </p:cNvCxnSpPr>
          <p:nvPr/>
        </p:nvCxnSpPr>
        <p:spPr>
          <a:xfrm flipV="1">
            <a:off x="2836937" y="5973143"/>
            <a:ext cx="4932015" cy="12277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mit Pfeil 556"/>
          <p:cNvCxnSpPr>
            <a:endCxn id="593" idx="1"/>
          </p:cNvCxnSpPr>
          <p:nvPr/>
        </p:nvCxnSpPr>
        <p:spPr>
          <a:xfrm>
            <a:off x="6660852" y="2739331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mit Pfeil 557"/>
          <p:cNvCxnSpPr>
            <a:endCxn id="594" idx="1"/>
          </p:cNvCxnSpPr>
          <p:nvPr/>
        </p:nvCxnSpPr>
        <p:spPr>
          <a:xfrm>
            <a:off x="6660852" y="3028157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extfeld 322"/>
          <p:cNvSpPr txBox="1">
            <a:spLocks noChangeArrowheads="1"/>
          </p:cNvSpPr>
          <p:nvPr/>
        </p:nvSpPr>
        <p:spPr bwMode="auto">
          <a:xfrm>
            <a:off x="6249168" y="2793008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0" name="Textfeld 322"/>
          <p:cNvSpPr txBox="1">
            <a:spLocks noChangeArrowheads="1"/>
          </p:cNvSpPr>
          <p:nvPr/>
        </p:nvSpPr>
        <p:spPr bwMode="auto">
          <a:xfrm>
            <a:off x="6577379" y="2490158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1" name="Rechteck 560"/>
          <p:cNvSpPr/>
          <p:nvPr/>
        </p:nvSpPr>
        <p:spPr>
          <a:xfrm>
            <a:off x="2268364" y="91090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2" name="Rechteck 561"/>
          <p:cNvSpPr/>
          <p:nvPr/>
        </p:nvSpPr>
        <p:spPr>
          <a:xfrm>
            <a:off x="1836316" y="9109099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3" name="Rechteck 562"/>
          <p:cNvSpPr/>
          <p:nvPr/>
        </p:nvSpPr>
        <p:spPr>
          <a:xfrm>
            <a:off x="1836316" y="73809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4" name="Rechteck 563"/>
          <p:cNvSpPr/>
          <p:nvPr/>
        </p:nvSpPr>
        <p:spPr>
          <a:xfrm>
            <a:off x="2268364" y="73809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5" name="Gerade Verbindung mit Pfeil 564"/>
          <p:cNvCxnSpPr>
            <a:stCxn id="562" idx="0"/>
            <a:endCxn id="563" idx="2"/>
          </p:cNvCxnSpPr>
          <p:nvPr/>
        </p:nvCxnSpPr>
        <p:spPr>
          <a:xfrm flipH="1" flipV="1">
            <a:off x="1904579" y="7517432"/>
            <a:ext cx="793" cy="1591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 Verbindung mit Pfeil 565"/>
          <p:cNvCxnSpPr>
            <a:stCxn id="561" idx="0"/>
            <a:endCxn id="564" idx="2"/>
          </p:cNvCxnSpPr>
          <p:nvPr/>
        </p:nvCxnSpPr>
        <p:spPr>
          <a:xfrm flipH="1" flipV="1">
            <a:off x="2336627" y="7517432"/>
            <a:ext cx="794" cy="1591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Abgerundetes Rechteck 566"/>
          <p:cNvSpPr/>
          <p:nvPr/>
        </p:nvSpPr>
        <p:spPr>
          <a:xfrm>
            <a:off x="3780532" y="7812955"/>
            <a:ext cx="129614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LED_CLS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68" name="Rechteck 567"/>
          <p:cNvSpPr/>
          <p:nvPr/>
        </p:nvSpPr>
        <p:spPr>
          <a:xfrm>
            <a:off x="5010571" y="7890867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9" name="Rechteck 568"/>
          <p:cNvSpPr/>
          <p:nvPr/>
        </p:nvSpPr>
        <p:spPr>
          <a:xfrm>
            <a:off x="5010571" y="817979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0" name="Textfeld 307"/>
          <p:cNvSpPr txBox="1">
            <a:spLocks noChangeArrowheads="1"/>
          </p:cNvSpPr>
          <p:nvPr/>
        </p:nvSpPr>
        <p:spPr bwMode="auto">
          <a:xfrm>
            <a:off x="5127402" y="7740947"/>
            <a:ext cx="7413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1" name="Textfeld 310"/>
          <p:cNvSpPr txBox="1">
            <a:spLocks noChangeArrowheads="1"/>
          </p:cNvSpPr>
          <p:nvPr/>
        </p:nvSpPr>
        <p:spPr bwMode="auto">
          <a:xfrm>
            <a:off x="5117877" y="8028979"/>
            <a:ext cx="750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72" name="Gerade Verbindung mit Pfeil 571"/>
          <p:cNvCxnSpPr/>
          <p:nvPr/>
        </p:nvCxnSpPr>
        <p:spPr>
          <a:xfrm>
            <a:off x="5150197" y="8244879"/>
            <a:ext cx="718567" cy="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rade Verbindung mit Pfeil 572"/>
          <p:cNvCxnSpPr/>
          <p:nvPr/>
        </p:nvCxnSpPr>
        <p:spPr>
          <a:xfrm>
            <a:off x="5150197" y="7956971"/>
            <a:ext cx="71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Rechteck 573"/>
          <p:cNvSpPr/>
          <p:nvPr/>
        </p:nvSpPr>
        <p:spPr>
          <a:xfrm>
            <a:off x="3708524" y="78849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5" name="Rechteck 574"/>
          <p:cNvSpPr/>
          <p:nvPr/>
        </p:nvSpPr>
        <p:spPr>
          <a:xfrm>
            <a:off x="3708524" y="817299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76" name="Form 575"/>
          <p:cNvCxnSpPr>
            <a:endCxn id="575" idx="1"/>
          </p:cNvCxnSpPr>
          <p:nvPr/>
        </p:nvCxnSpPr>
        <p:spPr>
          <a:xfrm rot="16200000" flipH="1">
            <a:off x="3008315" y="7541048"/>
            <a:ext cx="1040381" cy="36003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Form 576"/>
          <p:cNvCxnSpPr>
            <a:endCxn id="574" idx="1"/>
          </p:cNvCxnSpPr>
          <p:nvPr/>
        </p:nvCxnSpPr>
        <p:spPr>
          <a:xfrm rot="16200000" flipH="1">
            <a:off x="3079924" y="7325419"/>
            <a:ext cx="1041176" cy="2160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Abgerundetes Rechteck 577"/>
          <p:cNvSpPr/>
          <p:nvPr/>
        </p:nvSpPr>
        <p:spPr>
          <a:xfrm>
            <a:off x="7750821" y="72261"/>
            <a:ext cx="1232048" cy="316817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9" name="Rechteck 578"/>
          <p:cNvSpPr/>
          <p:nvPr/>
        </p:nvSpPr>
        <p:spPr>
          <a:xfrm>
            <a:off x="7668964" y="36601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0" name="Rechteck 579"/>
          <p:cNvSpPr/>
          <p:nvPr/>
        </p:nvSpPr>
        <p:spPr>
          <a:xfrm>
            <a:off x="7668964" y="65563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1" name="Rechteck 580"/>
          <p:cNvSpPr/>
          <p:nvPr/>
        </p:nvSpPr>
        <p:spPr>
          <a:xfrm>
            <a:off x="7668964" y="94208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2" name="Rechteck 581"/>
          <p:cNvSpPr/>
          <p:nvPr/>
        </p:nvSpPr>
        <p:spPr>
          <a:xfrm>
            <a:off x="7676455" y="12317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3" name="Rechteck 582"/>
          <p:cNvSpPr/>
          <p:nvPr/>
        </p:nvSpPr>
        <p:spPr>
          <a:xfrm>
            <a:off x="7676455" y="151973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4" name="Rechteck 583"/>
          <p:cNvSpPr/>
          <p:nvPr/>
        </p:nvSpPr>
        <p:spPr>
          <a:xfrm>
            <a:off x="7668964" y="18077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5" name="Rechteck 584"/>
          <p:cNvSpPr/>
          <p:nvPr/>
        </p:nvSpPr>
        <p:spPr>
          <a:xfrm>
            <a:off x="7668964" y="209421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6" name="Rechteck 585"/>
          <p:cNvSpPr/>
          <p:nvPr/>
        </p:nvSpPr>
        <p:spPr>
          <a:xfrm>
            <a:off x="7668964" y="23838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7" name="Textfeld 310"/>
          <p:cNvSpPr txBox="1">
            <a:spLocks noChangeArrowheads="1"/>
          </p:cNvSpPr>
          <p:nvPr/>
        </p:nvSpPr>
        <p:spPr bwMode="auto">
          <a:xfrm>
            <a:off x="9047410" y="789118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8" name="Textfeld 310"/>
          <p:cNvSpPr txBox="1">
            <a:spLocks noChangeArrowheads="1"/>
          </p:cNvSpPr>
          <p:nvPr/>
        </p:nvSpPr>
        <p:spPr bwMode="auto">
          <a:xfrm>
            <a:off x="9044235" y="1077150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9" name="Rechteck 588"/>
          <p:cNvSpPr/>
          <p:nvPr/>
        </p:nvSpPr>
        <p:spPr>
          <a:xfrm>
            <a:off x="8910860" y="96317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90" name="Gerade Verbindung mit Pfeil 589"/>
          <p:cNvCxnSpPr/>
          <p:nvPr/>
        </p:nvCxnSpPr>
        <p:spPr>
          <a:xfrm>
            <a:off x="9048972" y="103143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Rechteck 590"/>
          <p:cNvSpPr/>
          <p:nvPr/>
        </p:nvSpPr>
        <p:spPr>
          <a:xfrm>
            <a:off x="8916764" y="125120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92" name="Gerade Verbindung mit Pfeil 591"/>
          <p:cNvCxnSpPr>
            <a:stCxn id="605" idx="3"/>
            <a:endCxn id="597" idx="1"/>
          </p:cNvCxnSpPr>
          <p:nvPr/>
        </p:nvCxnSpPr>
        <p:spPr>
          <a:xfrm>
            <a:off x="9054876" y="2486373"/>
            <a:ext cx="243051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hteck 592"/>
          <p:cNvSpPr/>
          <p:nvPr/>
        </p:nvSpPr>
        <p:spPr>
          <a:xfrm>
            <a:off x="7668964" y="267027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4" name="Rechteck 593"/>
          <p:cNvSpPr/>
          <p:nvPr/>
        </p:nvSpPr>
        <p:spPr>
          <a:xfrm>
            <a:off x="7668964" y="29598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5" name="Rechteck 594"/>
          <p:cNvSpPr/>
          <p:nvPr/>
        </p:nvSpPr>
        <p:spPr>
          <a:xfrm>
            <a:off x="8916764" y="213007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6" name="Abgerundetes Rechteck 595"/>
          <p:cNvSpPr/>
          <p:nvPr/>
        </p:nvSpPr>
        <p:spPr>
          <a:xfrm>
            <a:off x="11557396" y="2088307"/>
            <a:ext cx="1368152" cy="50405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97" name="Rechteck 596"/>
          <p:cNvSpPr/>
          <p:nvPr/>
        </p:nvSpPr>
        <p:spPr>
          <a:xfrm>
            <a:off x="11485388" y="241811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8" name="Rechteck 597"/>
          <p:cNvSpPr/>
          <p:nvPr/>
        </p:nvSpPr>
        <p:spPr>
          <a:xfrm>
            <a:off x="11485388" y="21300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9" name="Rechteck 598"/>
          <p:cNvSpPr/>
          <p:nvPr/>
        </p:nvSpPr>
        <p:spPr>
          <a:xfrm>
            <a:off x="12853540" y="213598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0" name="Rechteck 599"/>
          <p:cNvSpPr/>
          <p:nvPr/>
        </p:nvSpPr>
        <p:spPr>
          <a:xfrm>
            <a:off x="12853540" y="242560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1" name="Textfeld 307"/>
          <p:cNvSpPr txBox="1">
            <a:spLocks noChangeArrowheads="1"/>
          </p:cNvSpPr>
          <p:nvPr/>
        </p:nvSpPr>
        <p:spPr bwMode="auto">
          <a:xfrm>
            <a:off x="12989792" y="1986261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02" name="Textfeld 310"/>
          <p:cNvSpPr txBox="1">
            <a:spLocks noChangeArrowheads="1"/>
          </p:cNvSpPr>
          <p:nvPr/>
        </p:nvSpPr>
        <p:spPr bwMode="auto">
          <a:xfrm>
            <a:off x="12980267" y="2274094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03" name="Gerade Verbindung mit Pfeil 602"/>
          <p:cNvCxnSpPr/>
          <p:nvPr/>
        </p:nvCxnSpPr>
        <p:spPr>
          <a:xfrm>
            <a:off x="12997556" y="2490118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Gerade Verbindung mit Pfeil 603"/>
          <p:cNvCxnSpPr/>
          <p:nvPr/>
        </p:nvCxnSpPr>
        <p:spPr>
          <a:xfrm>
            <a:off x="12997556" y="2202086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hteck 604"/>
          <p:cNvSpPr/>
          <p:nvPr/>
        </p:nvSpPr>
        <p:spPr>
          <a:xfrm>
            <a:off x="8916764" y="241811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6" name="Textfeld 310"/>
          <p:cNvSpPr txBox="1">
            <a:spLocks noChangeArrowheads="1"/>
          </p:cNvSpPr>
          <p:nvPr/>
        </p:nvSpPr>
        <p:spPr bwMode="auto">
          <a:xfrm>
            <a:off x="9061171" y="2274134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07" name="Gerade Verbindung mit Pfeil 606"/>
          <p:cNvCxnSpPr/>
          <p:nvPr/>
        </p:nvCxnSpPr>
        <p:spPr>
          <a:xfrm>
            <a:off x="9054876" y="1323213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Gerade Verbindung mit Pfeil 607"/>
          <p:cNvCxnSpPr>
            <a:stCxn id="595" idx="3"/>
            <a:endCxn id="598" idx="1"/>
          </p:cNvCxnSpPr>
          <p:nvPr/>
        </p:nvCxnSpPr>
        <p:spPr>
          <a:xfrm>
            <a:off x="9054876" y="2198341"/>
            <a:ext cx="24305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Gerade Verbindung mit Pfeil 608"/>
          <p:cNvCxnSpPr/>
          <p:nvPr/>
        </p:nvCxnSpPr>
        <p:spPr>
          <a:xfrm flipV="1">
            <a:off x="10787831" y="1842245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Gerade Verbindung mit Pfeil 609"/>
          <p:cNvCxnSpPr/>
          <p:nvPr/>
        </p:nvCxnSpPr>
        <p:spPr>
          <a:xfrm flipV="1">
            <a:off x="11107116" y="1842245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Textfeld 310"/>
          <p:cNvSpPr txBox="1">
            <a:spLocks noChangeArrowheads="1"/>
          </p:cNvSpPr>
          <p:nvPr/>
        </p:nvSpPr>
        <p:spPr bwMode="auto">
          <a:xfrm>
            <a:off x="9044235" y="165321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2" name="Rechteck 611"/>
          <p:cNvSpPr/>
          <p:nvPr/>
        </p:nvSpPr>
        <p:spPr>
          <a:xfrm>
            <a:off x="8910860" y="153939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13" name="Gerade Verbindung mit Pfeil 612"/>
          <p:cNvCxnSpPr>
            <a:stCxn id="612" idx="3"/>
          </p:cNvCxnSpPr>
          <p:nvPr/>
        </p:nvCxnSpPr>
        <p:spPr>
          <a:xfrm>
            <a:off x="9048972" y="160765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Rechteck 613"/>
          <p:cNvSpPr/>
          <p:nvPr/>
        </p:nvSpPr>
        <p:spPr>
          <a:xfrm>
            <a:off x="8916764" y="182726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15" name="Gerade Verbindung mit Pfeil 614"/>
          <p:cNvCxnSpPr>
            <a:stCxn id="614" idx="3"/>
          </p:cNvCxnSpPr>
          <p:nvPr/>
        </p:nvCxnSpPr>
        <p:spPr>
          <a:xfrm>
            <a:off x="9054876" y="1895532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Textfeld 310"/>
          <p:cNvSpPr txBox="1">
            <a:spLocks noChangeArrowheads="1"/>
          </p:cNvSpPr>
          <p:nvPr/>
        </p:nvSpPr>
        <p:spPr bwMode="auto">
          <a:xfrm>
            <a:off x="9032317" y="1365182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7" name="Textfeld 310"/>
          <p:cNvSpPr txBox="1">
            <a:spLocks noChangeArrowheads="1"/>
          </p:cNvSpPr>
          <p:nvPr/>
        </p:nvSpPr>
        <p:spPr bwMode="auto">
          <a:xfrm>
            <a:off x="9054876" y="1986301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8" name="Abgerundetes Rechteck 617"/>
          <p:cNvSpPr/>
          <p:nvPr/>
        </p:nvSpPr>
        <p:spPr>
          <a:xfrm>
            <a:off x="7812980" y="6624811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7740972" y="677473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0" name="Rechteck 619"/>
          <p:cNvSpPr/>
          <p:nvPr/>
        </p:nvSpPr>
        <p:spPr>
          <a:xfrm>
            <a:off x="7740972" y="71363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1" name="Rechteck 620"/>
          <p:cNvSpPr/>
          <p:nvPr/>
        </p:nvSpPr>
        <p:spPr>
          <a:xfrm>
            <a:off x="9009136" y="712886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2" name="Rechteck 621"/>
          <p:cNvSpPr/>
          <p:nvPr/>
        </p:nvSpPr>
        <p:spPr>
          <a:xfrm>
            <a:off x="9015040" y="677631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3" name="Textfeld 307"/>
          <p:cNvSpPr txBox="1">
            <a:spLocks noChangeArrowheads="1"/>
          </p:cNvSpPr>
          <p:nvPr/>
        </p:nvSpPr>
        <p:spPr bwMode="auto">
          <a:xfrm>
            <a:off x="9153152" y="6624811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24" name="Textfeld 310"/>
          <p:cNvSpPr txBox="1">
            <a:spLocks noChangeArrowheads="1"/>
          </p:cNvSpPr>
          <p:nvPr/>
        </p:nvSpPr>
        <p:spPr bwMode="auto">
          <a:xfrm>
            <a:off x="9153152" y="6984851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25" name="Textfeld 307"/>
          <p:cNvSpPr txBox="1">
            <a:spLocks noChangeArrowheads="1"/>
          </p:cNvSpPr>
          <p:nvPr/>
        </p:nvSpPr>
        <p:spPr bwMode="auto">
          <a:xfrm>
            <a:off x="12853540" y="6522765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26" name="Textfeld 310"/>
          <p:cNvSpPr txBox="1">
            <a:spLocks noChangeArrowheads="1"/>
          </p:cNvSpPr>
          <p:nvPr/>
        </p:nvSpPr>
        <p:spPr bwMode="auto">
          <a:xfrm>
            <a:off x="12851308" y="6882804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27" name="Gerade Verbindung mit Pfeil 626"/>
          <p:cNvCxnSpPr>
            <a:stCxn id="634" idx="3"/>
          </p:cNvCxnSpPr>
          <p:nvPr/>
        </p:nvCxnSpPr>
        <p:spPr>
          <a:xfrm flipV="1">
            <a:off x="12847636" y="6747562"/>
            <a:ext cx="942008" cy="16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Gerade Verbindung mit Pfeil 627"/>
          <p:cNvCxnSpPr>
            <a:stCxn id="622" idx="3"/>
            <a:endCxn id="636" idx="1"/>
          </p:cNvCxnSpPr>
          <p:nvPr/>
        </p:nvCxnSpPr>
        <p:spPr>
          <a:xfrm flipV="1">
            <a:off x="9153152" y="6836048"/>
            <a:ext cx="1540148" cy="8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Gerade Verbindung mit Pfeil 628"/>
          <p:cNvCxnSpPr>
            <a:stCxn id="621" idx="3"/>
            <a:endCxn id="635" idx="1"/>
          </p:cNvCxnSpPr>
          <p:nvPr/>
        </p:nvCxnSpPr>
        <p:spPr>
          <a:xfrm flipV="1">
            <a:off x="9147248" y="7196088"/>
            <a:ext cx="1546052" cy="1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Gerade Verbindung mit Pfeil 629"/>
          <p:cNvCxnSpPr>
            <a:endCxn id="638" idx="2"/>
          </p:cNvCxnSpPr>
          <p:nvPr/>
        </p:nvCxnSpPr>
        <p:spPr>
          <a:xfrm flipV="1">
            <a:off x="9822792" y="6185272"/>
            <a:ext cx="2667" cy="647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Gerade Verbindung mit Pfeil 630"/>
          <p:cNvCxnSpPr>
            <a:endCxn id="639" idx="2"/>
          </p:cNvCxnSpPr>
          <p:nvPr/>
        </p:nvCxnSpPr>
        <p:spPr>
          <a:xfrm flipV="1">
            <a:off x="10185499" y="6185272"/>
            <a:ext cx="0" cy="1015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Abgerundetes Rechteck 631"/>
          <p:cNvSpPr/>
          <p:nvPr/>
        </p:nvSpPr>
        <p:spPr>
          <a:xfrm>
            <a:off x="10765308" y="6646076"/>
            <a:ext cx="2016224" cy="64807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12709524" y="7045499"/>
            <a:ext cx="138112" cy="155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4" name="Rechteck 633"/>
          <p:cNvSpPr/>
          <p:nvPr/>
        </p:nvSpPr>
        <p:spPr>
          <a:xfrm>
            <a:off x="12709524" y="6687244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5" name="Rechteck 634"/>
          <p:cNvSpPr/>
          <p:nvPr/>
        </p:nvSpPr>
        <p:spPr>
          <a:xfrm>
            <a:off x="10693300" y="7119292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6" name="Rechteck 635"/>
          <p:cNvSpPr/>
          <p:nvPr/>
        </p:nvSpPr>
        <p:spPr>
          <a:xfrm>
            <a:off x="10693300" y="6759252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37" name="Gerade Verbindung mit Pfeil 636"/>
          <p:cNvCxnSpPr>
            <a:stCxn id="633" idx="3"/>
          </p:cNvCxnSpPr>
          <p:nvPr/>
        </p:nvCxnSpPr>
        <p:spPr>
          <a:xfrm flipV="1">
            <a:off x="12847636" y="7117507"/>
            <a:ext cx="1014016" cy="5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echteck 637"/>
          <p:cNvSpPr/>
          <p:nvPr/>
        </p:nvSpPr>
        <p:spPr>
          <a:xfrm>
            <a:off x="9757196" y="604874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9" name="Rechteck 638"/>
          <p:cNvSpPr/>
          <p:nvPr/>
        </p:nvSpPr>
        <p:spPr>
          <a:xfrm>
            <a:off x="10117236" y="604874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0" name="Gerade Verbindung mit Pfeil 639"/>
          <p:cNvCxnSpPr>
            <a:endCxn id="620" idx="1"/>
          </p:cNvCxnSpPr>
          <p:nvPr/>
        </p:nvCxnSpPr>
        <p:spPr>
          <a:xfrm>
            <a:off x="6804868" y="7204621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Rechteck 640"/>
          <p:cNvSpPr/>
          <p:nvPr/>
        </p:nvSpPr>
        <p:spPr>
          <a:xfrm>
            <a:off x="1339751" y="993445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2" name="Gerade Verbindung mit Pfeil 641"/>
          <p:cNvCxnSpPr/>
          <p:nvPr/>
        </p:nvCxnSpPr>
        <p:spPr>
          <a:xfrm>
            <a:off x="547663" y="1000271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feld 300"/>
          <p:cNvSpPr txBox="1">
            <a:spLocks noChangeArrowheads="1"/>
          </p:cNvSpPr>
          <p:nvPr/>
        </p:nvSpPr>
        <p:spPr bwMode="auto">
          <a:xfrm>
            <a:off x="43607" y="9793163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sp>
        <p:nvSpPr>
          <p:cNvPr id="644" name="Rechteck 643"/>
          <p:cNvSpPr/>
          <p:nvPr/>
        </p:nvSpPr>
        <p:spPr>
          <a:xfrm>
            <a:off x="1339751" y="1022178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5" name="Gerade Verbindung mit Pfeil 644"/>
          <p:cNvCxnSpPr/>
          <p:nvPr/>
        </p:nvCxnSpPr>
        <p:spPr>
          <a:xfrm>
            <a:off x="547663" y="1029005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Textfeld 300"/>
          <p:cNvSpPr txBox="1">
            <a:spLocks noChangeArrowheads="1"/>
          </p:cNvSpPr>
          <p:nvPr/>
        </p:nvSpPr>
        <p:spPr bwMode="auto">
          <a:xfrm>
            <a:off x="4093" y="10080500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time_rck_sf_elapsed</a:t>
            </a:r>
          </a:p>
        </p:txBody>
      </p:sp>
      <p:sp>
        <p:nvSpPr>
          <p:cNvPr id="647" name="Rechteck 646"/>
          <p:cNvSpPr/>
          <p:nvPr/>
        </p:nvSpPr>
        <p:spPr>
          <a:xfrm>
            <a:off x="1411759" y="685822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48" name="Gerade Verbindung mit Pfeil 647"/>
          <p:cNvCxnSpPr/>
          <p:nvPr/>
        </p:nvCxnSpPr>
        <p:spPr>
          <a:xfrm>
            <a:off x="718022" y="6924899"/>
            <a:ext cx="684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Textfeld 298"/>
          <p:cNvSpPr txBox="1">
            <a:spLocks noChangeArrowheads="1"/>
          </p:cNvSpPr>
          <p:nvPr/>
        </p:nvSpPr>
        <p:spPr bwMode="auto">
          <a:xfrm>
            <a:off x="300509" y="6713761"/>
            <a:ext cx="720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car_drives</a:t>
            </a:r>
          </a:p>
        </p:txBody>
      </p:sp>
      <p:sp>
        <p:nvSpPr>
          <p:cNvPr id="650" name="Rechteck 649"/>
          <p:cNvSpPr/>
          <p:nvPr/>
        </p:nvSpPr>
        <p:spPr>
          <a:xfrm>
            <a:off x="1408584" y="712333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51" name="Gerade Verbindung mit Pfeil 650"/>
          <p:cNvCxnSpPr/>
          <p:nvPr/>
        </p:nvCxnSpPr>
        <p:spPr>
          <a:xfrm>
            <a:off x="714847" y="7190011"/>
            <a:ext cx="684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Textfeld 298"/>
          <p:cNvSpPr txBox="1">
            <a:spLocks noChangeArrowheads="1"/>
          </p:cNvSpPr>
          <p:nvPr/>
        </p:nvSpPr>
        <p:spPr bwMode="auto">
          <a:xfrm>
            <a:off x="297334" y="6978874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sp>
        <p:nvSpPr>
          <p:cNvPr id="653" name="Rechteck 652"/>
          <p:cNvSpPr/>
          <p:nvPr/>
        </p:nvSpPr>
        <p:spPr>
          <a:xfrm>
            <a:off x="2700412" y="6552803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4" name="Rechteck 653"/>
          <p:cNvSpPr/>
          <p:nvPr/>
        </p:nvSpPr>
        <p:spPr>
          <a:xfrm>
            <a:off x="2700412" y="626477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55" name="Gerade Verbindung mit Pfeil 654"/>
          <p:cNvCxnSpPr>
            <a:stCxn id="654" idx="3"/>
          </p:cNvCxnSpPr>
          <p:nvPr/>
        </p:nvCxnSpPr>
        <p:spPr>
          <a:xfrm>
            <a:off x="2836937" y="6336779"/>
            <a:ext cx="871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Gerade Verbindung mit Pfeil 655"/>
          <p:cNvCxnSpPr/>
          <p:nvPr/>
        </p:nvCxnSpPr>
        <p:spPr>
          <a:xfrm>
            <a:off x="2844428" y="6624811"/>
            <a:ext cx="871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feld 307"/>
          <p:cNvSpPr txBox="1">
            <a:spLocks noChangeArrowheads="1"/>
          </p:cNvSpPr>
          <p:nvPr/>
        </p:nvSpPr>
        <p:spPr bwMode="auto">
          <a:xfrm>
            <a:off x="2844428" y="6120755"/>
            <a:ext cx="6175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58" name="Textfeld 307"/>
          <p:cNvSpPr txBox="1">
            <a:spLocks noChangeArrowheads="1"/>
          </p:cNvSpPr>
          <p:nvPr/>
        </p:nvSpPr>
        <p:spPr bwMode="auto">
          <a:xfrm>
            <a:off x="2844428" y="6378590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59" name="Gerade Verbindung mit Pfeil 658"/>
          <p:cNvCxnSpPr/>
          <p:nvPr/>
        </p:nvCxnSpPr>
        <p:spPr>
          <a:xfrm flipH="1" flipV="1">
            <a:off x="6017395" y="5218385"/>
            <a:ext cx="1" cy="476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Gerade Verbindung mit Pfeil 659"/>
          <p:cNvCxnSpPr/>
          <p:nvPr/>
        </p:nvCxnSpPr>
        <p:spPr>
          <a:xfrm flipH="1" flipV="1">
            <a:off x="6279978" y="5218385"/>
            <a:ext cx="1" cy="764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Macintosh PowerPoint</Application>
  <PresentationFormat>Benutzerdefiniert</PresentationFormat>
  <Paragraphs>61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218</cp:revision>
  <dcterms:created xsi:type="dcterms:W3CDTF">2012-06-05T08:13:00Z</dcterms:created>
  <dcterms:modified xsi:type="dcterms:W3CDTF">2014-11-24T14:38:21Z</dcterms:modified>
</cp:coreProperties>
</file>