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681075" cy="10440988"/>
  <p:notesSz cx="6858000" cy="9144000"/>
  <p:defaultTextStyle>
    <a:defPPr>
      <a:defRPr lang="de-DE"/>
    </a:defPPr>
    <a:lvl1pPr marL="0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5210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0421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5631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084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7605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1262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66473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61683" algn="l" defTabSz="11904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50" d="100"/>
          <a:sy n="150" d="100"/>
        </p:scale>
        <p:origin x="5844" y="6096"/>
      </p:cViewPr>
      <p:guideLst>
        <p:guide orient="horz" pos="3289"/>
        <p:guide pos="43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5800"/>
            <a:ext cx="4492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5210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0421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5631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084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7605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1262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6473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61683" algn="l" defTabSz="11904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85800"/>
            <a:ext cx="44926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6086" y="3243479"/>
            <a:ext cx="11628914" cy="223804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2168" y="5916571"/>
            <a:ext cx="9576753" cy="26682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0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1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887720" y="584898"/>
            <a:ext cx="4308590" cy="124735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7208" y="584898"/>
            <a:ext cx="12702498" cy="1247359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714" y="6709309"/>
            <a:ext cx="11628914" cy="2073696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714" y="4425346"/>
            <a:ext cx="11628914" cy="228396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52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0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856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3808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9760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5712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1664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7616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12" y="3410246"/>
            <a:ext cx="8505540" cy="964824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690773" y="3410246"/>
            <a:ext cx="8505543" cy="964824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058" y="418135"/>
            <a:ext cx="12312968" cy="174016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59" y="2337152"/>
            <a:ext cx="6044851" cy="9740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5210" indent="0">
              <a:buNone/>
              <a:defRPr sz="2600" b="1"/>
            </a:lvl2pPr>
            <a:lvl3pPr marL="1190421" indent="0">
              <a:buNone/>
              <a:defRPr sz="2300" b="1"/>
            </a:lvl3pPr>
            <a:lvl4pPr marL="1785631" indent="0">
              <a:buNone/>
              <a:defRPr sz="2000" b="1"/>
            </a:lvl4pPr>
            <a:lvl5pPr marL="2380842" indent="0">
              <a:buNone/>
              <a:defRPr sz="2000" b="1"/>
            </a:lvl5pPr>
            <a:lvl6pPr marL="2976052" indent="0">
              <a:buNone/>
              <a:defRPr sz="2000" b="1"/>
            </a:lvl6pPr>
            <a:lvl7pPr marL="3571262" indent="0">
              <a:buNone/>
              <a:defRPr sz="2000" b="1"/>
            </a:lvl7pPr>
            <a:lvl8pPr marL="4166473" indent="0">
              <a:buNone/>
              <a:defRPr sz="2000" b="1"/>
            </a:lvl8pPr>
            <a:lvl9pPr marL="4761683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59" y="3311151"/>
            <a:ext cx="6044851" cy="60156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949806" y="2337152"/>
            <a:ext cx="6047225" cy="9740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5210" indent="0">
              <a:buNone/>
              <a:defRPr sz="2600" b="1"/>
            </a:lvl2pPr>
            <a:lvl3pPr marL="1190421" indent="0">
              <a:buNone/>
              <a:defRPr sz="2300" b="1"/>
            </a:lvl3pPr>
            <a:lvl4pPr marL="1785631" indent="0">
              <a:buNone/>
              <a:defRPr sz="2000" b="1"/>
            </a:lvl4pPr>
            <a:lvl5pPr marL="2380842" indent="0">
              <a:buNone/>
              <a:defRPr sz="2000" b="1"/>
            </a:lvl5pPr>
            <a:lvl6pPr marL="2976052" indent="0">
              <a:buNone/>
              <a:defRPr sz="2000" b="1"/>
            </a:lvl6pPr>
            <a:lvl7pPr marL="3571262" indent="0">
              <a:buNone/>
              <a:defRPr sz="2000" b="1"/>
            </a:lvl7pPr>
            <a:lvl8pPr marL="4166473" indent="0">
              <a:buNone/>
              <a:defRPr sz="2000" b="1"/>
            </a:lvl8pPr>
            <a:lvl9pPr marL="4761683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949806" y="3311151"/>
            <a:ext cx="6047225" cy="60156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056" y="415713"/>
            <a:ext cx="4500980" cy="176916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8924" y="415712"/>
            <a:ext cx="7648101" cy="891109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056" y="2184875"/>
            <a:ext cx="4500980" cy="7141926"/>
          </a:xfrm>
        </p:spPr>
        <p:txBody>
          <a:bodyPr/>
          <a:lstStyle>
            <a:lvl1pPr marL="0" indent="0">
              <a:buNone/>
              <a:defRPr sz="1900"/>
            </a:lvl1pPr>
            <a:lvl2pPr marL="595210" indent="0">
              <a:buNone/>
              <a:defRPr sz="1600"/>
            </a:lvl2pPr>
            <a:lvl3pPr marL="1190421" indent="0">
              <a:buNone/>
              <a:defRPr sz="1300"/>
            </a:lvl3pPr>
            <a:lvl4pPr marL="1785631" indent="0">
              <a:buNone/>
              <a:defRPr sz="1200"/>
            </a:lvl4pPr>
            <a:lvl5pPr marL="2380842" indent="0">
              <a:buNone/>
              <a:defRPr sz="1200"/>
            </a:lvl5pPr>
            <a:lvl6pPr marL="2976052" indent="0">
              <a:buNone/>
              <a:defRPr sz="1200"/>
            </a:lvl6pPr>
            <a:lvl7pPr marL="3571262" indent="0">
              <a:buNone/>
              <a:defRPr sz="1200"/>
            </a:lvl7pPr>
            <a:lvl8pPr marL="4166473" indent="0">
              <a:buNone/>
              <a:defRPr sz="1200"/>
            </a:lvl8pPr>
            <a:lvl9pPr marL="4761683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81599" y="7308701"/>
            <a:ext cx="8208645" cy="86283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81599" y="932927"/>
            <a:ext cx="8208645" cy="6264593"/>
          </a:xfrm>
        </p:spPr>
        <p:txBody>
          <a:bodyPr/>
          <a:lstStyle>
            <a:lvl1pPr marL="0" indent="0">
              <a:buNone/>
              <a:defRPr sz="4200"/>
            </a:lvl1pPr>
            <a:lvl2pPr marL="595210" indent="0">
              <a:buNone/>
              <a:defRPr sz="3600"/>
            </a:lvl2pPr>
            <a:lvl3pPr marL="1190421" indent="0">
              <a:buNone/>
              <a:defRPr sz="3200"/>
            </a:lvl3pPr>
            <a:lvl4pPr marL="1785631" indent="0">
              <a:buNone/>
              <a:defRPr sz="2600"/>
            </a:lvl4pPr>
            <a:lvl5pPr marL="2380842" indent="0">
              <a:buNone/>
              <a:defRPr sz="2600"/>
            </a:lvl5pPr>
            <a:lvl6pPr marL="2976052" indent="0">
              <a:buNone/>
              <a:defRPr sz="2600"/>
            </a:lvl6pPr>
            <a:lvl7pPr marL="3571262" indent="0">
              <a:buNone/>
              <a:defRPr sz="2600"/>
            </a:lvl7pPr>
            <a:lvl8pPr marL="4166473" indent="0">
              <a:buNone/>
              <a:defRPr sz="2600"/>
            </a:lvl8pPr>
            <a:lvl9pPr marL="4761683" indent="0">
              <a:buNone/>
              <a:defRPr sz="2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81599" y="8171530"/>
            <a:ext cx="8208645" cy="1225364"/>
          </a:xfrm>
        </p:spPr>
        <p:txBody>
          <a:bodyPr/>
          <a:lstStyle>
            <a:lvl1pPr marL="0" indent="0">
              <a:buNone/>
              <a:defRPr sz="1900"/>
            </a:lvl1pPr>
            <a:lvl2pPr marL="595210" indent="0">
              <a:buNone/>
              <a:defRPr sz="1600"/>
            </a:lvl2pPr>
            <a:lvl3pPr marL="1190421" indent="0">
              <a:buNone/>
              <a:defRPr sz="1300"/>
            </a:lvl3pPr>
            <a:lvl4pPr marL="1785631" indent="0">
              <a:buNone/>
              <a:defRPr sz="1200"/>
            </a:lvl4pPr>
            <a:lvl5pPr marL="2380842" indent="0">
              <a:buNone/>
              <a:defRPr sz="1200"/>
            </a:lvl5pPr>
            <a:lvl6pPr marL="2976052" indent="0">
              <a:buNone/>
              <a:defRPr sz="1200"/>
            </a:lvl6pPr>
            <a:lvl7pPr marL="3571262" indent="0">
              <a:buNone/>
              <a:defRPr sz="1200"/>
            </a:lvl7pPr>
            <a:lvl8pPr marL="4166473" indent="0">
              <a:buNone/>
              <a:defRPr sz="1200"/>
            </a:lvl8pPr>
            <a:lvl9pPr marL="4761683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58" y="418135"/>
            <a:ext cx="12312968" cy="1740165"/>
          </a:xfrm>
          <a:prstGeom prst="rect">
            <a:avLst/>
          </a:prstGeom>
        </p:spPr>
        <p:txBody>
          <a:bodyPr vert="horz" lIns="119042" tIns="59521" rIns="119042" bIns="5952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58" y="2436239"/>
            <a:ext cx="12312968" cy="6890569"/>
          </a:xfrm>
          <a:prstGeom prst="rect">
            <a:avLst/>
          </a:prstGeom>
        </p:spPr>
        <p:txBody>
          <a:bodyPr vert="horz" lIns="119042" tIns="59521" rIns="119042" bIns="59521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62" y="9677259"/>
            <a:ext cx="3192249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4374" y="9677259"/>
            <a:ext cx="4332340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04783" y="9677259"/>
            <a:ext cx="3192249" cy="555887"/>
          </a:xfrm>
          <a:prstGeom prst="rect">
            <a:avLst/>
          </a:prstGeom>
        </p:spPr>
        <p:txBody>
          <a:bodyPr vert="horz" lIns="119042" tIns="59521" rIns="119042" bIns="5952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0421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408" indent="-446408" algn="l" defTabSz="1190421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7217" indent="-372006" algn="l" defTabSz="119042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8026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083236" indent="-297605" algn="l" defTabSz="119042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8447" indent="-297605" algn="l" defTabSz="1190421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73657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886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6407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59288" indent="-297605" algn="l" defTabSz="119042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5210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421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631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084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05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1262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473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61683" algn="l" defTabSz="119042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Abgerundetes Rechteck 779"/>
          <p:cNvSpPr/>
          <p:nvPr/>
        </p:nvSpPr>
        <p:spPr>
          <a:xfrm>
            <a:off x="1407666" y="5598542"/>
            <a:ext cx="1397000" cy="28623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1" name="Abgerundetes Rechteck 780"/>
          <p:cNvSpPr/>
          <p:nvPr/>
        </p:nvSpPr>
        <p:spPr>
          <a:xfrm>
            <a:off x="8992890" y="3906290"/>
            <a:ext cx="263713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AutoPW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2" name="Rechteck 781"/>
          <p:cNvSpPr/>
          <p:nvPr/>
        </p:nvSpPr>
        <p:spPr>
          <a:xfrm>
            <a:off x="8920882" y="405779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3" name="Rechteck 782"/>
          <p:cNvSpPr/>
          <p:nvPr/>
        </p:nvSpPr>
        <p:spPr>
          <a:xfrm>
            <a:off x="8920882" y="43458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4" name="Rechteck 783"/>
          <p:cNvSpPr/>
          <p:nvPr/>
        </p:nvSpPr>
        <p:spPr>
          <a:xfrm>
            <a:off x="8920882" y="463386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5" name="Rechteck 784"/>
          <p:cNvSpPr/>
          <p:nvPr/>
        </p:nvSpPr>
        <p:spPr>
          <a:xfrm>
            <a:off x="8920882" y="49218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6" name="Gerade Verbindung mit Pfeil 785"/>
          <p:cNvCxnSpPr>
            <a:endCxn id="784" idx="1"/>
          </p:cNvCxnSpPr>
          <p:nvPr/>
        </p:nvCxnSpPr>
        <p:spPr>
          <a:xfrm flipV="1">
            <a:off x="8128794" y="4702918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Textfeld 302"/>
          <p:cNvSpPr txBox="1">
            <a:spLocks noChangeArrowheads="1"/>
          </p:cNvSpPr>
          <p:nvPr/>
        </p:nvSpPr>
        <p:spPr bwMode="auto">
          <a:xfrm>
            <a:off x="8066310" y="4482355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88" name="Gerade Verbindung mit Pfeil 787"/>
          <p:cNvCxnSpPr>
            <a:endCxn id="785" idx="1"/>
          </p:cNvCxnSpPr>
          <p:nvPr/>
        </p:nvCxnSpPr>
        <p:spPr>
          <a:xfrm flipV="1">
            <a:off x="8121353" y="4990157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Textfeld 304"/>
          <p:cNvSpPr txBox="1">
            <a:spLocks noChangeArrowheads="1"/>
          </p:cNvSpPr>
          <p:nvPr/>
        </p:nvSpPr>
        <p:spPr bwMode="auto">
          <a:xfrm>
            <a:off x="8066310" y="4769693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790" name="Rechteck 789"/>
          <p:cNvSpPr/>
          <p:nvPr/>
        </p:nvSpPr>
        <p:spPr>
          <a:xfrm>
            <a:off x="11557198" y="414627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1" name="Textfeld 307"/>
          <p:cNvSpPr txBox="1">
            <a:spLocks noChangeArrowheads="1"/>
          </p:cNvSpPr>
          <p:nvPr/>
        </p:nvSpPr>
        <p:spPr bwMode="auto">
          <a:xfrm>
            <a:off x="11747702" y="3966161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2" name="Textfeld 308"/>
          <p:cNvSpPr txBox="1">
            <a:spLocks noChangeArrowheads="1"/>
          </p:cNvSpPr>
          <p:nvPr/>
        </p:nvSpPr>
        <p:spPr bwMode="auto">
          <a:xfrm>
            <a:off x="11737106" y="4326201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93" name="Rechteck 792"/>
          <p:cNvSpPr/>
          <p:nvPr/>
        </p:nvSpPr>
        <p:spPr>
          <a:xfrm>
            <a:off x="11557198" y="450790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4" name="Rechteck 793"/>
          <p:cNvSpPr/>
          <p:nvPr/>
        </p:nvSpPr>
        <p:spPr>
          <a:xfrm>
            <a:off x="8920882" y="545460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5" name="Rechteck 794"/>
          <p:cNvSpPr/>
          <p:nvPr/>
        </p:nvSpPr>
        <p:spPr>
          <a:xfrm>
            <a:off x="8920882" y="574263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96" name="Gerade Verbindung mit Pfeil 795"/>
          <p:cNvCxnSpPr>
            <a:stCxn id="793" idx="3"/>
          </p:cNvCxnSpPr>
          <p:nvPr/>
        </p:nvCxnSpPr>
        <p:spPr>
          <a:xfrm flipV="1">
            <a:off x="11695311" y="4572422"/>
            <a:ext cx="1697979" cy="3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Gerade Verbindung mit Pfeil 796"/>
          <p:cNvCxnSpPr>
            <a:stCxn id="790" idx="3"/>
          </p:cNvCxnSpPr>
          <p:nvPr/>
        </p:nvCxnSpPr>
        <p:spPr>
          <a:xfrm flipV="1">
            <a:off x="11695311" y="4212382"/>
            <a:ext cx="1697979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Abgerundetes Rechteck 797"/>
          <p:cNvSpPr/>
          <p:nvPr/>
        </p:nvSpPr>
        <p:spPr>
          <a:xfrm>
            <a:off x="4176266" y="6246614"/>
            <a:ext cx="792088" cy="192620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99" name="Rechteck 798"/>
          <p:cNvSpPr/>
          <p:nvPr/>
        </p:nvSpPr>
        <p:spPr>
          <a:xfrm>
            <a:off x="4104258" y="636059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0" name="Gerade Verbindung mit Pfeil 799"/>
          <p:cNvCxnSpPr>
            <a:endCxn id="799" idx="1"/>
          </p:cNvCxnSpPr>
          <p:nvPr/>
        </p:nvCxnSpPr>
        <p:spPr>
          <a:xfrm>
            <a:off x="3096146" y="6429648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Textfeld 300"/>
          <p:cNvSpPr txBox="1">
            <a:spLocks noChangeArrowheads="1"/>
          </p:cNvSpPr>
          <p:nvPr/>
        </p:nvSpPr>
        <p:spPr bwMode="auto">
          <a:xfrm>
            <a:off x="3024138" y="6216575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2" name="Textfeld 307"/>
          <p:cNvSpPr txBox="1">
            <a:spLocks noChangeArrowheads="1"/>
          </p:cNvSpPr>
          <p:nvPr/>
        </p:nvSpPr>
        <p:spPr bwMode="auto">
          <a:xfrm>
            <a:off x="5040362" y="6246614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3" name="Textfeld 310"/>
          <p:cNvSpPr txBox="1">
            <a:spLocks noChangeArrowheads="1"/>
          </p:cNvSpPr>
          <p:nvPr/>
        </p:nvSpPr>
        <p:spPr bwMode="auto">
          <a:xfrm>
            <a:off x="5040362" y="6534646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04" name="Rechteck 803"/>
          <p:cNvSpPr/>
          <p:nvPr/>
        </p:nvSpPr>
        <p:spPr>
          <a:xfrm>
            <a:off x="4104258" y="66786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Abgerundetes Rechteck 804"/>
          <p:cNvSpPr/>
          <p:nvPr/>
        </p:nvSpPr>
        <p:spPr>
          <a:xfrm>
            <a:off x="8920883" y="35918"/>
            <a:ext cx="1232048" cy="316835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6" name="Rechteck 805"/>
          <p:cNvSpPr/>
          <p:nvPr/>
        </p:nvSpPr>
        <p:spPr>
          <a:xfrm>
            <a:off x="8849445" y="17985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7" name="Rechteck 806"/>
          <p:cNvSpPr/>
          <p:nvPr/>
        </p:nvSpPr>
        <p:spPr>
          <a:xfrm>
            <a:off x="8839026" y="4678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8" name="Rechteck 807"/>
          <p:cNvSpPr/>
          <p:nvPr/>
        </p:nvSpPr>
        <p:spPr>
          <a:xfrm>
            <a:off x="8839026" y="75592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9" name="Rechteck 808"/>
          <p:cNvSpPr/>
          <p:nvPr/>
        </p:nvSpPr>
        <p:spPr>
          <a:xfrm>
            <a:off x="8846517" y="10514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0" name="Rechteck 809"/>
          <p:cNvSpPr/>
          <p:nvPr/>
        </p:nvSpPr>
        <p:spPr>
          <a:xfrm>
            <a:off x="8846517" y="135416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11" name="Gerade Verbindung mit Pfeil 810"/>
          <p:cNvCxnSpPr/>
          <p:nvPr/>
        </p:nvCxnSpPr>
        <p:spPr>
          <a:xfrm>
            <a:off x="7758906" y="1419250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Rechteck 811"/>
          <p:cNvSpPr/>
          <p:nvPr/>
        </p:nvSpPr>
        <p:spPr>
          <a:xfrm>
            <a:off x="8839026" y="16351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3" name="Rechteck 812"/>
          <p:cNvSpPr/>
          <p:nvPr/>
        </p:nvSpPr>
        <p:spPr>
          <a:xfrm>
            <a:off x="8839026" y="190805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4" name="Rechteck 813"/>
          <p:cNvSpPr/>
          <p:nvPr/>
        </p:nvSpPr>
        <p:spPr>
          <a:xfrm>
            <a:off x="8839026" y="219712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5" name="Textfeld 316"/>
          <p:cNvSpPr txBox="1">
            <a:spLocks noChangeArrowheads="1"/>
          </p:cNvSpPr>
          <p:nvPr/>
        </p:nvSpPr>
        <p:spPr bwMode="auto">
          <a:xfrm>
            <a:off x="7686898" y="1203350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16" name="Gerade Verbindung mit Pfeil 815"/>
          <p:cNvCxnSpPr/>
          <p:nvPr/>
        </p:nvCxnSpPr>
        <p:spPr>
          <a:xfrm>
            <a:off x="7758906" y="1701825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Textfeld 318"/>
          <p:cNvSpPr txBox="1">
            <a:spLocks noChangeArrowheads="1"/>
          </p:cNvSpPr>
          <p:nvPr/>
        </p:nvSpPr>
        <p:spPr bwMode="auto">
          <a:xfrm>
            <a:off x="7686898" y="1485925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18" name="Gerade Verbindung mit Pfeil 817"/>
          <p:cNvCxnSpPr/>
          <p:nvPr/>
        </p:nvCxnSpPr>
        <p:spPr>
          <a:xfrm>
            <a:off x="7758906" y="1979637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feld 320"/>
          <p:cNvSpPr txBox="1">
            <a:spLocks noChangeArrowheads="1"/>
          </p:cNvSpPr>
          <p:nvPr/>
        </p:nvSpPr>
        <p:spPr bwMode="auto">
          <a:xfrm>
            <a:off x="7686898" y="1763737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0" name="Gerade Verbindung mit Pfeil 819"/>
          <p:cNvCxnSpPr/>
          <p:nvPr/>
        </p:nvCxnSpPr>
        <p:spPr>
          <a:xfrm>
            <a:off x="7758906" y="2265387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Textfeld 322"/>
          <p:cNvSpPr txBox="1">
            <a:spLocks noChangeArrowheads="1"/>
          </p:cNvSpPr>
          <p:nvPr/>
        </p:nvSpPr>
        <p:spPr bwMode="auto">
          <a:xfrm>
            <a:off x="7711331" y="2049487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8" name="Textfeld 298"/>
          <p:cNvSpPr txBox="1">
            <a:spLocks noChangeArrowheads="1"/>
          </p:cNvSpPr>
          <p:nvPr/>
        </p:nvSpPr>
        <p:spPr bwMode="auto">
          <a:xfrm>
            <a:off x="7956798" y="6750595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9" name="Gerade Verbindung mit Pfeil 828"/>
          <p:cNvCxnSpPr>
            <a:endCxn id="945" idx="1"/>
          </p:cNvCxnSpPr>
          <p:nvPr/>
        </p:nvCxnSpPr>
        <p:spPr>
          <a:xfrm flipV="1">
            <a:off x="8028806" y="6962874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Abgerundetes Rechteck 829"/>
          <p:cNvSpPr/>
          <p:nvPr/>
        </p:nvSpPr>
        <p:spPr>
          <a:xfrm>
            <a:off x="2448075" y="2286247"/>
            <a:ext cx="2628404" cy="293424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31" name="Rechteck 830"/>
          <p:cNvSpPr/>
          <p:nvPr/>
        </p:nvSpPr>
        <p:spPr>
          <a:xfrm>
            <a:off x="2383557" y="257428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2" name="Gerade Verbindung mit Pfeil 831"/>
          <p:cNvCxnSpPr/>
          <p:nvPr/>
        </p:nvCxnSpPr>
        <p:spPr>
          <a:xfrm>
            <a:off x="1591469" y="264628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hteck 832"/>
          <p:cNvSpPr/>
          <p:nvPr/>
        </p:nvSpPr>
        <p:spPr>
          <a:xfrm>
            <a:off x="2383557" y="286231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4" name="Rechteck 833"/>
          <p:cNvSpPr/>
          <p:nvPr/>
        </p:nvSpPr>
        <p:spPr>
          <a:xfrm>
            <a:off x="2383557" y="315034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35" name="Rechteck 834"/>
          <p:cNvSpPr/>
          <p:nvPr/>
        </p:nvSpPr>
        <p:spPr>
          <a:xfrm>
            <a:off x="2383557" y="343837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36" name="Gerade Verbindung mit Pfeil 835"/>
          <p:cNvCxnSpPr/>
          <p:nvPr/>
        </p:nvCxnSpPr>
        <p:spPr>
          <a:xfrm>
            <a:off x="1591469" y="293432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Gerade Verbindung mit Pfeil 836"/>
          <p:cNvCxnSpPr/>
          <p:nvPr/>
        </p:nvCxnSpPr>
        <p:spPr>
          <a:xfrm>
            <a:off x="1591469" y="322235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Gerade Verbindung mit Pfeil 837"/>
          <p:cNvCxnSpPr/>
          <p:nvPr/>
        </p:nvCxnSpPr>
        <p:spPr>
          <a:xfrm>
            <a:off x="1591469" y="351038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hteck 838"/>
          <p:cNvSpPr/>
          <p:nvPr/>
        </p:nvSpPr>
        <p:spPr>
          <a:xfrm>
            <a:off x="5004470" y="253813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0" name="Rechteck 839"/>
          <p:cNvSpPr/>
          <p:nvPr/>
        </p:nvSpPr>
        <p:spPr>
          <a:xfrm>
            <a:off x="5004470" y="434583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1" name="Rechteck 840"/>
          <p:cNvSpPr/>
          <p:nvPr/>
        </p:nvSpPr>
        <p:spPr>
          <a:xfrm>
            <a:off x="5004470" y="3114203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2" name="Rechteck 841"/>
          <p:cNvSpPr/>
          <p:nvPr/>
        </p:nvSpPr>
        <p:spPr>
          <a:xfrm>
            <a:off x="2383557" y="372640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3" name="Gerade Verbindung mit Pfeil 842"/>
          <p:cNvCxnSpPr/>
          <p:nvPr/>
        </p:nvCxnSpPr>
        <p:spPr>
          <a:xfrm>
            <a:off x="1591469" y="379841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hteck 843"/>
          <p:cNvSpPr/>
          <p:nvPr/>
        </p:nvSpPr>
        <p:spPr>
          <a:xfrm>
            <a:off x="2383557" y="401444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5" name="Gerade Verbindung mit Pfeil 844"/>
          <p:cNvCxnSpPr/>
          <p:nvPr/>
        </p:nvCxnSpPr>
        <p:spPr>
          <a:xfrm>
            <a:off x="1591469" y="408644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Gerade Verbindung mit Pfeil 845"/>
          <p:cNvCxnSpPr>
            <a:stCxn id="840" idx="3"/>
            <a:endCxn id="783" idx="1"/>
          </p:cNvCxnSpPr>
          <p:nvPr/>
        </p:nvCxnSpPr>
        <p:spPr>
          <a:xfrm>
            <a:off x="5142583" y="4414093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Textfeld 298"/>
          <p:cNvSpPr txBox="1">
            <a:spLocks noChangeArrowheads="1"/>
          </p:cNvSpPr>
          <p:nvPr/>
        </p:nvSpPr>
        <p:spPr bwMode="auto">
          <a:xfrm>
            <a:off x="5184329" y="4198764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8" name="Textfeld 300"/>
          <p:cNvSpPr txBox="1">
            <a:spLocks noChangeArrowheads="1"/>
          </p:cNvSpPr>
          <p:nvPr/>
        </p:nvSpPr>
        <p:spPr bwMode="auto">
          <a:xfrm>
            <a:off x="5184329" y="3906291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49" name="Textfeld 298"/>
          <p:cNvSpPr txBox="1">
            <a:spLocks noChangeArrowheads="1"/>
          </p:cNvSpPr>
          <p:nvPr/>
        </p:nvSpPr>
        <p:spPr bwMode="auto">
          <a:xfrm>
            <a:off x="1175271" y="2430264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0" name="Textfeld 298"/>
          <p:cNvSpPr txBox="1">
            <a:spLocks noChangeArrowheads="1"/>
          </p:cNvSpPr>
          <p:nvPr/>
        </p:nvSpPr>
        <p:spPr bwMode="auto">
          <a:xfrm>
            <a:off x="1175271" y="271829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1" name="Textfeld 298"/>
          <p:cNvSpPr txBox="1">
            <a:spLocks noChangeArrowheads="1"/>
          </p:cNvSpPr>
          <p:nvPr/>
        </p:nvSpPr>
        <p:spPr bwMode="auto">
          <a:xfrm>
            <a:off x="1178446" y="3582392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2" name="Textfeld 298"/>
          <p:cNvSpPr txBox="1">
            <a:spLocks noChangeArrowheads="1"/>
          </p:cNvSpPr>
          <p:nvPr/>
        </p:nvSpPr>
        <p:spPr bwMode="auto">
          <a:xfrm>
            <a:off x="1189559" y="3870424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3" name="Textfeld 298"/>
          <p:cNvSpPr txBox="1">
            <a:spLocks noChangeArrowheads="1"/>
          </p:cNvSpPr>
          <p:nvPr/>
        </p:nvSpPr>
        <p:spPr bwMode="auto">
          <a:xfrm>
            <a:off x="1167333" y="3006328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4" name="Textfeld 298"/>
          <p:cNvSpPr txBox="1">
            <a:spLocks noChangeArrowheads="1"/>
          </p:cNvSpPr>
          <p:nvPr/>
        </p:nvSpPr>
        <p:spPr bwMode="auto">
          <a:xfrm>
            <a:off x="1167333" y="3294360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5" name="Textfeld 298"/>
          <p:cNvSpPr txBox="1">
            <a:spLocks noChangeArrowheads="1"/>
          </p:cNvSpPr>
          <p:nvPr/>
        </p:nvSpPr>
        <p:spPr bwMode="auto">
          <a:xfrm>
            <a:off x="5200056" y="2400225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6" name="Textfeld 300"/>
          <p:cNvSpPr txBox="1">
            <a:spLocks noChangeArrowheads="1"/>
          </p:cNvSpPr>
          <p:nvPr/>
        </p:nvSpPr>
        <p:spPr bwMode="auto">
          <a:xfrm>
            <a:off x="5207993" y="2688258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7" name="Textfeld 302"/>
          <p:cNvSpPr txBox="1">
            <a:spLocks noChangeArrowheads="1"/>
          </p:cNvSpPr>
          <p:nvPr/>
        </p:nvSpPr>
        <p:spPr bwMode="auto">
          <a:xfrm>
            <a:off x="5223868" y="2976290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8" name="Textfeld 304"/>
          <p:cNvSpPr txBox="1">
            <a:spLocks noChangeArrowheads="1"/>
          </p:cNvSpPr>
          <p:nvPr/>
        </p:nvSpPr>
        <p:spPr bwMode="auto">
          <a:xfrm>
            <a:off x="5208712" y="3264321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9" name="Rechteck 858"/>
          <p:cNvSpPr/>
          <p:nvPr/>
        </p:nvSpPr>
        <p:spPr>
          <a:xfrm>
            <a:off x="5004470" y="405779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0" name="Rechteck 859"/>
          <p:cNvSpPr/>
          <p:nvPr/>
        </p:nvSpPr>
        <p:spPr>
          <a:xfrm>
            <a:off x="5004470" y="340223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1" name="Rechteck 860"/>
          <p:cNvSpPr/>
          <p:nvPr/>
        </p:nvSpPr>
        <p:spPr>
          <a:xfrm>
            <a:off x="5004470" y="28261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2" name="Rechteck 861"/>
          <p:cNvSpPr/>
          <p:nvPr/>
        </p:nvSpPr>
        <p:spPr>
          <a:xfrm>
            <a:off x="2383557" y="430247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63" name="Gerade Verbindung mit Pfeil 862"/>
          <p:cNvCxnSpPr/>
          <p:nvPr/>
        </p:nvCxnSpPr>
        <p:spPr>
          <a:xfrm>
            <a:off x="1591469" y="437448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hteck 863"/>
          <p:cNvSpPr/>
          <p:nvPr/>
        </p:nvSpPr>
        <p:spPr>
          <a:xfrm>
            <a:off x="2383557" y="45905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65" name="Gerade Verbindung mit Pfeil 864"/>
          <p:cNvCxnSpPr/>
          <p:nvPr/>
        </p:nvCxnSpPr>
        <p:spPr>
          <a:xfrm>
            <a:off x="1591469" y="466251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Textfeld 298"/>
          <p:cNvSpPr txBox="1">
            <a:spLocks noChangeArrowheads="1"/>
          </p:cNvSpPr>
          <p:nvPr/>
        </p:nvSpPr>
        <p:spPr bwMode="auto">
          <a:xfrm>
            <a:off x="1190650" y="4158456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7" name="Textfeld 298"/>
          <p:cNvSpPr txBox="1">
            <a:spLocks noChangeArrowheads="1"/>
          </p:cNvSpPr>
          <p:nvPr/>
        </p:nvSpPr>
        <p:spPr bwMode="auto">
          <a:xfrm>
            <a:off x="1192734" y="4446488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8" name="Rechteck 867"/>
          <p:cNvSpPr/>
          <p:nvPr/>
        </p:nvSpPr>
        <p:spPr>
          <a:xfrm>
            <a:off x="5004470" y="492189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9" name="Textfeld 302"/>
          <p:cNvSpPr txBox="1">
            <a:spLocks noChangeArrowheads="1"/>
          </p:cNvSpPr>
          <p:nvPr/>
        </p:nvSpPr>
        <p:spPr bwMode="auto">
          <a:xfrm>
            <a:off x="5176466" y="4488383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0" name="Textfeld 304"/>
          <p:cNvSpPr txBox="1">
            <a:spLocks noChangeArrowheads="1"/>
          </p:cNvSpPr>
          <p:nvPr/>
        </p:nvSpPr>
        <p:spPr bwMode="auto">
          <a:xfrm>
            <a:off x="5176466" y="4776416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1" name="Rechteck 870"/>
          <p:cNvSpPr/>
          <p:nvPr/>
        </p:nvSpPr>
        <p:spPr>
          <a:xfrm>
            <a:off x="5004470" y="463386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2" name="Gerade Verbindung mit Pfeil 871"/>
          <p:cNvCxnSpPr>
            <a:stCxn id="859" idx="3"/>
            <a:endCxn id="782" idx="1"/>
          </p:cNvCxnSpPr>
          <p:nvPr/>
        </p:nvCxnSpPr>
        <p:spPr>
          <a:xfrm>
            <a:off x="5142582" y="4126061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Gewinkelte Verbindung 872"/>
          <p:cNvCxnSpPr>
            <a:stCxn id="839" idx="3"/>
            <a:endCxn id="806" idx="1"/>
          </p:cNvCxnSpPr>
          <p:nvPr/>
        </p:nvCxnSpPr>
        <p:spPr>
          <a:xfrm flipV="1">
            <a:off x="5142582" y="248915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Gewinkelte Verbindung 873"/>
          <p:cNvCxnSpPr>
            <a:stCxn id="861" idx="3"/>
            <a:endCxn id="807" idx="1"/>
          </p:cNvCxnSpPr>
          <p:nvPr/>
        </p:nvCxnSpPr>
        <p:spPr>
          <a:xfrm flipV="1">
            <a:off x="5142582" y="536154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Gewinkelte Verbindung 874"/>
          <p:cNvCxnSpPr>
            <a:stCxn id="841" idx="3"/>
            <a:endCxn id="808" idx="1"/>
          </p:cNvCxnSpPr>
          <p:nvPr/>
        </p:nvCxnSpPr>
        <p:spPr>
          <a:xfrm flipV="1">
            <a:off x="5148486" y="824980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Gewinkelte Verbindung 875"/>
          <p:cNvCxnSpPr>
            <a:stCxn id="860" idx="3"/>
            <a:endCxn id="809" idx="1"/>
          </p:cNvCxnSpPr>
          <p:nvPr/>
        </p:nvCxnSpPr>
        <p:spPr>
          <a:xfrm flipV="1">
            <a:off x="5142582" y="1119709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Rechteck 876"/>
          <p:cNvSpPr/>
          <p:nvPr/>
        </p:nvSpPr>
        <p:spPr>
          <a:xfrm>
            <a:off x="4896346" y="6678662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8" name="Rechteck 877"/>
          <p:cNvSpPr/>
          <p:nvPr/>
        </p:nvSpPr>
        <p:spPr>
          <a:xfrm>
            <a:off x="4896346" y="6390630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79" name="Form 878"/>
          <p:cNvCxnSpPr>
            <a:endCxn id="944" idx="1"/>
          </p:cNvCxnSpPr>
          <p:nvPr/>
        </p:nvCxnSpPr>
        <p:spPr>
          <a:xfrm rot="16200000" flipH="1">
            <a:off x="7365637" y="5040682"/>
            <a:ext cx="2195601" cy="94391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hteck 879"/>
          <p:cNvSpPr/>
          <p:nvPr/>
        </p:nvSpPr>
        <p:spPr>
          <a:xfrm>
            <a:off x="1335658" y="652254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1" name="Gerade Verbindung mit Pfeil 880"/>
          <p:cNvCxnSpPr/>
          <p:nvPr/>
        </p:nvCxnSpPr>
        <p:spPr>
          <a:xfrm>
            <a:off x="543570" y="658864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hteck 881"/>
          <p:cNvSpPr/>
          <p:nvPr/>
        </p:nvSpPr>
        <p:spPr>
          <a:xfrm>
            <a:off x="1335658" y="68121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83" name="Textfeld 298"/>
          <p:cNvSpPr txBox="1">
            <a:spLocks noChangeArrowheads="1"/>
          </p:cNvSpPr>
          <p:nvPr/>
        </p:nvSpPr>
        <p:spPr bwMode="auto">
          <a:xfrm>
            <a:off x="39514" y="6372622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4" name="Gerade Verbindung mit Pfeil 883"/>
          <p:cNvCxnSpPr/>
          <p:nvPr/>
        </p:nvCxnSpPr>
        <p:spPr>
          <a:xfrm>
            <a:off x="543570" y="687667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Textfeld 300"/>
          <p:cNvSpPr txBox="1">
            <a:spLocks noChangeArrowheads="1"/>
          </p:cNvSpPr>
          <p:nvPr/>
        </p:nvSpPr>
        <p:spPr bwMode="auto">
          <a:xfrm>
            <a:off x="39514" y="6660654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6" name="Textfeld 307"/>
          <p:cNvSpPr txBox="1">
            <a:spLocks noChangeArrowheads="1"/>
          </p:cNvSpPr>
          <p:nvPr/>
        </p:nvSpPr>
        <p:spPr bwMode="auto">
          <a:xfrm>
            <a:off x="2880122" y="7740774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7" name="Textfeld 307"/>
          <p:cNvSpPr txBox="1">
            <a:spLocks noChangeArrowheads="1"/>
          </p:cNvSpPr>
          <p:nvPr/>
        </p:nvSpPr>
        <p:spPr bwMode="auto">
          <a:xfrm>
            <a:off x="2880122" y="7452742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8" name="Gerade Verbindung mit Pfeil 887"/>
          <p:cNvCxnSpPr/>
          <p:nvPr/>
        </p:nvCxnSpPr>
        <p:spPr>
          <a:xfrm>
            <a:off x="3096146" y="6720631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feld 300"/>
          <p:cNvSpPr txBox="1">
            <a:spLocks noChangeArrowheads="1"/>
          </p:cNvSpPr>
          <p:nvPr/>
        </p:nvSpPr>
        <p:spPr bwMode="auto">
          <a:xfrm>
            <a:off x="3024138" y="650460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90" name="Gewinkelte Verbindung 889"/>
          <p:cNvCxnSpPr>
            <a:stCxn id="878" idx="3"/>
            <a:endCxn id="794" idx="1"/>
          </p:cNvCxnSpPr>
          <p:nvPr/>
        </p:nvCxnSpPr>
        <p:spPr>
          <a:xfrm flipV="1">
            <a:off x="5032871" y="5523657"/>
            <a:ext cx="3888011" cy="938981"/>
          </a:xfrm>
          <a:prstGeom prst="bentConnector3">
            <a:avLst>
              <a:gd name="adj1" fmla="val 4353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Gewinkelte Verbindung 890"/>
          <p:cNvCxnSpPr>
            <a:stCxn id="877" idx="3"/>
            <a:endCxn id="795" idx="1"/>
          </p:cNvCxnSpPr>
          <p:nvPr/>
        </p:nvCxnSpPr>
        <p:spPr>
          <a:xfrm flipV="1">
            <a:off x="5032871" y="5810895"/>
            <a:ext cx="3888011" cy="939775"/>
          </a:xfrm>
          <a:prstGeom prst="bentConnector3">
            <a:avLst>
              <a:gd name="adj1" fmla="val 4843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Abgerundetes Rechteck 891"/>
          <p:cNvSpPr/>
          <p:nvPr/>
        </p:nvSpPr>
        <p:spPr>
          <a:xfrm>
            <a:off x="9919146" y="7722715"/>
            <a:ext cx="1566044" cy="268235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3" name="Rechteck 892"/>
          <p:cNvSpPr/>
          <p:nvPr/>
        </p:nvSpPr>
        <p:spPr>
          <a:xfrm>
            <a:off x="9847709" y="781270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4" name="Rechteck 893"/>
          <p:cNvSpPr/>
          <p:nvPr/>
        </p:nvSpPr>
        <p:spPr>
          <a:xfrm>
            <a:off x="9847709" y="81007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96" name="Textfeld 307"/>
          <p:cNvSpPr txBox="1">
            <a:spLocks noChangeArrowheads="1"/>
          </p:cNvSpPr>
          <p:nvPr/>
        </p:nvSpPr>
        <p:spPr bwMode="auto">
          <a:xfrm>
            <a:off x="11557198" y="8622878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7" name="Textfeld 310"/>
          <p:cNvSpPr txBox="1">
            <a:spLocks noChangeArrowheads="1"/>
          </p:cNvSpPr>
          <p:nvPr/>
        </p:nvSpPr>
        <p:spPr bwMode="auto">
          <a:xfrm>
            <a:off x="11557198" y="8910911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99" name="Rechteck 898"/>
          <p:cNvSpPr/>
          <p:nvPr/>
        </p:nvSpPr>
        <p:spPr>
          <a:xfrm>
            <a:off x="9849296" y="83707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0" name="Textfeld 300"/>
          <p:cNvSpPr txBox="1">
            <a:spLocks noChangeArrowheads="1"/>
          </p:cNvSpPr>
          <p:nvPr/>
        </p:nvSpPr>
        <p:spPr bwMode="auto">
          <a:xfrm>
            <a:off x="8568754" y="9630990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1" name="Rechteck 900"/>
          <p:cNvSpPr/>
          <p:nvPr/>
        </p:nvSpPr>
        <p:spPr>
          <a:xfrm>
            <a:off x="11419086" y="87969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2" name="Gerade Verbindung mit Pfeil 901"/>
          <p:cNvCxnSpPr>
            <a:stCxn id="901" idx="3"/>
          </p:cNvCxnSpPr>
          <p:nvPr/>
        </p:nvCxnSpPr>
        <p:spPr>
          <a:xfrm>
            <a:off x="11557198" y="886519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hteck 902"/>
          <p:cNvSpPr/>
          <p:nvPr/>
        </p:nvSpPr>
        <p:spPr>
          <a:xfrm>
            <a:off x="11419085" y="908496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4" name="Textfeld 310"/>
          <p:cNvSpPr txBox="1">
            <a:spLocks noChangeArrowheads="1"/>
          </p:cNvSpPr>
          <p:nvPr/>
        </p:nvSpPr>
        <p:spPr bwMode="auto">
          <a:xfrm>
            <a:off x="11556107" y="8028806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05" name="Gerade Verbindung mit Pfeil 904"/>
          <p:cNvCxnSpPr>
            <a:stCxn id="935" idx="3"/>
          </p:cNvCxnSpPr>
          <p:nvPr/>
        </p:nvCxnSpPr>
        <p:spPr>
          <a:xfrm>
            <a:off x="11557198" y="827112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hteck 905"/>
          <p:cNvSpPr/>
          <p:nvPr/>
        </p:nvSpPr>
        <p:spPr>
          <a:xfrm>
            <a:off x="9841359" y="865881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07" name="Textfeld 300"/>
          <p:cNvSpPr txBox="1">
            <a:spLocks noChangeArrowheads="1"/>
          </p:cNvSpPr>
          <p:nvPr/>
        </p:nvSpPr>
        <p:spPr bwMode="auto">
          <a:xfrm>
            <a:off x="8568754" y="9342958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08" name="Rechteck 907"/>
          <p:cNvSpPr/>
          <p:nvPr/>
        </p:nvSpPr>
        <p:spPr>
          <a:xfrm>
            <a:off x="11419086" y="849823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09" name="Gerade Verbindung mit Pfeil 908"/>
          <p:cNvCxnSpPr>
            <a:stCxn id="908" idx="3"/>
          </p:cNvCxnSpPr>
          <p:nvPr/>
        </p:nvCxnSpPr>
        <p:spPr>
          <a:xfrm flipV="1">
            <a:off x="11557198" y="8559156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hteck 909"/>
          <p:cNvSpPr/>
          <p:nvPr/>
        </p:nvSpPr>
        <p:spPr>
          <a:xfrm>
            <a:off x="9841359" y="953546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1" name="Gerade Verbindung mit Pfeil 910"/>
          <p:cNvCxnSpPr/>
          <p:nvPr/>
        </p:nvCxnSpPr>
        <p:spPr>
          <a:xfrm>
            <a:off x="8650734" y="930689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Rechteck 911"/>
          <p:cNvSpPr/>
          <p:nvPr/>
        </p:nvSpPr>
        <p:spPr>
          <a:xfrm>
            <a:off x="9841359" y="98116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3" name="Gerade Verbindung mit Pfeil 912"/>
          <p:cNvCxnSpPr/>
          <p:nvPr/>
        </p:nvCxnSpPr>
        <p:spPr>
          <a:xfrm>
            <a:off x="8650734" y="9594923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hteck 913"/>
          <p:cNvSpPr/>
          <p:nvPr/>
        </p:nvSpPr>
        <p:spPr>
          <a:xfrm>
            <a:off x="9847138" y="894685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15" name="Rechteck 914"/>
          <p:cNvSpPr/>
          <p:nvPr/>
        </p:nvSpPr>
        <p:spPr>
          <a:xfrm>
            <a:off x="9841359" y="923488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16" name="Gerade Verbindung mit Pfeil 915"/>
          <p:cNvCxnSpPr/>
          <p:nvPr/>
        </p:nvCxnSpPr>
        <p:spPr>
          <a:xfrm>
            <a:off x="8650734" y="901885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Textfeld 300"/>
          <p:cNvSpPr txBox="1">
            <a:spLocks noChangeArrowheads="1"/>
          </p:cNvSpPr>
          <p:nvPr/>
        </p:nvSpPr>
        <p:spPr bwMode="auto">
          <a:xfrm>
            <a:off x="8550994" y="9036843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8" name="Textfeld 300"/>
          <p:cNvSpPr txBox="1">
            <a:spLocks noChangeArrowheads="1"/>
          </p:cNvSpPr>
          <p:nvPr/>
        </p:nvSpPr>
        <p:spPr bwMode="auto">
          <a:xfrm>
            <a:off x="8550994" y="8748811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19" name="Gewinkelte Verbindung 918"/>
          <p:cNvCxnSpPr>
            <a:stCxn id="871" idx="3"/>
            <a:endCxn id="893" idx="1"/>
          </p:cNvCxnSpPr>
          <p:nvPr/>
        </p:nvCxnSpPr>
        <p:spPr>
          <a:xfrm>
            <a:off x="5142582" y="4702125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Gewinkelte Verbindung 919"/>
          <p:cNvCxnSpPr>
            <a:stCxn id="868" idx="3"/>
            <a:endCxn id="894" idx="1"/>
          </p:cNvCxnSpPr>
          <p:nvPr/>
        </p:nvCxnSpPr>
        <p:spPr>
          <a:xfrm>
            <a:off x="5142583" y="4990157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Rechteck 920"/>
          <p:cNvSpPr/>
          <p:nvPr/>
        </p:nvSpPr>
        <p:spPr>
          <a:xfrm>
            <a:off x="8839026" y="249001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2" name="Rechteck 921"/>
          <p:cNvSpPr/>
          <p:nvPr/>
        </p:nvSpPr>
        <p:spPr>
          <a:xfrm>
            <a:off x="8846517" y="277963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23" name="Gerade Verbindung mit Pfeil 922"/>
          <p:cNvCxnSpPr/>
          <p:nvPr/>
        </p:nvCxnSpPr>
        <p:spPr>
          <a:xfrm>
            <a:off x="8046863" y="255612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Gerade Verbindung mit Pfeil 923"/>
          <p:cNvCxnSpPr/>
          <p:nvPr/>
        </p:nvCxnSpPr>
        <p:spPr>
          <a:xfrm>
            <a:off x="8046863" y="284415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feld 322"/>
          <p:cNvSpPr txBox="1">
            <a:spLocks noChangeArrowheads="1"/>
          </p:cNvSpPr>
          <p:nvPr/>
        </p:nvSpPr>
        <p:spPr bwMode="auto">
          <a:xfrm>
            <a:off x="7491238" y="2628131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6" name="Textfeld 322"/>
          <p:cNvSpPr txBox="1">
            <a:spLocks noChangeArrowheads="1"/>
          </p:cNvSpPr>
          <p:nvPr/>
        </p:nvSpPr>
        <p:spPr bwMode="auto">
          <a:xfrm>
            <a:off x="7686898" y="2309902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8" name="Rechteck 927"/>
          <p:cNvSpPr/>
          <p:nvPr/>
        </p:nvSpPr>
        <p:spPr>
          <a:xfrm>
            <a:off x="2736106" y="574846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9" name="Rechteck 928"/>
          <p:cNvSpPr/>
          <p:nvPr/>
        </p:nvSpPr>
        <p:spPr>
          <a:xfrm>
            <a:off x="2736106" y="6036493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34" name="Gerade Verbindung mit Pfeil 933"/>
          <p:cNvCxnSpPr>
            <a:stCxn id="903" idx="3"/>
          </p:cNvCxnSpPr>
          <p:nvPr/>
        </p:nvCxnSpPr>
        <p:spPr>
          <a:xfrm>
            <a:off x="11557198" y="915322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Rechteck 934"/>
          <p:cNvSpPr/>
          <p:nvPr/>
        </p:nvSpPr>
        <p:spPr>
          <a:xfrm>
            <a:off x="11419085" y="820286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37" name="Gerade Verbindung mit Pfeil 936"/>
          <p:cNvCxnSpPr/>
          <p:nvPr/>
        </p:nvCxnSpPr>
        <p:spPr>
          <a:xfrm>
            <a:off x="8639969" y="9882955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Textfeld 302"/>
          <p:cNvSpPr txBox="1">
            <a:spLocks noChangeArrowheads="1"/>
          </p:cNvSpPr>
          <p:nvPr/>
        </p:nvSpPr>
        <p:spPr bwMode="auto">
          <a:xfrm>
            <a:off x="8568754" y="7650707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9" name="Textfeld 304"/>
          <p:cNvSpPr txBox="1">
            <a:spLocks noChangeArrowheads="1"/>
          </p:cNvSpPr>
          <p:nvPr/>
        </p:nvSpPr>
        <p:spPr bwMode="auto">
          <a:xfrm>
            <a:off x="8568754" y="7938739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0" name="Textfeld 310"/>
          <p:cNvSpPr txBox="1">
            <a:spLocks noChangeArrowheads="1"/>
          </p:cNvSpPr>
          <p:nvPr/>
        </p:nvSpPr>
        <p:spPr bwMode="auto">
          <a:xfrm>
            <a:off x="11557198" y="8316838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1" name="Rechteck 940"/>
          <p:cNvSpPr/>
          <p:nvPr/>
        </p:nvSpPr>
        <p:spPr>
          <a:xfrm>
            <a:off x="9648874" y="58685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2" name="Rechteck 941"/>
          <p:cNvSpPr/>
          <p:nvPr/>
        </p:nvSpPr>
        <p:spPr>
          <a:xfrm>
            <a:off x="10296946" y="58685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3" name="Abgerundetes Rechteck 942"/>
          <p:cNvSpPr/>
          <p:nvPr/>
        </p:nvSpPr>
        <p:spPr>
          <a:xfrm>
            <a:off x="9007404" y="6423365"/>
            <a:ext cx="258568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4" name="Rechteck 943"/>
          <p:cNvSpPr/>
          <p:nvPr/>
        </p:nvSpPr>
        <p:spPr>
          <a:xfrm>
            <a:off x="8935396" y="654138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5" name="Rechteck 944"/>
          <p:cNvSpPr/>
          <p:nvPr/>
        </p:nvSpPr>
        <p:spPr>
          <a:xfrm>
            <a:off x="8935396" y="68946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6" name="Rechteck 945"/>
          <p:cNvSpPr/>
          <p:nvPr/>
        </p:nvSpPr>
        <p:spPr>
          <a:xfrm>
            <a:off x="10296946" y="637852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7" name="Rechteck 946"/>
          <p:cNvSpPr/>
          <p:nvPr/>
        </p:nvSpPr>
        <p:spPr>
          <a:xfrm>
            <a:off x="9648874" y="637262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8" name="Textfeld 307"/>
          <p:cNvSpPr txBox="1">
            <a:spLocks noChangeArrowheads="1"/>
          </p:cNvSpPr>
          <p:nvPr/>
        </p:nvSpPr>
        <p:spPr bwMode="auto">
          <a:xfrm>
            <a:off x="9216826" y="6084590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9" name="Textfeld 310"/>
          <p:cNvSpPr txBox="1">
            <a:spLocks noChangeArrowheads="1"/>
          </p:cNvSpPr>
          <p:nvPr/>
        </p:nvSpPr>
        <p:spPr bwMode="auto">
          <a:xfrm>
            <a:off x="10368954" y="608459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0" name="Gerade Verbindung mit Pfeil 949"/>
          <p:cNvCxnSpPr>
            <a:stCxn id="947" idx="0"/>
            <a:endCxn id="941" idx="2"/>
          </p:cNvCxnSpPr>
          <p:nvPr/>
        </p:nvCxnSpPr>
        <p:spPr>
          <a:xfrm flipH="1" flipV="1">
            <a:off x="9717137" y="6005091"/>
            <a:ext cx="793" cy="36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Gerade Verbindung mit Pfeil 950"/>
          <p:cNvCxnSpPr>
            <a:stCxn id="946" idx="0"/>
            <a:endCxn id="942" idx="2"/>
          </p:cNvCxnSpPr>
          <p:nvPr/>
        </p:nvCxnSpPr>
        <p:spPr>
          <a:xfrm flipH="1" flipV="1">
            <a:off x="10365209" y="6005091"/>
            <a:ext cx="793" cy="373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Gerade Verbindung mit Pfeil 951"/>
          <p:cNvCxnSpPr/>
          <p:nvPr/>
        </p:nvCxnSpPr>
        <p:spPr>
          <a:xfrm flipV="1">
            <a:off x="11701214" y="4932462"/>
            <a:ext cx="1692076" cy="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hteck 952"/>
          <p:cNvSpPr/>
          <p:nvPr/>
        </p:nvSpPr>
        <p:spPr>
          <a:xfrm>
            <a:off x="11557198" y="493995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4" name="Textfeld 308"/>
          <p:cNvSpPr txBox="1">
            <a:spLocks noChangeArrowheads="1"/>
          </p:cNvSpPr>
          <p:nvPr/>
        </p:nvSpPr>
        <p:spPr bwMode="auto">
          <a:xfrm>
            <a:off x="11726736" y="4686241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5" name="Rechteck 954"/>
          <p:cNvSpPr/>
          <p:nvPr/>
        </p:nvSpPr>
        <p:spPr>
          <a:xfrm>
            <a:off x="11413183" y="933244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6" name="Rechteck 955"/>
          <p:cNvSpPr/>
          <p:nvPr/>
        </p:nvSpPr>
        <p:spPr>
          <a:xfrm>
            <a:off x="11413182" y="962047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57" name="Textfeld 307"/>
          <p:cNvSpPr txBox="1">
            <a:spLocks noChangeArrowheads="1"/>
          </p:cNvSpPr>
          <p:nvPr/>
        </p:nvSpPr>
        <p:spPr bwMode="auto">
          <a:xfrm>
            <a:off x="11557198" y="9158386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58" name="Textfeld 310"/>
          <p:cNvSpPr txBox="1">
            <a:spLocks noChangeArrowheads="1"/>
          </p:cNvSpPr>
          <p:nvPr/>
        </p:nvSpPr>
        <p:spPr bwMode="auto">
          <a:xfrm>
            <a:off x="11557198" y="9446419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59" name="Gerade Verbindung mit Pfeil 958"/>
          <p:cNvCxnSpPr/>
          <p:nvPr/>
        </p:nvCxnSpPr>
        <p:spPr>
          <a:xfrm>
            <a:off x="11557198" y="940070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Gerade Verbindung mit Pfeil 959"/>
          <p:cNvCxnSpPr/>
          <p:nvPr/>
        </p:nvCxnSpPr>
        <p:spPr>
          <a:xfrm>
            <a:off x="11557198" y="968873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Rechteck 966"/>
          <p:cNvSpPr/>
          <p:nvPr/>
        </p:nvSpPr>
        <p:spPr>
          <a:xfrm>
            <a:off x="1335658" y="70638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68" name="Gerade Verbindung mit Pfeil 967"/>
          <p:cNvCxnSpPr/>
          <p:nvPr/>
        </p:nvCxnSpPr>
        <p:spPr>
          <a:xfrm>
            <a:off x="546324" y="712839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feld 300"/>
          <p:cNvSpPr txBox="1">
            <a:spLocks noChangeArrowheads="1"/>
          </p:cNvSpPr>
          <p:nvPr/>
        </p:nvSpPr>
        <p:spPr bwMode="auto">
          <a:xfrm>
            <a:off x="39514" y="6887667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0" name="Rechteck 969"/>
          <p:cNvSpPr/>
          <p:nvPr/>
        </p:nvSpPr>
        <p:spPr>
          <a:xfrm>
            <a:off x="1335658" y="735191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71" name="Gerade Verbindung mit Pfeil 970"/>
          <p:cNvCxnSpPr/>
          <p:nvPr/>
        </p:nvCxnSpPr>
        <p:spPr>
          <a:xfrm>
            <a:off x="546324" y="741642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Textfeld 658"/>
          <p:cNvSpPr txBox="1">
            <a:spLocks noChangeArrowheads="1"/>
          </p:cNvSpPr>
          <p:nvPr/>
        </p:nvSpPr>
        <p:spPr bwMode="auto">
          <a:xfrm>
            <a:off x="39514" y="7175005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973" name="Gewinkelte Verbindung 972"/>
          <p:cNvCxnSpPr>
            <a:stCxn id="928" idx="3"/>
          </p:cNvCxnSpPr>
          <p:nvPr/>
        </p:nvCxnSpPr>
        <p:spPr>
          <a:xfrm flipV="1">
            <a:off x="2874219" y="4131246"/>
            <a:ext cx="3326556" cy="1686272"/>
          </a:xfrm>
          <a:prstGeom prst="bentConnector3">
            <a:avLst>
              <a:gd name="adj1" fmla="val 10010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Gewinkelte Verbindung 973"/>
          <p:cNvCxnSpPr>
            <a:stCxn id="929" idx="3"/>
          </p:cNvCxnSpPr>
          <p:nvPr/>
        </p:nvCxnSpPr>
        <p:spPr>
          <a:xfrm flipV="1">
            <a:off x="2874218" y="4418583"/>
            <a:ext cx="3545632" cy="1686967"/>
          </a:xfrm>
          <a:prstGeom prst="bentConnector3">
            <a:avLst>
              <a:gd name="adj1" fmla="val 9996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feld 300"/>
          <p:cNvSpPr txBox="1">
            <a:spLocks noChangeArrowheads="1"/>
          </p:cNvSpPr>
          <p:nvPr/>
        </p:nvSpPr>
        <p:spPr bwMode="auto">
          <a:xfrm>
            <a:off x="2880122" y="5598542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6" name="Textfeld 298"/>
          <p:cNvSpPr txBox="1">
            <a:spLocks noChangeArrowheads="1"/>
          </p:cNvSpPr>
          <p:nvPr/>
        </p:nvSpPr>
        <p:spPr bwMode="auto">
          <a:xfrm>
            <a:off x="2880122" y="5886574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77" name="Rechteck 976"/>
          <p:cNvSpPr/>
          <p:nvPr/>
        </p:nvSpPr>
        <p:spPr>
          <a:xfrm>
            <a:off x="2736106" y="7596758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78" name="Rechteck 977"/>
          <p:cNvSpPr/>
          <p:nvPr/>
        </p:nvSpPr>
        <p:spPr>
          <a:xfrm>
            <a:off x="2736106" y="7884790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79" name="Rechteck 978"/>
          <p:cNvSpPr/>
          <p:nvPr/>
        </p:nvSpPr>
        <p:spPr>
          <a:xfrm>
            <a:off x="4110162" y="7596758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80" name="Rechteck 979"/>
          <p:cNvSpPr/>
          <p:nvPr/>
        </p:nvSpPr>
        <p:spPr>
          <a:xfrm>
            <a:off x="4104258" y="7884790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81" name="Gerade Verbindung mit Pfeil 980"/>
          <p:cNvCxnSpPr>
            <a:stCxn id="977" idx="3"/>
            <a:endCxn id="979" idx="1"/>
          </p:cNvCxnSpPr>
          <p:nvPr/>
        </p:nvCxnSpPr>
        <p:spPr>
          <a:xfrm>
            <a:off x="2874218" y="7665815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Gerade Verbindung mit Pfeil 981"/>
          <p:cNvCxnSpPr>
            <a:stCxn id="978" idx="3"/>
            <a:endCxn id="980" idx="1"/>
          </p:cNvCxnSpPr>
          <p:nvPr/>
        </p:nvCxnSpPr>
        <p:spPr>
          <a:xfrm>
            <a:off x="2874219" y="7953847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Gewinkelte Verbindung 982"/>
          <p:cNvCxnSpPr>
            <a:endCxn id="899" idx="1"/>
          </p:cNvCxnSpPr>
          <p:nvPr/>
        </p:nvCxnSpPr>
        <p:spPr>
          <a:xfrm>
            <a:off x="3672210" y="7668766"/>
            <a:ext cx="6177086" cy="770284"/>
          </a:xfrm>
          <a:prstGeom prst="bentConnector3">
            <a:avLst>
              <a:gd name="adj1" fmla="val 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Gewinkelte Verbindung 983"/>
          <p:cNvCxnSpPr>
            <a:endCxn id="906" idx="1"/>
          </p:cNvCxnSpPr>
          <p:nvPr/>
        </p:nvCxnSpPr>
        <p:spPr>
          <a:xfrm>
            <a:off x="3456186" y="7956798"/>
            <a:ext cx="6385173" cy="770284"/>
          </a:xfrm>
          <a:prstGeom prst="bentConnector3">
            <a:avLst>
              <a:gd name="adj1" fmla="val -12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5" name="Textfeld 300"/>
          <p:cNvSpPr txBox="1">
            <a:spLocks noChangeArrowheads="1"/>
          </p:cNvSpPr>
          <p:nvPr/>
        </p:nvSpPr>
        <p:spPr bwMode="auto">
          <a:xfrm>
            <a:off x="8568754" y="9960833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86" name="Rechteck 985"/>
          <p:cNvSpPr/>
          <p:nvPr/>
        </p:nvSpPr>
        <p:spPr>
          <a:xfrm>
            <a:off x="9864898" y="101357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87" name="Gerade Verbindung mit Pfeil 986"/>
          <p:cNvCxnSpPr/>
          <p:nvPr/>
        </p:nvCxnSpPr>
        <p:spPr>
          <a:xfrm>
            <a:off x="8663508" y="10207054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Textfeld 307"/>
          <p:cNvSpPr txBox="1">
            <a:spLocks noChangeArrowheads="1"/>
          </p:cNvSpPr>
          <p:nvPr/>
        </p:nvSpPr>
        <p:spPr bwMode="auto">
          <a:xfrm>
            <a:off x="8568754" y="8190830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89" name="Textfeld 307"/>
          <p:cNvSpPr txBox="1">
            <a:spLocks noChangeArrowheads="1"/>
          </p:cNvSpPr>
          <p:nvPr/>
        </p:nvSpPr>
        <p:spPr bwMode="auto">
          <a:xfrm>
            <a:off x="8568754" y="8478862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15" name="Rechteck 1014"/>
          <p:cNvSpPr/>
          <p:nvPr/>
        </p:nvSpPr>
        <p:spPr>
          <a:xfrm>
            <a:off x="4111749" y="69486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16" name="Textfeld 300"/>
          <p:cNvSpPr txBox="1">
            <a:spLocks noChangeArrowheads="1"/>
          </p:cNvSpPr>
          <p:nvPr/>
        </p:nvSpPr>
        <p:spPr bwMode="auto">
          <a:xfrm>
            <a:off x="3031629" y="6804670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17" name="Rechteck 1016"/>
          <p:cNvSpPr/>
          <p:nvPr/>
        </p:nvSpPr>
        <p:spPr>
          <a:xfrm>
            <a:off x="4111749" y="7236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18" name="Textfeld 300"/>
          <p:cNvSpPr txBox="1">
            <a:spLocks noChangeArrowheads="1"/>
          </p:cNvSpPr>
          <p:nvPr/>
        </p:nvSpPr>
        <p:spPr bwMode="auto">
          <a:xfrm>
            <a:off x="3031629" y="7092702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019" name="Gerade Verbindung mit Pfeil 1018"/>
          <p:cNvCxnSpPr/>
          <p:nvPr/>
        </p:nvCxnSpPr>
        <p:spPr>
          <a:xfrm>
            <a:off x="3096146" y="7020694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Gerade Verbindung mit Pfeil 1019"/>
          <p:cNvCxnSpPr/>
          <p:nvPr/>
        </p:nvCxnSpPr>
        <p:spPr>
          <a:xfrm>
            <a:off x="3096146" y="7308726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hteck 1020"/>
          <p:cNvSpPr/>
          <p:nvPr/>
        </p:nvSpPr>
        <p:spPr>
          <a:xfrm>
            <a:off x="4903837" y="694868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2" name="Rechteck 1021"/>
          <p:cNvSpPr/>
          <p:nvPr/>
        </p:nvSpPr>
        <p:spPr>
          <a:xfrm>
            <a:off x="4903837" y="7236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23" name="Gerade Verbindung mit Pfeil 1022"/>
          <p:cNvCxnSpPr/>
          <p:nvPr/>
        </p:nvCxnSpPr>
        <p:spPr>
          <a:xfrm>
            <a:off x="5040362" y="7020694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/>
          <p:nvPr/>
        </p:nvCxnSpPr>
        <p:spPr>
          <a:xfrm>
            <a:off x="5040362" y="7308726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feld 307"/>
          <p:cNvSpPr txBox="1">
            <a:spLocks noChangeArrowheads="1"/>
          </p:cNvSpPr>
          <p:nvPr/>
        </p:nvSpPr>
        <p:spPr bwMode="auto">
          <a:xfrm>
            <a:off x="5040362" y="6804670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026" name="Textfeld 307"/>
          <p:cNvSpPr txBox="1">
            <a:spLocks noChangeArrowheads="1"/>
          </p:cNvSpPr>
          <p:nvPr/>
        </p:nvSpPr>
        <p:spPr bwMode="auto">
          <a:xfrm>
            <a:off x="5040362" y="7092702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45" name="Gerade Verbindung mit Pfeil 244"/>
          <p:cNvCxnSpPr/>
          <p:nvPr/>
        </p:nvCxnSpPr>
        <p:spPr>
          <a:xfrm>
            <a:off x="6365291" y="6466578"/>
            <a:ext cx="0" cy="74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/>
          <p:cNvCxnSpPr/>
          <p:nvPr/>
        </p:nvCxnSpPr>
        <p:spPr>
          <a:xfrm flipH="1">
            <a:off x="6583680" y="6743294"/>
            <a:ext cx="7620" cy="48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310"/>
          <p:cNvSpPr txBox="1">
            <a:spLocks noChangeArrowheads="1"/>
          </p:cNvSpPr>
          <p:nvPr/>
        </p:nvSpPr>
        <p:spPr bwMode="auto">
          <a:xfrm>
            <a:off x="10217472" y="611982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48" name="Textfeld 310"/>
          <p:cNvSpPr txBox="1">
            <a:spLocks noChangeArrowheads="1"/>
          </p:cNvSpPr>
          <p:nvPr/>
        </p:nvSpPr>
        <p:spPr bwMode="auto">
          <a:xfrm>
            <a:off x="10214297" y="90001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10080922" y="78603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50" name="Gerade Verbindung mit Pfeil 249"/>
          <p:cNvCxnSpPr/>
          <p:nvPr/>
        </p:nvCxnSpPr>
        <p:spPr>
          <a:xfrm>
            <a:off x="10219034" y="854300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10086826" y="107406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52" name="Gerade Verbindung mit Pfeil 251"/>
          <p:cNvCxnSpPr>
            <a:stCxn id="254" idx="3"/>
          </p:cNvCxnSpPr>
          <p:nvPr/>
        </p:nvCxnSpPr>
        <p:spPr>
          <a:xfrm>
            <a:off x="10224938" y="2294460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10086826" y="19381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10086826" y="22261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55" name="Textfeld 310"/>
          <p:cNvSpPr txBox="1">
            <a:spLocks noChangeArrowheads="1"/>
          </p:cNvSpPr>
          <p:nvPr/>
        </p:nvSpPr>
        <p:spPr bwMode="auto">
          <a:xfrm>
            <a:off x="10231233" y="2082181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56" name="Gerade Verbindung mit Pfeil 255"/>
          <p:cNvCxnSpPr/>
          <p:nvPr/>
        </p:nvCxnSpPr>
        <p:spPr>
          <a:xfrm>
            <a:off x="10224938" y="1146077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/>
          <p:nvPr/>
        </p:nvCxnSpPr>
        <p:spPr>
          <a:xfrm>
            <a:off x="10224938" y="2002682"/>
            <a:ext cx="31572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310"/>
          <p:cNvSpPr txBox="1">
            <a:spLocks noChangeArrowheads="1"/>
          </p:cNvSpPr>
          <p:nvPr/>
        </p:nvSpPr>
        <p:spPr bwMode="auto">
          <a:xfrm>
            <a:off x="10214297" y="147607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0080922" y="136210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0" name="Gerade Verbindung mit Pfeil 259"/>
          <p:cNvCxnSpPr>
            <a:stCxn id="259" idx="3"/>
          </p:cNvCxnSpPr>
          <p:nvPr/>
        </p:nvCxnSpPr>
        <p:spPr>
          <a:xfrm>
            <a:off x="10219034" y="1430364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hteck 260"/>
          <p:cNvSpPr/>
          <p:nvPr/>
        </p:nvSpPr>
        <p:spPr>
          <a:xfrm>
            <a:off x="10086826" y="16501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2" name="Gerade Verbindung mit Pfeil 261"/>
          <p:cNvCxnSpPr>
            <a:stCxn id="261" idx="3"/>
          </p:cNvCxnSpPr>
          <p:nvPr/>
        </p:nvCxnSpPr>
        <p:spPr>
          <a:xfrm>
            <a:off x="10224938" y="17183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feld 310"/>
          <p:cNvSpPr txBox="1">
            <a:spLocks noChangeArrowheads="1"/>
          </p:cNvSpPr>
          <p:nvPr/>
        </p:nvSpPr>
        <p:spPr bwMode="auto">
          <a:xfrm>
            <a:off x="10202379" y="118788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4" name="Textfeld 310"/>
          <p:cNvSpPr txBox="1">
            <a:spLocks noChangeArrowheads="1"/>
          </p:cNvSpPr>
          <p:nvPr/>
        </p:nvSpPr>
        <p:spPr bwMode="auto">
          <a:xfrm>
            <a:off x="10224938" y="1756461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1412756" y="990850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5" name="Textfeld 310"/>
          <p:cNvSpPr txBox="1">
            <a:spLocks noChangeArrowheads="1"/>
          </p:cNvSpPr>
          <p:nvPr/>
        </p:nvSpPr>
        <p:spPr bwMode="auto">
          <a:xfrm>
            <a:off x="11556772" y="9734451"/>
            <a:ext cx="14558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11556772" y="997676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Benutzerdefiniert</PresentationFormat>
  <Paragraphs>76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248</cp:revision>
  <dcterms:created xsi:type="dcterms:W3CDTF">2012-06-05T08:13:00Z</dcterms:created>
  <dcterms:modified xsi:type="dcterms:W3CDTF">2013-04-05T12:01:39Z</dcterms:modified>
</cp:coreProperties>
</file>