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7281525" cy="10980738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3793" autoAdjust="0"/>
  </p:normalViewPr>
  <p:slideViewPr>
    <p:cSldViewPr>
      <p:cViewPr>
        <p:scale>
          <a:sx n="174" d="100"/>
          <a:sy n="174" d="100"/>
        </p:scale>
        <p:origin x="-80" y="1936"/>
      </p:cViewPr>
      <p:guideLst>
        <p:guide orient="horz" pos="3459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121" y="3411152"/>
            <a:ext cx="14689297" cy="235374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92235" y="6222427"/>
            <a:ext cx="12097069" cy="28061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542552" y="615135"/>
            <a:ext cx="5442482" cy="1311842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09116" y="615135"/>
            <a:ext cx="16045416" cy="1311842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5125" y="7056149"/>
            <a:ext cx="14689297" cy="218089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125" y="4654113"/>
            <a:ext cx="14689297" cy="24020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09120" y="3586539"/>
            <a:ext cx="10743945" cy="1014701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241095" y="3586539"/>
            <a:ext cx="10743948" cy="1014701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80" y="439748"/>
            <a:ext cx="15553374" cy="183012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3" y="2457969"/>
            <a:ext cx="7635675" cy="102436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64083" y="3482322"/>
            <a:ext cx="7635675" cy="63266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8778788" y="2457969"/>
            <a:ext cx="7638673" cy="102436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8778788" y="3482322"/>
            <a:ext cx="7638673" cy="632663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78" y="437201"/>
            <a:ext cx="5685504" cy="186062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56601" y="437202"/>
            <a:ext cx="9660852" cy="937175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4078" y="2297823"/>
            <a:ext cx="5685504" cy="751113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7316" y="7686524"/>
            <a:ext cx="10368915" cy="907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387316" y="981152"/>
            <a:ext cx="10368915" cy="6588443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87316" y="8593959"/>
            <a:ext cx="10368915" cy="128871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80" y="439748"/>
            <a:ext cx="15553374" cy="1830123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80" y="2562179"/>
            <a:ext cx="15553374" cy="7246779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87" y="10177526"/>
            <a:ext cx="4032354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904528" y="10177526"/>
            <a:ext cx="5472483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385108" y="10177526"/>
            <a:ext cx="4032354" cy="584624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Abgerundetes Rechteck 1969"/>
          <p:cNvSpPr/>
          <p:nvPr/>
        </p:nvSpPr>
        <p:spPr>
          <a:xfrm>
            <a:off x="1407666" y="5850409"/>
            <a:ext cx="1397000" cy="187220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RCK_Ctrl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71" name="Abgerundetes Rechteck 1970"/>
          <p:cNvSpPr/>
          <p:nvPr/>
        </p:nvSpPr>
        <p:spPr>
          <a:xfrm>
            <a:off x="8992890" y="4194225"/>
            <a:ext cx="2637135" cy="196229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72" name="Rechteck 1971"/>
          <p:cNvSpPr/>
          <p:nvPr/>
        </p:nvSpPr>
        <p:spPr>
          <a:xfrm>
            <a:off x="8920882" y="4255665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3" name="Rechteck 1972"/>
          <p:cNvSpPr/>
          <p:nvPr/>
        </p:nvSpPr>
        <p:spPr>
          <a:xfrm>
            <a:off x="8920882" y="454369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4" name="Rechteck 1973"/>
          <p:cNvSpPr/>
          <p:nvPr/>
        </p:nvSpPr>
        <p:spPr>
          <a:xfrm>
            <a:off x="8920882" y="483172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75" name="Rechteck 1974"/>
          <p:cNvSpPr/>
          <p:nvPr/>
        </p:nvSpPr>
        <p:spPr>
          <a:xfrm>
            <a:off x="8920882" y="5119761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76" name="Gerade Verbindung mit Pfeil 1975"/>
          <p:cNvCxnSpPr>
            <a:endCxn id="1974" idx="1"/>
          </p:cNvCxnSpPr>
          <p:nvPr/>
        </p:nvCxnSpPr>
        <p:spPr>
          <a:xfrm flipV="1">
            <a:off x="8128794" y="4900785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7" name="Textfeld 302"/>
          <p:cNvSpPr txBox="1">
            <a:spLocks noChangeArrowheads="1"/>
          </p:cNvSpPr>
          <p:nvPr/>
        </p:nvSpPr>
        <p:spPr bwMode="auto">
          <a:xfrm>
            <a:off x="8066310" y="4680222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1978" name="Gerade Verbindung mit Pfeil 1977"/>
          <p:cNvCxnSpPr>
            <a:endCxn id="1975" idx="1"/>
          </p:cNvCxnSpPr>
          <p:nvPr/>
        </p:nvCxnSpPr>
        <p:spPr>
          <a:xfrm flipV="1">
            <a:off x="8121353" y="5188024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9" name="Textfeld 304"/>
          <p:cNvSpPr txBox="1">
            <a:spLocks noChangeArrowheads="1"/>
          </p:cNvSpPr>
          <p:nvPr/>
        </p:nvSpPr>
        <p:spPr bwMode="auto">
          <a:xfrm>
            <a:off x="8066310" y="4967560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1980" name="Rechteck 1979"/>
          <p:cNvSpPr/>
          <p:nvPr/>
        </p:nvSpPr>
        <p:spPr>
          <a:xfrm>
            <a:off x="11557198" y="4777780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1" name="Textfeld 307"/>
          <p:cNvSpPr txBox="1">
            <a:spLocks noChangeArrowheads="1"/>
          </p:cNvSpPr>
          <p:nvPr/>
        </p:nvSpPr>
        <p:spPr bwMode="auto">
          <a:xfrm>
            <a:off x="11747702" y="4621626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82" name="Textfeld 308"/>
          <p:cNvSpPr txBox="1">
            <a:spLocks noChangeArrowheads="1"/>
          </p:cNvSpPr>
          <p:nvPr/>
        </p:nvSpPr>
        <p:spPr bwMode="auto">
          <a:xfrm>
            <a:off x="11737106" y="4993804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83" name="Rechteck 1982"/>
          <p:cNvSpPr/>
          <p:nvPr/>
        </p:nvSpPr>
        <p:spPr>
          <a:xfrm>
            <a:off x="11557198" y="513782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4" name="Rechteck 1983"/>
          <p:cNvSpPr/>
          <p:nvPr/>
        </p:nvSpPr>
        <p:spPr>
          <a:xfrm>
            <a:off x="8920882" y="565246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85" name="Rechteck 1984"/>
          <p:cNvSpPr/>
          <p:nvPr/>
        </p:nvSpPr>
        <p:spPr>
          <a:xfrm>
            <a:off x="8920882" y="594049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86" name="Gerade Verbindung mit Pfeil 1985"/>
          <p:cNvCxnSpPr>
            <a:stCxn id="1983" idx="3"/>
          </p:cNvCxnSpPr>
          <p:nvPr/>
        </p:nvCxnSpPr>
        <p:spPr>
          <a:xfrm>
            <a:off x="11695311" y="5206083"/>
            <a:ext cx="2742827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7" name="Gerade Verbindung mit Pfeil 1986"/>
          <p:cNvCxnSpPr>
            <a:stCxn id="1980" idx="3"/>
          </p:cNvCxnSpPr>
          <p:nvPr/>
        </p:nvCxnSpPr>
        <p:spPr>
          <a:xfrm>
            <a:off x="11695311" y="4846836"/>
            <a:ext cx="27428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8" name="Abgerundetes Rechteck 1987"/>
          <p:cNvSpPr/>
          <p:nvPr/>
        </p:nvSpPr>
        <p:spPr>
          <a:xfrm>
            <a:off x="4176266" y="5850409"/>
            <a:ext cx="792088" cy="185407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CLS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89" name="Rechteck 1988"/>
          <p:cNvSpPr/>
          <p:nvPr/>
        </p:nvSpPr>
        <p:spPr>
          <a:xfrm>
            <a:off x="4104258" y="655845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990" name="Gerade Verbindung mit Pfeil 1989"/>
          <p:cNvCxnSpPr>
            <a:endCxn id="1989" idx="1"/>
          </p:cNvCxnSpPr>
          <p:nvPr/>
        </p:nvCxnSpPr>
        <p:spPr>
          <a:xfrm>
            <a:off x="3096146" y="6627515"/>
            <a:ext cx="10081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1" name="Textfeld 300"/>
          <p:cNvSpPr txBox="1">
            <a:spLocks noChangeArrowheads="1"/>
          </p:cNvSpPr>
          <p:nvPr/>
        </p:nvSpPr>
        <p:spPr bwMode="auto">
          <a:xfrm>
            <a:off x="3024138" y="6414442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2" name="Textfeld 307"/>
          <p:cNvSpPr txBox="1">
            <a:spLocks noChangeArrowheads="1"/>
          </p:cNvSpPr>
          <p:nvPr/>
        </p:nvSpPr>
        <p:spPr bwMode="auto">
          <a:xfrm>
            <a:off x="5040362" y="6444481"/>
            <a:ext cx="590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3" name="Textfeld 310"/>
          <p:cNvSpPr txBox="1">
            <a:spLocks noChangeArrowheads="1"/>
          </p:cNvSpPr>
          <p:nvPr/>
        </p:nvSpPr>
        <p:spPr bwMode="auto">
          <a:xfrm>
            <a:off x="5040362" y="6732513"/>
            <a:ext cx="7254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cls_unlock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994" name="Rechteck 1993"/>
          <p:cNvSpPr/>
          <p:nvPr/>
        </p:nvSpPr>
        <p:spPr>
          <a:xfrm>
            <a:off x="4104258" y="68765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5" name="Abgerundetes Rechteck 1994"/>
          <p:cNvSpPr/>
          <p:nvPr/>
        </p:nvSpPr>
        <p:spPr>
          <a:xfrm>
            <a:off x="8920883" y="62953"/>
            <a:ext cx="1232048" cy="377123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mtClean="0">
                <a:solidFill>
                  <a:schemeClr val="tx1"/>
                </a:solidFill>
              </a:rPr>
              <a:t>EMH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96" name="Rechteck 1995"/>
          <p:cNvSpPr/>
          <p:nvPr/>
        </p:nvSpPr>
        <p:spPr>
          <a:xfrm>
            <a:off x="8849445" y="37772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7" name="Rechteck 1996"/>
          <p:cNvSpPr/>
          <p:nvPr/>
        </p:nvSpPr>
        <p:spPr>
          <a:xfrm>
            <a:off x="8839026" y="6657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8" name="Rechteck 1997"/>
          <p:cNvSpPr/>
          <p:nvPr/>
        </p:nvSpPr>
        <p:spPr>
          <a:xfrm>
            <a:off x="8839026" y="953790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99" name="Rechteck 1998"/>
          <p:cNvSpPr/>
          <p:nvPr/>
        </p:nvSpPr>
        <p:spPr>
          <a:xfrm>
            <a:off x="8846517" y="124931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4" name="Rechteck 2003"/>
          <p:cNvSpPr/>
          <p:nvPr/>
        </p:nvSpPr>
        <p:spPr>
          <a:xfrm>
            <a:off x="8846517" y="15520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05" name="Gerade Verbindung mit Pfeil 2004"/>
          <p:cNvCxnSpPr/>
          <p:nvPr/>
        </p:nvCxnSpPr>
        <p:spPr>
          <a:xfrm>
            <a:off x="7758906" y="1617117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6" name="Rechteck 2005"/>
          <p:cNvSpPr/>
          <p:nvPr/>
        </p:nvSpPr>
        <p:spPr>
          <a:xfrm>
            <a:off x="8839026" y="183301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7" name="Rechteck 2006"/>
          <p:cNvSpPr/>
          <p:nvPr/>
        </p:nvSpPr>
        <p:spPr>
          <a:xfrm>
            <a:off x="8839026" y="210591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8" name="Rechteck 2007"/>
          <p:cNvSpPr/>
          <p:nvPr/>
        </p:nvSpPr>
        <p:spPr>
          <a:xfrm>
            <a:off x="8839026" y="239499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09" name="Textfeld 316"/>
          <p:cNvSpPr txBox="1">
            <a:spLocks noChangeArrowheads="1"/>
          </p:cNvSpPr>
          <p:nvPr/>
        </p:nvSpPr>
        <p:spPr bwMode="auto">
          <a:xfrm>
            <a:off x="7686898" y="1401217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0" name="Gerade Verbindung mit Pfeil 2009"/>
          <p:cNvCxnSpPr/>
          <p:nvPr/>
        </p:nvCxnSpPr>
        <p:spPr>
          <a:xfrm>
            <a:off x="7758906" y="1899692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1" name="Textfeld 318"/>
          <p:cNvSpPr txBox="1">
            <a:spLocks noChangeArrowheads="1"/>
          </p:cNvSpPr>
          <p:nvPr/>
        </p:nvSpPr>
        <p:spPr bwMode="auto">
          <a:xfrm>
            <a:off x="7686898" y="1683792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2" name="Gerade Verbindung mit Pfeil 2011"/>
          <p:cNvCxnSpPr/>
          <p:nvPr/>
        </p:nvCxnSpPr>
        <p:spPr>
          <a:xfrm>
            <a:off x="7758906" y="217750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3" name="Textfeld 320"/>
          <p:cNvSpPr txBox="1">
            <a:spLocks noChangeArrowheads="1"/>
          </p:cNvSpPr>
          <p:nvPr/>
        </p:nvSpPr>
        <p:spPr bwMode="auto">
          <a:xfrm>
            <a:off x="7686898" y="1961604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14" name="Gerade Verbindung mit Pfeil 2013"/>
          <p:cNvCxnSpPr/>
          <p:nvPr/>
        </p:nvCxnSpPr>
        <p:spPr>
          <a:xfrm>
            <a:off x="7758906" y="2463254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5" name="Textfeld 322"/>
          <p:cNvSpPr txBox="1">
            <a:spLocks noChangeArrowheads="1"/>
          </p:cNvSpPr>
          <p:nvPr/>
        </p:nvSpPr>
        <p:spPr bwMode="auto">
          <a:xfrm>
            <a:off x="7711331" y="2247354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24" name="Textfeld 310"/>
          <p:cNvSpPr txBox="1">
            <a:spLocks noChangeArrowheads="1"/>
          </p:cNvSpPr>
          <p:nvPr/>
        </p:nvSpPr>
        <p:spPr bwMode="auto">
          <a:xfrm>
            <a:off x="10217472" y="2219970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25" name="Textfeld 310"/>
          <p:cNvSpPr txBox="1">
            <a:spLocks noChangeArrowheads="1"/>
          </p:cNvSpPr>
          <p:nvPr/>
        </p:nvSpPr>
        <p:spPr bwMode="auto">
          <a:xfrm>
            <a:off x="10214297" y="2435994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34" name="Rechteck 2033"/>
          <p:cNvSpPr/>
          <p:nvPr/>
        </p:nvSpPr>
        <p:spPr>
          <a:xfrm>
            <a:off x="10080922" y="239402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35" name="Gerade Verbindung mit Pfeil 2034"/>
          <p:cNvCxnSpPr/>
          <p:nvPr/>
        </p:nvCxnSpPr>
        <p:spPr>
          <a:xfrm>
            <a:off x="10219034" y="246228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6" name="Rechteck 2035"/>
          <p:cNvSpPr/>
          <p:nvPr/>
        </p:nvSpPr>
        <p:spPr>
          <a:xfrm>
            <a:off x="10086826" y="261004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37" name="Gerade Verbindung mit Pfeil 2036"/>
          <p:cNvCxnSpPr>
            <a:stCxn id="2169" idx="3"/>
            <a:endCxn id="2161" idx="1"/>
          </p:cNvCxnSpPr>
          <p:nvPr/>
        </p:nvCxnSpPr>
        <p:spPr>
          <a:xfrm>
            <a:off x="10224938" y="3686225"/>
            <a:ext cx="277232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Textfeld 298"/>
          <p:cNvSpPr txBox="1">
            <a:spLocks noChangeArrowheads="1"/>
          </p:cNvSpPr>
          <p:nvPr/>
        </p:nvSpPr>
        <p:spPr bwMode="auto">
          <a:xfrm>
            <a:off x="7956798" y="6948462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42" name="Gerade Verbindung mit Pfeil 2041"/>
          <p:cNvCxnSpPr>
            <a:endCxn id="2276" idx="1"/>
          </p:cNvCxnSpPr>
          <p:nvPr/>
        </p:nvCxnSpPr>
        <p:spPr>
          <a:xfrm flipV="1">
            <a:off x="8028806" y="7160741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3" name="Abgerundetes Rechteck 2042"/>
          <p:cNvSpPr/>
          <p:nvPr/>
        </p:nvSpPr>
        <p:spPr>
          <a:xfrm>
            <a:off x="2448075" y="2484114"/>
            <a:ext cx="2628404" cy="313221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44" name="Rechteck 2043"/>
          <p:cNvSpPr/>
          <p:nvPr/>
        </p:nvSpPr>
        <p:spPr>
          <a:xfrm>
            <a:off x="2383557" y="2905572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45" name="Gerade Verbindung mit Pfeil 2044"/>
          <p:cNvCxnSpPr/>
          <p:nvPr/>
        </p:nvCxnSpPr>
        <p:spPr>
          <a:xfrm>
            <a:off x="1591469" y="297758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" name="Rechteck 2045"/>
          <p:cNvSpPr/>
          <p:nvPr/>
        </p:nvSpPr>
        <p:spPr>
          <a:xfrm>
            <a:off x="2383557" y="319360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47" name="Rechteck 2046"/>
          <p:cNvSpPr/>
          <p:nvPr/>
        </p:nvSpPr>
        <p:spPr>
          <a:xfrm>
            <a:off x="2383557" y="348163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48" name="Rechteck 2047"/>
          <p:cNvSpPr/>
          <p:nvPr/>
        </p:nvSpPr>
        <p:spPr>
          <a:xfrm>
            <a:off x="2383557" y="376966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49" name="Gerade Verbindung mit Pfeil 2048"/>
          <p:cNvCxnSpPr/>
          <p:nvPr/>
        </p:nvCxnSpPr>
        <p:spPr>
          <a:xfrm>
            <a:off x="1591469" y="326561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Gerade Verbindung mit Pfeil 2049"/>
          <p:cNvCxnSpPr/>
          <p:nvPr/>
        </p:nvCxnSpPr>
        <p:spPr>
          <a:xfrm>
            <a:off x="1591469" y="355364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Gerade Verbindung mit Pfeil 2050"/>
          <p:cNvCxnSpPr/>
          <p:nvPr/>
        </p:nvCxnSpPr>
        <p:spPr>
          <a:xfrm>
            <a:off x="1591469" y="3841676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hteck 2051"/>
          <p:cNvSpPr/>
          <p:nvPr/>
        </p:nvSpPr>
        <p:spPr>
          <a:xfrm>
            <a:off x="5004470" y="273600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3" name="Rechteck 2052"/>
          <p:cNvSpPr/>
          <p:nvPr/>
        </p:nvSpPr>
        <p:spPr>
          <a:xfrm>
            <a:off x="5004470" y="454369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4" name="Rechteck 2053"/>
          <p:cNvSpPr/>
          <p:nvPr/>
        </p:nvSpPr>
        <p:spPr>
          <a:xfrm>
            <a:off x="5004470" y="331207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55" name="Rechteck 2054"/>
          <p:cNvSpPr/>
          <p:nvPr/>
        </p:nvSpPr>
        <p:spPr>
          <a:xfrm>
            <a:off x="2383557" y="405770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56" name="Gerade Verbindung mit Pfeil 2055"/>
          <p:cNvCxnSpPr/>
          <p:nvPr/>
        </p:nvCxnSpPr>
        <p:spPr>
          <a:xfrm>
            <a:off x="1591469" y="412970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hteck 2056"/>
          <p:cNvSpPr/>
          <p:nvPr/>
        </p:nvSpPr>
        <p:spPr>
          <a:xfrm>
            <a:off x="2383557" y="434573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58" name="Gerade Verbindung mit Pfeil 2057"/>
          <p:cNvCxnSpPr/>
          <p:nvPr/>
        </p:nvCxnSpPr>
        <p:spPr>
          <a:xfrm>
            <a:off x="1591469" y="4417740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Gerade Verbindung mit Pfeil 2058"/>
          <p:cNvCxnSpPr>
            <a:stCxn id="2053" idx="3"/>
            <a:endCxn id="1973" idx="1"/>
          </p:cNvCxnSpPr>
          <p:nvPr/>
        </p:nvCxnSpPr>
        <p:spPr>
          <a:xfrm>
            <a:off x="5142583" y="4611960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feld 298"/>
          <p:cNvSpPr txBox="1">
            <a:spLocks noChangeArrowheads="1"/>
          </p:cNvSpPr>
          <p:nvPr/>
        </p:nvSpPr>
        <p:spPr bwMode="auto">
          <a:xfrm>
            <a:off x="5184329" y="4396631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1" name="Textfeld 300"/>
          <p:cNvSpPr txBox="1">
            <a:spLocks noChangeArrowheads="1"/>
          </p:cNvSpPr>
          <p:nvPr/>
        </p:nvSpPr>
        <p:spPr bwMode="auto">
          <a:xfrm>
            <a:off x="5184329" y="4104158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2" name="Textfeld 298"/>
          <p:cNvSpPr txBox="1">
            <a:spLocks noChangeArrowheads="1"/>
          </p:cNvSpPr>
          <p:nvPr/>
        </p:nvSpPr>
        <p:spPr bwMode="auto">
          <a:xfrm>
            <a:off x="1175271" y="2761556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3" name="Textfeld 298"/>
          <p:cNvSpPr txBox="1">
            <a:spLocks noChangeArrowheads="1"/>
          </p:cNvSpPr>
          <p:nvPr/>
        </p:nvSpPr>
        <p:spPr bwMode="auto">
          <a:xfrm>
            <a:off x="1175271" y="3049588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4" name="Textfeld 298"/>
          <p:cNvSpPr txBox="1">
            <a:spLocks noChangeArrowheads="1"/>
          </p:cNvSpPr>
          <p:nvPr/>
        </p:nvSpPr>
        <p:spPr bwMode="auto">
          <a:xfrm>
            <a:off x="1178446" y="3913684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5" name="Textfeld 298"/>
          <p:cNvSpPr txBox="1">
            <a:spLocks noChangeArrowheads="1"/>
          </p:cNvSpPr>
          <p:nvPr/>
        </p:nvSpPr>
        <p:spPr bwMode="auto">
          <a:xfrm>
            <a:off x="1189559" y="4201716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6" name="Textfeld 298"/>
          <p:cNvSpPr txBox="1">
            <a:spLocks noChangeArrowheads="1"/>
          </p:cNvSpPr>
          <p:nvPr/>
        </p:nvSpPr>
        <p:spPr bwMode="auto">
          <a:xfrm>
            <a:off x="1167333" y="3337620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7" name="Textfeld 298"/>
          <p:cNvSpPr txBox="1">
            <a:spLocks noChangeArrowheads="1"/>
          </p:cNvSpPr>
          <p:nvPr/>
        </p:nvSpPr>
        <p:spPr bwMode="auto">
          <a:xfrm>
            <a:off x="1167333" y="3625652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8" name="Textfeld 298"/>
          <p:cNvSpPr txBox="1">
            <a:spLocks noChangeArrowheads="1"/>
          </p:cNvSpPr>
          <p:nvPr/>
        </p:nvSpPr>
        <p:spPr bwMode="auto">
          <a:xfrm>
            <a:off x="5200056" y="2598092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69" name="Textfeld 300"/>
          <p:cNvSpPr txBox="1">
            <a:spLocks noChangeArrowheads="1"/>
          </p:cNvSpPr>
          <p:nvPr/>
        </p:nvSpPr>
        <p:spPr bwMode="auto">
          <a:xfrm>
            <a:off x="5207993" y="2886125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0" name="Textfeld 302"/>
          <p:cNvSpPr txBox="1">
            <a:spLocks noChangeArrowheads="1"/>
          </p:cNvSpPr>
          <p:nvPr/>
        </p:nvSpPr>
        <p:spPr bwMode="auto">
          <a:xfrm>
            <a:off x="5223868" y="3174157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1" name="Textfeld 304"/>
          <p:cNvSpPr txBox="1">
            <a:spLocks noChangeArrowheads="1"/>
          </p:cNvSpPr>
          <p:nvPr/>
        </p:nvSpPr>
        <p:spPr bwMode="auto">
          <a:xfrm>
            <a:off x="5208712" y="3462188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72" name="Rechteck 2071"/>
          <p:cNvSpPr/>
          <p:nvPr/>
        </p:nvSpPr>
        <p:spPr>
          <a:xfrm>
            <a:off x="5004470" y="425566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3" name="Rechteck 2072"/>
          <p:cNvSpPr/>
          <p:nvPr/>
        </p:nvSpPr>
        <p:spPr>
          <a:xfrm>
            <a:off x="5004470" y="36001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4" name="Rechteck 2073"/>
          <p:cNvSpPr/>
          <p:nvPr/>
        </p:nvSpPr>
        <p:spPr>
          <a:xfrm>
            <a:off x="5004470" y="302403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75" name="Rechteck 2074"/>
          <p:cNvSpPr/>
          <p:nvPr/>
        </p:nvSpPr>
        <p:spPr>
          <a:xfrm>
            <a:off x="2383557" y="46337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76" name="Gerade Verbindung mit Pfeil 2075"/>
          <p:cNvCxnSpPr/>
          <p:nvPr/>
        </p:nvCxnSpPr>
        <p:spPr>
          <a:xfrm>
            <a:off x="1591469" y="470577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chteck 2076"/>
          <p:cNvSpPr/>
          <p:nvPr/>
        </p:nvSpPr>
        <p:spPr>
          <a:xfrm>
            <a:off x="2383557" y="492179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78" name="Gerade Verbindung mit Pfeil 2077"/>
          <p:cNvCxnSpPr/>
          <p:nvPr/>
        </p:nvCxnSpPr>
        <p:spPr>
          <a:xfrm>
            <a:off x="1591469" y="4993804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feld 298"/>
          <p:cNvSpPr txBox="1">
            <a:spLocks noChangeArrowheads="1"/>
          </p:cNvSpPr>
          <p:nvPr/>
        </p:nvSpPr>
        <p:spPr bwMode="auto">
          <a:xfrm>
            <a:off x="1190650" y="4489748"/>
            <a:ext cx="904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deactivate_as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0" name="Textfeld 298"/>
          <p:cNvSpPr txBox="1">
            <a:spLocks noChangeArrowheads="1"/>
          </p:cNvSpPr>
          <p:nvPr/>
        </p:nvSpPr>
        <p:spPr bwMode="auto">
          <a:xfrm>
            <a:off x="1192734" y="4777780"/>
            <a:ext cx="7858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activate_as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1" name="Rechteck 2080"/>
          <p:cNvSpPr/>
          <p:nvPr/>
        </p:nvSpPr>
        <p:spPr>
          <a:xfrm>
            <a:off x="5004470" y="511976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82" name="Textfeld 302"/>
          <p:cNvSpPr txBox="1">
            <a:spLocks noChangeArrowheads="1"/>
          </p:cNvSpPr>
          <p:nvPr/>
        </p:nvSpPr>
        <p:spPr bwMode="auto">
          <a:xfrm>
            <a:off x="5176466" y="4686250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3" name="Textfeld 304"/>
          <p:cNvSpPr txBox="1">
            <a:spLocks noChangeArrowheads="1"/>
          </p:cNvSpPr>
          <p:nvPr/>
        </p:nvSpPr>
        <p:spPr bwMode="auto">
          <a:xfrm>
            <a:off x="5176466" y="4974283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84" name="Rechteck 2083"/>
          <p:cNvSpPr/>
          <p:nvPr/>
        </p:nvSpPr>
        <p:spPr>
          <a:xfrm>
            <a:off x="5004470" y="483172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85" name="Gerade Verbindung mit Pfeil 2084"/>
          <p:cNvCxnSpPr>
            <a:stCxn id="2072" idx="3"/>
            <a:endCxn id="1972" idx="1"/>
          </p:cNvCxnSpPr>
          <p:nvPr/>
        </p:nvCxnSpPr>
        <p:spPr>
          <a:xfrm>
            <a:off x="5142582" y="4323928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Gewinkelte Verbindung 2085"/>
          <p:cNvCxnSpPr>
            <a:stCxn id="2052" idx="3"/>
            <a:endCxn id="1996" idx="1"/>
          </p:cNvCxnSpPr>
          <p:nvPr/>
        </p:nvCxnSpPr>
        <p:spPr>
          <a:xfrm flipV="1">
            <a:off x="5142582" y="446782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Gewinkelte Verbindung 2086"/>
          <p:cNvCxnSpPr>
            <a:stCxn id="2074" idx="3"/>
            <a:endCxn id="1997" idx="1"/>
          </p:cNvCxnSpPr>
          <p:nvPr/>
        </p:nvCxnSpPr>
        <p:spPr>
          <a:xfrm flipV="1">
            <a:off x="5142582" y="734021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Gewinkelte Verbindung 2087"/>
          <p:cNvCxnSpPr>
            <a:stCxn id="2054" idx="3"/>
            <a:endCxn id="1998" idx="1"/>
          </p:cNvCxnSpPr>
          <p:nvPr/>
        </p:nvCxnSpPr>
        <p:spPr>
          <a:xfrm flipV="1">
            <a:off x="5148486" y="1022847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Gewinkelte Verbindung 2088"/>
          <p:cNvCxnSpPr>
            <a:stCxn id="2073" idx="3"/>
            <a:endCxn id="1999" idx="1"/>
          </p:cNvCxnSpPr>
          <p:nvPr/>
        </p:nvCxnSpPr>
        <p:spPr>
          <a:xfrm flipV="1">
            <a:off x="5142582" y="1317576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0" name="Rechteck 2089"/>
          <p:cNvSpPr/>
          <p:nvPr/>
        </p:nvSpPr>
        <p:spPr>
          <a:xfrm>
            <a:off x="4896346" y="6876529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91" name="Rechteck 2090"/>
          <p:cNvSpPr/>
          <p:nvPr/>
        </p:nvSpPr>
        <p:spPr>
          <a:xfrm>
            <a:off x="4896346" y="6588497"/>
            <a:ext cx="136525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92" name="Form 2091"/>
          <p:cNvCxnSpPr>
            <a:endCxn id="2275" idx="1"/>
          </p:cNvCxnSpPr>
          <p:nvPr/>
        </p:nvCxnSpPr>
        <p:spPr>
          <a:xfrm rot="16200000" flipH="1">
            <a:off x="7364334" y="5237247"/>
            <a:ext cx="2198206" cy="94391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Rechteck 2092"/>
          <p:cNvSpPr/>
          <p:nvPr/>
        </p:nvSpPr>
        <p:spPr>
          <a:xfrm>
            <a:off x="1335658" y="679241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094" name="Gerade Verbindung mit Pfeil 2093"/>
          <p:cNvCxnSpPr/>
          <p:nvPr/>
        </p:nvCxnSpPr>
        <p:spPr>
          <a:xfrm>
            <a:off x="543570" y="6858521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Rechteck 2094"/>
          <p:cNvSpPr/>
          <p:nvPr/>
        </p:nvSpPr>
        <p:spPr>
          <a:xfrm>
            <a:off x="1335658" y="708203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096" name="Textfeld 298"/>
          <p:cNvSpPr txBox="1">
            <a:spLocks noChangeArrowheads="1"/>
          </p:cNvSpPr>
          <p:nvPr/>
        </p:nvSpPr>
        <p:spPr bwMode="auto">
          <a:xfrm>
            <a:off x="39514" y="6642497"/>
            <a:ext cx="8556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097" name="Gerade Verbindung mit Pfeil 2096"/>
          <p:cNvCxnSpPr/>
          <p:nvPr/>
        </p:nvCxnSpPr>
        <p:spPr>
          <a:xfrm>
            <a:off x="543570" y="7146553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feld 300"/>
          <p:cNvSpPr txBox="1">
            <a:spLocks noChangeArrowheads="1"/>
          </p:cNvSpPr>
          <p:nvPr/>
        </p:nvSpPr>
        <p:spPr bwMode="auto">
          <a:xfrm>
            <a:off x="39514" y="6930529"/>
            <a:ext cx="99060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rck_but_unlock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099" name="Textfeld 307"/>
          <p:cNvSpPr txBox="1">
            <a:spLocks noChangeArrowheads="1"/>
          </p:cNvSpPr>
          <p:nvPr/>
        </p:nvSpPr>
        <p:spPr bwMode="auto">
          <a:xfrm>
            <a:off x="2880122" y="7308577"/>
            <a:ext cx="749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00" name="Textfeld 307"/>
          <p:cNvSpPr txBox="1">
            <a:spLocks noChangeArrowheads="1"/>
          </p:cNvSpPr>
          <p:nvPr/>
        </p:nvSpPr>
        <p:spPr bwMode="auto">
          <a:xfrm>
            <a:off x="2880122" y="7020545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01" name="Gerade Verbindung mit Pfeil 2100"/>
          <p:cNvCxnSpPr/>
          <p:nvPr/>
        </p:nvCxnSpPr>
        <p:spPr>
          <a:xfrm>
            <a:off x="3096146" y="6918498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Textfeld 300"/>
          <p:cNvSpPr txBox="1">
            <a:spLocks noChangeArrowheads="1"/>
          </p:cNvSpPr>
          <p:nvPr/>
        </p:nvSpPr>
        <p:spPr bwMode="auto">
          <a:xfrm>
            <a:off x="3024138" y="6702474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03" name="Gewinkelte Verbindung 2102"/>
          <p:cNvCxnSpPr>
            <a:stCxn id="2091" idx="3"/>
            <a:endCxn id="1984" idx="1"/>
          </p:cNvCxnSpPr>
          <p:nvPr/>
        </p:nvCxnSpPr>
        <p:spPr>
          <a:xfrm flipV="1">
            <a:off x="5032871" y="5721524"/>
            <a:ext cx="3888011" cy="938981"/>
          </a:xfrm>
          <a:prstGeom prst="bentConnector3">
            <a:avLst>
              <a:gd name="adj1" fmla="val 4353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Gewinkelte Verbindung 2103"/>
          <p:cNvCxnSpPr>
            <a:stCxn id="2090" idx="3"/>
            <a:endCxn id="1985" idx="1"/>
          </p:cNvCxnSpPr>
          <p:nvPr/>
        </p:nvCxnSpPr>
        <p:spPr>
          <a:xfrm flipV="1">
            <a:off x="5032871" y="6008762"/>
            <a:ext cx="3888011" cy="939775"/>
          </a:xfrm>
          <a:prstGeom prst="bentConnector3">
            <a:avLst>
              <a:gd name="adj1" fmla="val 4843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Abgerundetes Rechteck 2104"/>
          <p:cNvSpPr/>
          <p:nvPr/>
        </p:nvSpPr>
        <p:spPr>
          <a:xfrm>
            <a:off x="9919146" y="7920582"/>
            <a:ext cx="1566044" cy="2916387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AS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06" name="Rechteck 2105"/>
          <p:cNvSpPr/>
          <p:nvPr/>
        </p:nvSpPr>
        <p:spPr>
          <a:xfrm>
            <a:off x="9847709" y="8010574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7" name="Rechteck 2106"/>
          <p:cNvSpPr/>
          <p:nvPr/>
        </p:nvSpPr>
        <p:spPr>
          <a:xfrm>
            <a:off x="9847709" y="829860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8" name="Rechteck 2107"/>
          <p:cNvSpPr/>
          <p:nvPr/>
        </p:nvSpPr>
        <p:spPr>
          <a:xfrm>
            <a:off x="11419086" y="7992590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09" name="Textfeld 307"/>
          <p:cNvSpPr txBox="1">
            <a:spLocks noChangeArrowheads="1"/>
          </p:cNvSpPr>
          <p:nvPr/>
        </p:nvSpPr>
        <p:spPr bwMode="auto">
          <a:xfrm>
            <a:off x="11557198" y="9252793"/>
            <a:ext cx="866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10" name="Textfeld 310"/>
          <p:cNvSpPr txBox="1">
            <a:spLocks noChangeArrowheads="1"/>
          </p:cNvSpPr>
          <p:nvPr/>
        </p:nvSpPr>
        <p:spPr bwMode="auto">
          <a:xfrm>
            <a:off x="11557198" y="9540826"/>
            <a:ext cx="876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as_active_off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1" name="Gerade Verbindung mit Pfeil 2110"/>
          <p:cNvCxnSpPr>
            <a:stCxn id="2108" idx="3"/>
            <a:endCxn id="2207" idx="1"/>
          </p:cNvCxnSpPr>
          <p:nvPr/>
        </p:nvCxnSpPr>
        <p:spPr>
          <a:xfrm flipV="1">
            <a:off x="11557198" y="8060853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2" name="Rechteck 2111"/>
          <p:cNvSpPr/>
          <p:nvPr/>
        </p:nvSpPr>
        <p:spPr>
          <a:xfrm>
            <a:off x="9849296" y="856865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3" name="Textfeld 300"/>
          <p:cNvSpPr txBox="1">
            <a:spLocks noChangeArrowheads="1"/>
          </p:cNvSpPr>
          <p:nvPr/>
        </p:nvSpPr>
        <p:spPr bwMode="auto">
          <a:xfrm>
            <a:off x="8568754" y="9828857"/>
            <a:ext cx="1190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14" name="Rechteck 2113"/>
          <p:cNvSpPr/>
          <p:nvPr/>
        </p:nvSpPr>
        <p:spPr>
          <a:xfrm>
            <a:off x="11419086" y="942684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5" name="Textfeld 310"/>
          <p:cNvSpPr txBox="1">
            <a:spLocks noChangeArrowheads="1"/>
          </p:cNvSpPr>
          <p:nvPr/>
        </p:nvSpPr>
        <p:spPr bwMode="auto">
          <a:xfrm>
            <a:off x="15373622" y="8388697"/>
            <a:ext cx="10807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6" name="Gerade Verbindung mit Pfeil 2115"/>
          <p:cNvCxnSpPr>
            <a:stCxn id="2114" idx="3"/>
            <a:endCxn id="2210" idx="1"/>
          </p:cNvCxnSpPr>
          <p:nvPr/>
        </p:nvCxnSpPr>
        <p:spPr>
          <a:xfrm>
            <a:off x="11557198" y="9495111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Rechteck 2116"/>
          <p:cNvSpPr/>
          <p:nvPr/>
        </p:nvSpPr>
        <p:spPr>
          <a:xfrm>
            <a:off x="11419085" y="97148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18" name="Textfeld 310"/>
          <p:cNvSpPr txBox="1">
            <a:spLocks noChangeArrowheads="1"/>
          </p:cNvSpPr>
          <p:nvPr/>
        </p:nvSpPr>
        <p:spPr bwMode="auto">
          <a:xfrm>
            <a:off x="11556107" y="8388697"/>
            <a:ext cx="8651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as_alarm_on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19" name="Gerade Verbindung mit Pfeil 2118"/>
          <p:cNvCxnSpPr>
            <a:stCxn id="2216" idx="3"/>
            <a:endCxn id="2214" idx="1"/>
          </p:cNvCxnSpPr>
          <p:nvPr/>
        </p:nvCxnSpPr>
        <p:spPr>
          <a:xfrm>
            <a:off x="11557198" y="8631015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0" name="Rechteck 2119"/>
          <p:cNvSpPr/>
          <p:nvPr/>
        </p:nvSpPr>
        <p:spPr>
          <a:xfrm>
            <a:off x="9841359" y="885668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21" name="Textfeld 300"/>
          <p:cNvSpPr txBox="1">
            <a:spLocks noChangeArrowheads="1"/>
          </p:cNvSpPr>
          <p:nvPr/>
        </p:nvSpPr>
        <p:spPr bwMode="auto">
          <a:xfrm>
            <a:off x="8568754" y="9540825"/>
            <a:ext cx="1252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time_alarm_elapsed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22" name="Rechteck 2121"/>
          <p:cNvSpPr/>
          <p:nvPr/>
        </p:nvSpPr>
        <p:spPr>
          <a:xfrm>
            <a:off x="11419086" y="885812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3" name="Gerade Verbindung mit Pfeil 2122"/>
          <p:cNvCxnSpPr>
            <a:stCxn id="2122" idx="3"/>
            <a:endCxn id="2215" idx="1"/>
          </p:cNvCxnSpPr>
          <p:nvPr/>
        </p:nvCxnSpPr>
        <p:spPr>
          <a:xfrm flipV="1">
            <a:off x="11557198" y="8919047"/>
            <a:ext cx="1656184" cy="7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Rechteck 2123"/>
          <p:cNvSpPr/>
          <p:nvPr/>
        </p:nvSpPr>
        <p:spPr>
          <a:xfrm>
            <a:off x="9841359" y="973333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5" name="Gerade Verbindung mit Pfeil 2124"/>
          <p:cNvCxnSpPr/>
          <p:nvPr/>
        </p:nvCxnSpPr>
        <p:spPr>
          <a:xfrm>
            <a:off x="8650734" y="9504758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Rechteck 2125"/>
          <p:cNvSpPr/>
          <p:nvPr/>
        </p:nvSpPr>
        <p:spPr>
          <a:xfrm>
            <a:off x="9841359" y="1000955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27" name="Gerade Verbindung mit Pfeil 2126"/>
          <p:cNvCxnSpPr/>
          <p:nvPr/>
        </p:nvCxnSpPr>
        <p:spPr>
          <a:xfrm>
            <a:off x="8650734" y="9792790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Rechteck 2127"/>
          <p:cNvSpPr/>
          <p:nvPr/>
        </p:nvSpPr>
        <p:spPr>
          <a:xfrm>
            <a:off x="9847138" y="914471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29" name="Rechteck 2128"/>
          <p:cNvSpPr/>
          <p:nvPr/>
        </p:nvSpPr>
        <p:spPr>
          <a:xfrm>
            <a:off x="9841359" y="943275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30" name="Gerade Verbindung mit Pfeil 2129"/>
          <p:cNvCxnSpPr/>
          <p:nvPr/>
        </p:nvCxnSpPr>
        <p:spPr>
          <a:xfrm>
            <a:off x="8650734" y="9216726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1" name="Textfeld 300"/>
          <p:cNvSpPr txBox="1">
            <a:spLocks noChangeArrowheads="1"/>
          </p:cNvSpPr>
          <p:nvPr/>
        </p:nvSpPr>
        <p:spPr bwMode="auto">
          <a:xfrm>
            <a:off x="8550994" y="9234710"/>
            <a:ext cx="10207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key_pos_unlock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32" name="Textfeld 300"/>
          <p:cNvSpPr txBox="1">
            <a:spLocks noChangeArrowheads="1"/>
          </p:cNvSpPr>
          <p:nvPr/>
        </p:nvSpPr>
        <p:spPr bwMode="auto">
          <a:xfrm>
            <a:off x="8550994" y="8946678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key_pos_lock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33" name="Gewinkelte Verbindung 2132"/>
          <p:cNvCxnSpPr>
            <a:stCxn id="2084" idx="3"/>
            <a:endCxn id="2106" idx="1"/>
          </p:cNvCxnSpPr>
          <p:nvPr/>
        </p:nvCxnSpPr>
        <p:spPr>
          <a:xfrm>
            <a:off x="5142582" y="4899992"/>
            <a:ext cx="4705127" cy="31796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Gewinkelte Verbindung 2133"/>
          <p:cNvCxnSpPr>
            <a:stCxn id="2081" idx="3"/>
            <a:endCxn id="2107" idx="1"/>
          </p:cNvCxnSpPr>
          <p:nvPr/>
        </p:nvCxnSpPr>
        <p:spPr>
          <a:xfrm>
            <a:off x="5142583" y="5188024"/>
            <a:ext cx="4705126" cy="3178845"/>
          </a:xfrm>
          <a:prstGeom prst="bentConnector3">
            <a:avLst>
              <a:gd name="adj1" fmla="val 4643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5" name="Rechteck 2134"/>
          <p:cNvSpPr/>
          <p:nvPr/>
        </p:nvSpPr>
        <p:spPr>
          <a:xfrm>
            <a:off x="8839026" y="2687886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36" name="Rechteck 2135"/>
          <p:cNvSpPr/>
          <p:nvPr/>
        </p:nvSpPr>
        <p:spPr>
          <a:xfrm>
            <a:off x="8846517" y="297750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137" name="Gerade Verbindung mit Pfeil 2136"/>
          <p:cNvCxnSpPr/>
          <p:nvPr/>
        </p:nvCxnSpPr>
        <p:spPr>
          <a:xfrm>
            <a:off x="8046863" y="275399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Gerade Verbindung mit Pfeil 2137"/>
          <p:cNvCxnSpPr/>
          <p:nvPr/>
        </p:nvCxnSpPr>
        <p:spPr>
          <a:xfrm>
            <a:off x="8046863" y="304202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9" name="Textfeld 322"/>
          <p:cNvSpPr txBox="1">
            <a:spLocks noChangeArrowheads="1"/>
          </p:cNvSpPr>
          <p:nvPr/>
        </p:nvSpPr>
        <p:spPr bwMode="auto">
          <a:xfrm>
            <a:off x="7491238" y="2825998"/>
            <a:ext cx="1347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time_heating_elapsed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40" name="Textfeld 322"/>
          <p:cNvSpPr txBox="1">
            <a:spLocks noChangeArrowheads="1"/>
          </p:cNvSpPr>
          <p:nvPr/>
        </p:nvSpPr>
        <p:spPr bwMode="auto">
          <a:xfrm>
            <a:off x="7686898" y="2507769"/>
            <a:ext cx="8755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em_too_cold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41" name="Rechteck 2140"/>
          <p:cNvSpPr/>
          <p:nvPr/>
        </p:nvSpPr>
        <p:spPr>
          <a:xfrm>
            <a:off x="10086826" y="332993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0" name="Abgerundetes Rechteck 2159"/>
          <p:cNvSpPr/>
          <p:nvPr/>
        </p:nvSpPr>
        <p:spPr>
          <a:xfrm>
            <a:off x="13069266" y="3257922"/>
            <a:ext cx="1368152" cy="606301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161" name="Rechteck 2160"/>
          <p:cNvSpPr/>
          <p:nvPr/>
        </p:nvSpPr>
        <p:spPr>
          <a:xfrm>
            <a:off x="12997258" y="361796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2" name="Rechteck 2161"/>
          <p:cNvSpPr/>
          <p:nvPr/>
        </p:nvSpPr>
        <p:spPr>
          <a:xfrm>
            <a:off x="12997258" y="332993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3" name="Rechteck 2162"/>
          <p:cNvSpPr/>
          <p:nvPr/>
        </p:nvSpPr>
        <p:spPr>
          <a:xfrm>
            <a:off x="14365410" y="3335834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4" name="Rechteck 2163"/>
          <p:cNvSpPr/>
          <p:nvPr/>
        </p:nvSpPr>
        <p:spPr>
          <a:xfrm>
            <a:off x="14365410" y="362545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65" name="Textfeld 307"/>
          <p:cNvSpPr txBox="1">
            <a:spLocks noChangeArrowheads="1"/>
          </p:cNvSpPr>
          <p:nvPr/>
        </p:nvSpPr>
        <p:spPr bwMode="auto">
          <a:xfrm>
            <a:off x="14501662" y="3186113"/>
            <a:ext cx="12319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166" name="Textfeld 310"/>
          <p:cNvSpPr txBox="1">
            <a:spLocks noChangeArrowheads="1"/>
          </p:cNvSpPr>
          <p:nvPr/>
        </p:nvSpPr>
        <p:spPr bwMode="auto">
          <a:xfrm>
            <a:off x="14492137" y="3473946"/>
            <a:ext cx="1241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led_em_heating_off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67" name="Gerade Verbindung mit Pfeil 2166"/>
          <p:cNvCxnSpPr/>
          <p:nvPr/>
        </p:nvCxnSpPr>
        <p:spPr>
          <a:xfrm>
            <a:off x="14509426" y="368997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Gerade Verbindung mit Pfeil 2167"/>
          <p:cNvCxnSpPr/>
          <p:nvPr/>
        </p:nvCxnSpPr>
        <p:spPr>
          <a:xfrm>
            <a:off x="14509426" y="3401938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" name="Rechteck 2168"/>
          <p:cNvSpPr/>
          <p:nvPr/>
        </p:nvSpPr>
        <p:spPr>
          <a:xfrm>
            <a:off x="10086826" y="361796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170" name="Textfeld 310"/>
          <p:cNvSpPr txBox="1">
            <a:spLocks noChangeArrowheads="1"/>
          </p:cNvSpPr>
          <p:nvPr/>
        </p:nvSpPr>
        <p:spPr bwMode="auto">
          <a:xfrm>
            <a:off x="10231233" y="3473946"/>
            <a:ext cx="7857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171" name="Gerade Verbindung mit Pfeil 2170"/>
          <p:cNvCxnSpPr/>
          <p:nvPr/>
        </p:nvCxnSpPr>
        <p:spPr>
          <a:xfrm>
            <a:off x="10224938" y="2682057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Gerade Verbindung mit Pfeil 2177"/>
          <p:cNvCxnSpPr>
            <a:stCxn id="2141" idx="3"/>
            <a:endCxn id="2162" idx="1"/>
          </p:cNvCxnSpPr>
          <p:nvPr/>
        </p:nvCxnSpPr>
        <p:spPr>
          <a:xfrm>
            <a:off x="10224938" y="3398193"/>
            <a:ext cx="2772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Gerade Verbindung mit Pfeil 2199"/>
          <p:cNvCxnSpPr/>
          <p:nvPr/>
        </p:nvCxnSpPr>
        <p:spPr>
          <a:xfrm flipV="1">
            <a:off x="11957893" y="3042097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Gerade Verbindung mit Pfeil 2200"/>
          <p:cNvCxnSpPr/>
          <p:nvPr/>
        </p:nvCxnSpPr>
        <p:spPr>
          <a:xfrm flipV="1">
            <a:off x="12277178" y="3042097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2" name="Abgerundetes Rechteck 2201"/>
          <p:cNvSpPr/>
          <p:nvPr/>
        </p:nvSpPr>
        <p:spPr>
          <a:xfrm>
            <a:off x="13285390" y="7632550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03" name="Rechteck 2202"/>
          <p:cNvSpPr/>
          <p:nvPr/>
        </p:nvSpPr>
        <p:spPr>
          <a:xfrm>
            <a:off x="15229606" y="799259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4" name="Rechteck 2203"/>
          <p:cNvSpPr/>
          <p:nvPr/>
        </p:nvSpPr>
        <p:spPr>
          <a:xfrm>
            <a:off x="15229606" y="770455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5" name="Textfeld 307"/>
          <p:cNvSpPr txBox="1">
            <a:spLocks noChangeArrowheads="1"/>
          </p:cNvSpPr>
          <p:nvPr/>
        </p:nvSpPr>
        <p:spPr bwMode="auto">
          <a:xfrm>
            <a:off x="15373622" y="9282832"/>
            <a:ext cx="1092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led_as_active_on</a:t>
            </a:r>
          </a:p>
        </p:txBody>
      </p:sp>
      <p:sp>
        <p:nvSpPr>
          <p:cNvPr id="2206" name="Textfeld 310"/>
          <p:cNvSpPr txBox="1">
            <a:spLocks noChangeArrowheads="1"/>
          </p:cNvSpPr>
          <p:nvPr/>
        </p:nvSpPr>
        <p:spPr bwMode="auto">
          <a:xfrm>
            <a:off x="15373622" y="9563819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led_as_active_off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07" name="Rechteck 2206"/>
          <p:cNvSpPr/>
          <p:nvPr/>
        </p:nvSpPr>
        <p:spPr>
          <a:xfrm>
            <a:off x="13213382" y="799259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8" name="Rechteck 2207"/>
          <p:cNvSpPr/>
          <p:nvPr/>
        </p:nvSpPr>
        <p:spPr>
          <a:xfrm>
            <a:off x="13213382" y="770455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09" name="Abgerundetes Rechteck 2208"/>
          <p:cNvSpPr/>
          <p:nvPr/>
        </p:nvSpPr>
        <p:spPr>
          <a:xfrm>
            <a:off x="13285390" y="9354840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10" name="Rechteck 2209"/>
          <p:cNvSpPr/>
          <p:nvPr/>
        </p:nvSpPr>
        <p:spPr>
          <a:xfrm>
            <a:off x="13213382" y="942684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1" name="Rechteck 2210"/>
          <p:cNvSpPr/>
          <p:nvPr/>
        </p:nvSpPr>
        <p:spPr>
          <a:xfrm>
            <a:off x="13213382" y="9714880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12" name="Gerade Verbindung mit Pfeil 2211"/>
          <p:cNvCxnSpPr>
            <a:stCxn id="2117" idx="3"/>
            <a:endCxn id="2211" idx="1"/>
          </p:cNvCxnSpPr>
          <p:nvPr/>
        </p:nvCxnSpPr>
        <p:spPr>
          <a:xfrm>
            <a:off x="11557198" y="978314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3" name="Abgerundetes Rechteck 2212"/>
          <p:cNvSpPr/>
          <p:nvPr/>
        </p:nvSpPr>
        <p:spPr>
          <a:xfrm>
            <a:off x="13285390" y="8490744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14" name="Rechteck 2213"/>
          <p:cNvSpPr/>
          <p:nvPr/>
        </p:nvSpPr>
        <p:spPr>
          <a:xfrm>
            <a:off x="13213382" y="856275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5" name="Rechteck 2214"/>
          <p:cNvSpPr/>
          <p:nvPr/>
        </p:nvSpPr>
        <p:spPr>
          <a:xfrm>
            <a:off x="13213382" y="885078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6" name="Rechteck 2215"/>
          <p:cNvSpPr/>
          <p:nvPr/>
        </p:nvSpPr>
        <p:spPr>
          <a:xfrm>
            <a:off x="11419085" y="8562752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17" name="Textfeld 310"/>
          <p:cNvSpPr txBox="1">
            <a:spLocks noChangeArrowheads="1"/>
          </p:cNvSpPr>
          <p:nvPr/>
        </p:nvSpPr>
        <p:spPr bwMode="auto">
          <a:xfrm>
            <a:off x="11557198" y="7818536"/>
            <a:ext cx="14557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as_alarm_was_detected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18" name="Rechteck 2217"/>
          <p:cNvSpPr/>
          <p:nvPr/>
        </p:nvSpPr>
        <p:spPr>
          <a:xfrm>
            <a:off x="5004470" y="540779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19" name="Gewinkelte Verbindung 2218"/>
          <p:cNvCxnSpPr>
            <a:stCxn id="2218" idx="3"/>
            <a:endCxn id="2208" idx="1"/>
          </p:cNvCxnSpPr>
          <p:nvPr/>
        </p:nvCxnSpPr>
        <p:spPr>
          <a:xfrm>
            <a:off x="5142583" y="5476056"/>
            <a:ext cx="8070799" cy="2296765"/>
          </a:xfrm>
          <a:prstGeom prst="bentConnector3">
            <a:avLst>
              <a:gd name="adj1" fmla="val 2469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0" name="Textfeld 310"/>
          <p:cNvSpPr txBox="1">
            <a:spLocks noChangeArrowheads="1"/>
          </p:cNvSpPr>
          <p:nvPr/>
        </p:nvSpPr>
        <p:spPr bwMode="auto">
          <a:xfrm>
            <a:off x="5148486" y="5256286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21" name="Gerade Verbindung mit Pfeil 2220"/>
          <p:cNvCxnSpPr/>
          <p:nvPr/>
        </p:nvCxnSpPr>
        <p:spPr>
          <a:xfrm>
            <a:off x="8639969" y="10080822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2" name="Textfeld 302"/>
          <p:cNvSpPr txBox="1">
            <a:spLocks noChangeArrowheads="1"/>
          </p:cNvSpPr>
          <p:nvPr/>
        </p:nvSpPr>
        <p:spPr bwMode="auto">
          <a:xfrm>
            <a:off x="8568754" y="7848574"/>
            <a:ext cx="8397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3" name="Textfeld 304"/>
          <p:cNvSpPr txBox="1">
            <a:spLocks noChangeArrowheads="1"/>
          </p:cNvSpPr>
          <p:nvPr/>
        </p:nvSpPr>
        <p:spPr bwMode="auto">
          <a:xfrm>
            <a:off x="8568754" y="8136606"/>
            <a:ext cx="9715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as_deactivated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4" name="Textfeld 310"/>
          <p:cNvSpPr txBox="1">
            <a:spLocks noChangeArrowheads="1"/>
          </p:cNvSpPr>
          <p:nvPr/>
        </p:nvSpPr>
        <p:spPr bwMode="auto">
          <a:xfrm>
            <a:off x="11485190" y="7530345"/>
            <a:ext cx="15231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as_alarm_was_confirmed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25" name="Rechteck 2224"/>
          <p:cNvSpPr/>
          <p:nvPr/>
        </p:nvSpPr>
        <p:spPr>
          <a:xfrm>
            <a:off x="15229606" y="8826649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6" name="Rechteck 2225"/>
          <p:cNvSpPr/>
          <p:nvPr/>
        </p:nvSpPr>
        <p:spPr>
          <a:xfrm>
            <a:off x="15229606" y="853861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7" name="Rechteck 2226"/>
          <p:cNvSpPr/>
          <p:nvPr/>
        </p:nvSpPr>
        <p:spPr>
          <a:xfrm>
            <a:off x="15229606" y="9720784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28" name="Rechteck 2227"/>
          <p:cNvSpPr/>
          <p:nvPr/>
        </p:nvSpPr>
        <p:spPr>
          <a:xfrm>
            <a:off x="15229606" y="94327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229" name="Gerade Verbindung mit Pfeil 2228"/>
          <p:cNvCxnSpPr/>
          <p:nvPr/>
        </p:nvCxnSpPr>
        <p:spPr>
          <a:xfrm>
            <a:off x="15373622" y="9786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0" name="Gerade Verbindung mit Pfeil 2229"/>
          <p:cNvCxnSpPr/>
          <p:nvPr/>
        </p:nvCxnSpPr>
        <p:spPr>
          <a:xfrm>
            <a:off x="15373622" y="949885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1" name="Gerade Verbindung mit Pfeil 2230"/>
          <p:cNvCxnSpPr/>
          <p:nvPr/>
        </p:nvCxnSpPr>
        <p:spPr>
          <a:xfrm>
            <a:off x="15373622" y="7776566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Gerade Verbindung mit Pfeil 2231"/>
          <p:cNvCxnSpPr/>
          <p:nvPr/>
        </p:nvCxnSpPr>
        <p:spPr>
          <a:xfrm>
            <a:off x="15373622" y="806459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3" name="Gerade Verbindung mit Pfeil 2232"/>
          <p:cNvCxnSpPr/>
          <p:nvPr/>
        </p:nvCxnSpPr>
        <p:spPr>
          <a:xfrm>
            <a:off x="15373622" y="8604721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4" name="Gerade Verbindung mit Pfeil 2233"/>
          <p:cNvCxnSpPr/>
          <p:nvPr/>
        </p:nvCxnSpPr>
        <p:spPr>
          <a:xfrm>
            <a:off x="15373622" y="889275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5" name="Textfeld 310"/>
          <p:cNvSpPr txBox="1">
            <a:spLocks noChangeArrowheads="1"/>
          </p:cNvSpPr>
          <p:nvPr/>
        </p:nvSpPr>
        <p:spPr bwMode="auto">
          <a:xfrm>
            <a:off x="11557198" y="8676729"/>
            <a:ext cx="8659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6" name="Textfeld 310"/>
          <p:cNvSpPr txBox="1">
            <a:spLocks noChangeArrowheads="1"/>
          </p:cNvSpPr>
          <p:nvPr/>
        </p:nvSpPr>
        <p:spPr bwMode="auto">
          <a:xfrm>
            <a:off x="15373622" y="8676729"/>
            <a:ext cx="109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7" name="Textfeld 310"/>
          <p:cNvSpPr txBox="1">
            <a:spLocks noChangeArrowheads="1"/>
          </p:cNvSpPr>
          <p:nvPr/>
        </p:nvSpPr>
        <p:spPr bwMode="auto">
          <a:xfrm>
            <a:off x="15373622" y="7560542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38" name="Textfeld 310"/>
          <p:cNvSpPr txBox="1">
            <a:spLocks noChangeArrowheads="1"/>
          </p:cNvSpPr>
          <p:nvPr/>
        </p:nvSpPr>
        <p:spPr bwMode="auto">
          <a:xfrm>
            <a:off x="15373622" y="7848574"/>
            <a:ext cx="16129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led_as_alarm_detected_off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63" name="Abgerundetes Rechteck 2262"/>
          <p:cNvSpPr/>
          <p:nvPr/>
        </p:nvSpPr>
        <p:spPr>
          <a:xfrm>
            <a:off x="4932462" y="7848574"/>
            <a:ext cx="129614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LED_CLS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264" name="Rechteck 2263"/>
          <p:cNvSpPr/>
          <p:nvPr/>
        </p:nvSpPr>
        <p:spPr>
          <a:xfrm>
            <a:off x="6162501" y="7926486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65" name="Rechteck 2264"/>
          <p:cNvSpPr/>
          <p:nvPr/>
        </p:nvSpPr>
        <p:spPr>
          <a:xfrm>
            <a:off x="6162501" y="8215411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66" name="Textfeld 307"/>
          <p:cNvSpPr txBox="1">
            <a:spLocks noChangeArrowheads="1"/>
          </p:cNvSpPr>
          <p:nvPr/>
        </p:nvSpPr>
        <p:spPr bwMode="auto">
          <a:xfrm>
            <a:off x="6279332" y="7776566"/>
            <a:ext cx="7413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67" name="Textfeld 310"/>
          <p:cNvSpPr txBox="1">
            <a:spLocks noChangeArrowheads="1"/>
          </p:cNvSpPr>
          <p:nvPr/>
        </p:nvSpPr>
        <p:spPr bwMode="auto">
          <a:xfrm>
            <a:off x="6269807" y="8064598"/>
            <a:ext cx="750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led_cls_off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68" name="Gerade Verbindung mit Pfeil 2267"/>
          <p:cNvCxnSpPr/>
          <p:nvPr/>
        </p:nvCxnSpPr>
        <p:spPr>
          <a:xfrm>
            <a:off x="6302127" y="8280498"/>
            <a:ext cx="718567" cy="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9" name="Gerade Verbindung mit Pfeil 2268"/>
          <p:cNvCxnSpPr/>
          <p:nvPr/>
        </p:nvCxnSpPr>
        <p:spPr>
          <a:xfrm>
            <a:off x="6302127" y="7992590"/>
            <a:ext cx="7185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0" name="Rechteck 2269"/>
          <p:cNvSpPr/>
          <p:nvPr/>
        </p:nvSpPr>
        <p:spPr>
          <a:xfrm>
            <a:off x="5691385" y="7812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1" name="Rechteck 2270"/>
          <p:cNvSpPr/>
          <p:nvPr/>
        </p:nvSpPr>
        <p:spPr>
          <a:xfrm>
            <a:off x="5472410" y="781263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2" name="Rechteck 2271"/>
          <p:cNvSpPr/>
          <p:nvPr/>
        </p:nvSpPr>
        <p:spPr>
          <a:xfrm>
            <a:off x="1094501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3" name="Rechteck 2272"/>
          <p:cNvSpPr/>
          <p:nvPr/>
        </p:nvSpPr>
        <p:spPr>
          <a:xfrm>
            <a:off x="11305058" y="609132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4" name="Abgerundetes Rechteck 2273"/>
          <p:cNvSpPr/>
          <p:nvPr/>
        </p:nvSpPr>
        <p:spPr>
          <a:xfrm>
            <a:off x="9007404" y="6621232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75" name="Rechteck 2274"/>
          <p:cNvSpPr/>
          <p:nvPr/>
        </p:nvSpPr>
        <p:spPr>
          <a:xfrm>
            <a:off x="8935396" y="673925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6" name="Rechteck 2275"/>
          <p:cNvSpPr/>
          <p:nvPr/>
        </p:nvSpPr>
        <p:spPr>
          <a:xfrm>
            <a:off x="8935396" y="70924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7" name="Rechteck 2276"/>
          <p:cNvSpPr/>
          <p:nvPr/>
        </p:nvSpPr>
        <p:spPr>
          <a:xfrm>
            <a:off x="10203560" y="7105196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8" name="Rechteck 2277"/>
          <p:cNvSpPr/>
          <p:nvPr/>
        </p:nvSpPr>
        <p:spPr>
          <a:xfrm>
            <a:off x="10209464" y="673925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279" name="Textfeld 307"/>
          <p:cNvSpPr txBox="1">
            <a:spLocks noChangeArrowheads="1"/>
          </p:cNvSpPr>
          <p:nvPr/>
        </p:nvSpPr>
        <p:spPr bwMode="auto">
          <a:xfrm>
            <a:off x="10347576" y="6565198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0" name="Textfeld 310"/>
          <p:cNvSpPr txBox="1">
            <a:spLocks noChangeArrowheads="1"/>
          </p:cNvSpPr>
          <p:nvPr/>
        </p:nvSpPr>
        <p:spPr bwMode="auto">
          <a:xfrm>
            <a:off x="10347576" y="6955276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6" name="Textfeld 307"/>
          <p:cNvSpPr txBox="1">
            <a:spLocks noChangeArrowheads="1"/>
          </p:cNvSpPr>
          <p:nvPr/>
        </p:nvSpPr>
        <p:spPr bwMode="auto">
          <a:xfrm>
            <a:off x="15337506" y="6570489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287" name="Textfeld 310"/>
          <p:cNvSpPr txBox="1">
            <a:spLocks noChangeArrowheads="1"/>
          </p:cNvSpPr>
          <p:nvPr/>
        </p:nvSpPr>
        <p:spPr bwMode="auto">
          <a:xfrm>
            <a:off x="15335274" y="6930529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289" name="Gerade Verbindung mit Pfeil 2288"/>
          <p:cNvCxnSpPr>
            <a:stCxn id="2348" idx="3"/>
          </p:cNvCxnSpPr>
          <p:nvPr/>
        </p:nvCxnSpPr>
        <p:spPr>
          <a:xfrm>
            <a:off x="15331602" y="6781726"/>
            <a:ext cx="1806104" cy="4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Gerade Verbindung mit Pfeil 2289"/>
          <p:cNvCxnSpPr>
            <a:stCxn id="2278" idx="3"/>
          </p:cNvCxnSpPr>
          <p:nvPr/>
        </p:nvCxnSpPr>
        <p:spPr>
          <a:xfrm flipV="1">
            <a:off x="10347576" y="6783562"/>
            <a:ext cx="2829690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Gerade Verbindung mit Pfeil 2290"/>
          <p:cNvCxnSpPr>
            <a:stCxn id="2277" idx="3"/>
          </p:cNvCxnSpPr>
          <p:nvPr/>
        </p:nvCxnSpPr>
        <p:spPr>
          <a:xfrm flipV="1">
            <a:off x="10341672" y="7150299"/>
            <a:ext cx="2843085" cy="2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Gerade Verbindung mit Pfeil 2291"/>
          <p:cNvCxnSpPr>
            <a:endCxn id="2272" idx="2"/>
          </p:cNvCxnSpPr>
          <p:nvPr/>
        </p:nvCxnSpPr>
        <p:spPr>
          <a:xfrm flipV="1">
            <a:off x="11009535" y="6227854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Gerade Verbindung mit Pfeil 2292"/>
          <p:cNvCxnSpPr>
            <a:endCxn id="2273" idx="2"/>
          </p:cNvCxnSpPr>
          <p:nvPr/>
        </p:nvCxnSpPr>
        <p:spPr>
          <a:xfrm flipV="1">
            <a:off x="11369575" y="6227854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8" name="Abgerundetes Rechteck 2297"/>
          <p:cNvSpPr/>
          <p:nvPr/>
        </p:nvSpPr>
        <p:spPr>
          <a:xfrm>
            <a:off x="13285390" y="10218936"/>
            <a:ext cx="2016224" cy="576064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LED_ASIM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99" name="Rechteck 2298"/>
          <p:cNvSpPr/>
          <p:nvPr/>
        </p:nvSpPr>
        <p:spPr>
          <a:xfrm>
            <a:off x="13213382" y="1029094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0" name="Rechteck 2299"/>
          <p:cNvSpPr/>
          <p:nvPr/>
        </p:nvSpPr>
        <p:spPr>
          <a:xfrm>
            <a:off x="13213382" y="1057897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1" name="Rechteck 2300"/>
          <p:cNvSpPr/>
          <p:nvPr/>
        </p:nvSpPr>
        <p:spPr>
          <a:xfrm>
            <a:off x="15235510" y="10584880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2" name="Rechteck 2301"/>
          <p:cNvSpPr/>
          <p:nvPr/>
        </p:nvSpPr>
        <p:spPr>
          <a:xfrm>
            <a:off x="15235510" y="10296848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3" name="Textfeld 307"/>
          <p:cNvSpPr txBox="1">
            <a:spLocks noChangeArrowheads="1"/>
          </p:cNvSpPr>
          <p:nvPr/>
        </p:nvSpPr>
        <p:spPr bwMode="auto">
          <a:xfrm>
            <a:off x="15373622" y="10146928"/>
            <a:ext cx="12763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04" name="Textfeld 310"/>
          <p:cNvSpPr txBox="1">
            <a:spLocks noChangeArrowheads="1"/>
          </p:cNvSpPr>
          <p:nvPr/>
        </p:nvSpPr>
        <p:spPr bwMode="auto">
          <a:xfrm>
            <a:off x="15373622" y="10427915"/>
            <a:ext cx="12859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05" name="Gerade Verbindung mit Pfeil 2304"/>
          <p:cNvCxnSpPr/>
          <p:nvPr/>
        </p:nvCxnSpPr>
        <p:spPr>
          <a:xfrm>
            <a:off x="15373622" y="10650984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Gerade Verbindung mit Pfeil 2305"/>
          <p:cNvCxnSpPr/>
          <p:nvPr/>
        </p:nvCxnSpPr>
        <p:spPr>
          <a:xfrm>
            <a:off x="15373622" y="10362952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7" name="Rechteck 2306"/>
          <p:cNvSpPr/>
          <p:nvPr/>
        </p:nvSpPr>
        <p:spPr>
          <a:xfrm>
            <a:off x="11413183" y="10290944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8" name="Rechteck 2307"/>
          <p:cNvSpPr/>
          <p:nvPr/>
        </p:nvSpPr>
        <p:spPr>
          <a:xfrm>
            <a:off x="11413182" y="10578976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09" name="Textfeld 307"/>
          <p:cNvSpPr txBox="1">
            <a:spLocks noChangeArrowheads="1"/>
          </p:cNvSpPr>
          <p:nvPr/>
        </p:nvSpPr>
        <p:spPr bwMode="auto">
          <a:xfrm>
            <a:off x="11557198" y="10116889"/>
            <a:ext cx="1051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10" name="Textfeld 310"/>
          <p:cNvSpPr txBox="1">
            <a:spLocks noChangeArrowheads="1"/>
          </p:cNvSpPr>
          <p:nvPr/>
        </p:nvSpPr>
        <p:spPr bwMode="auto">
          <a:xfrm>
            <a:off x="11557198" y="10404922"/>
            <a:ext cx="10615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as_im_alarm_off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2311" name="Gerade Verbindung mit Pfeil 2310"/>
          <p:cNvCxnSpPr/>
          <p:nvPr/>
        </p:nvCxnSpPr>
        <p:spPr>
          <a:xfrm>
            <a:off x="11557198" y="10359207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Gerade Verbindung mit Pfeil 2311"/>
          <p:cNvCxnSpPr/>
          <p:nvPr/>
        </p:nvCxnSpPr>
        <p:spPr>
          <a:xfrm>
            <a:off x="11557198" y="10647239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3" name="Rechteck 2312"/>
          <p:cNvSpPr/>
          <p:nvPr/>
        </p:nvSpPr>
        <p:spPr>
          <a:xfrm>
            <a:off x="1335658" y="6208415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14" name="Gerade Verbindung mit Pfeil 2313"/>
          <p:cNvCxnSpPr/>
          <p:nvPr/>
        </p:nvCxnSpPr>
        <p:spPr>
          <a:xfrm>
            <a:off x="543570" y="627667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Textfeld 300"/>
          <p:cNvSpPr txBox="1">
            <a:spLocks noChangeArrowheads="1"/>
          </p:cNvSpPr>
          <p:nvPr/>
        </p:nvSpPr>
        <p:spPr bwMode="auto">
          <a:xfrm>
            <a:off x="39514" y="6067128"/>
            <a:ext cx="76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door_open</a:t>
            </a:r>
          </a:p>
        </p:txBody>
      </p:sp>
      <p:sp>
        <p:nvSpPr>
          <p:cNvPr id="2316" name="Rechteck 2315"/>
          <p:cNvSpPr/>
          <p:nvPr/>
        </p:nvSpPr>
        <p:spPr>
          <a:xfrm>
            <a:off x="1335658" y="649575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17" name="Gerade Verbindung mit Pfeil 2316"/>
          <p:cNvCxnSpPr/>
          <p:nvPr/>
        </p:nvCxnSpPr>
        <p:spPr>
          <a:xfrm>
            <a:off x="543570" y="6564015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8" name="Textfeld 300"/>
          <p:cNvSpPr txBox="1">
            <a:spLocks noChangeArrowheads="1"/>
          </p:cNvSpPr>
          <p:nvPr/>
        </p:nvSpPr>
        <p:spPr bwMode="auto">
          <a:xfrm>
            <a:off x="0" y="6354465"/>
            <a:ext cx="12636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time_rck_sf_elapsed</a:t>
            </a:r>
          </a:p>
        </p:txBody>
      </p:sp>
      <p:sp>
        <p:nvSpPr>
          <p:cNvPr id="2329" name="Rechteck 2328"/>
          <p:cNvSpPr/>
          <p:nvPr/>
        </p:nvSpPr>
        <p:spPr>
          <a:xfrm>
            <a:off x="2736106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0" name="Rechteck 2329"/>
          <p:cNvSpPr/>
          <p:nvPr/>
        </p:nvSpPr>
        <p:spPr>
          <a:xfrm>
            <a:off x="2736106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1" name="Rechteck 2330"/>
          <p:cNvSpPr/>
          <p:nvPr/>
        </p:nvSpPr>
        <p:spPr>
          <a:xfrm>
            <a:off x="4110162" y="7164561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32" name="Rechteck 2331"/>
          <p:cNvSpPr/>
          <p:nvPr/>
        </p:nvSpPr>
        <p:spPr>
          <a:xfrm>
            <a:off x="4104258" y="745259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33" name="Gerade Verbindung mit Pfeil 2332"/>
          <p:cNvCxnSpPr>
            <a:stCxn id="2329" idx="3"/>
            <a:endCxn id="2331" idx="1"/>
          </p:cNvCxnSpPr>
          <p:nvPr/>
        </p:nvCxnSpPr>
        <p:spPr>
          <a:xfrm>
            <a:off x="2874218" y="7233618"/>
            <a:ext cx="12359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Gerade Verbindung mit Pfeil 2333"/>
          <p:cNvCxnSpPr>
            <a:stCxn id="2330" idx="3"/>
            <a:endCxn id="2332" idx="1"/>
          </p:cNvCxnSpPr>
          <p:nvPr/>
        </p:nvCxnSpPr>
        <p:spPr>
          <a:xfrm>
            <a:off x="2874219" y="7521650"/>
            <a:ext cx="123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Gewinkelte Verbindung 2334"/>
          <p:cNvCxnSpPr>
            <a:endCxn id="2112" idx="1"/>
          </p:cNvCxnSpPr>
          <p:nvPr/>
        </p:nvCxnSpPr>
        <p:spPr>
          <a:xfrm>
            <a:off x="3672210" y="7236569"/>
            <a:ext cx="6177086" cy="1400348"/>
          </a:xfrm>
          <a:prstGeom prst="bentConnector3">
            <a:avLst>
              <a:gd name="adj1" fmla="val 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6" name="Gewinkelte Verbindung 2335"/>
          <p:cNvCxnSpPr>
            <a:endCxn id="2120" idx="1"/>
          </p:cNvCxnSpPr>
          <p:nvPr/>
        </p:nvCxnSpPr>
        <p:spPr>
          <a:xfrm>
            <a:off x="3456186" y="7524601"/>
            <a:ext cx="6385173" cy="1400348"/>
          </a:xfrm>
          <a:prstGeom prst="bentConnector3">
            <a:avLst>
              <a:gd name="adj1" fmla="val -48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Gerade Verbindung mit Pfeil 2336"/>
          <p:cNvCxnSpPr>
            <a:endCxn id="2271" idx="0"/>
          </p:cNvCxnSpPr>
          <p:nvPr/>
        </p:nvCxnSpPr>
        <p:spPr>
          <a:xfrm flipH="1">
            <a:off x="5541467" y="6948537"/>
            <a:ext cx="2951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8" name="Gerade Verbindung mit Pfeil 2337"/>
          <p:cNvCxnSpPr>
            <a:endCxn id="2270" idx="0"/>
          </p:cNvCxnSpPr>
          <p:nvPr/>
        </p:nvCxnSpPr>
        <p:spPr>
          <a:xfrm>
            <a:off x="5760442" y="6660505"/>
            <a:ext cx="0" cy="1152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9" name="Textfeld 300"/>
          <p:cNvSpPr txBox="1">
            <a:spLocks noChangeArrowheads="1"/>
          </p:cNvSpPr>
          <p:nvPr/>
        </p:nvSpPr>
        <p:spPr bwMode="auto">
          <a:xfrm>
            <a:off x="8568754" y="10158700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im_alarm_detected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0" name="Rechteck 2339"/>
          <p:cNvSpPr/>
          <p:nvPr/>
        </p:nvSpPr>
        <p:spPr>
          <a:xfrm>
            <a:off x="9864898" y="1033365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41" name="Gerade Verbindung mit Pfeil 2340"/>
          <p:cNvCxnSpPr/>
          <p:nvPr/>
        </p:nvCxnSpPr>
        <p:spPr>
          <a:xfrm>
            <a:off x="8663508" y="10404921"/>
            <a:ext cx="11890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2" name="Textfeld 307"/>
          <p:cNvSpPr txBox="1">
            <a:spLocks noChangeArrowheads="1"/>
          </p:cNvSpPr>
          <p:nvPr/>
        </p:nvSpPr>
        <p:spPr bwMode="auto">
          <a:xfrm>
            <a:off x="8568754" y="8388697"/>
            <a:ext cx="638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rck_lock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3" name="Textfeld 307"/>
          <p:cNvSpPr txBox="1">
            <a:spLocks noChangeArrowheads="1"/>
          </p:cNvSpPr>
          <p:nvPr/>
        </p:nvSpPr>
        <p:spPr bwMode="auto">
          <a:xfrm>
            <a:off x="8568754" y="8676729"/>
            <a:ext cx="7489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rck_unlock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2346" name="Abgerundetes Rechteck 2345"/>
          <p:cNvSpPr/>
          <p:nvPr/>
        </p:nvSpPr>
        <p:spPr>
          <a:xfrm>
            <a:off x="13249274" y="6642497"/>
            <a:ext cx="2016224" cy="648072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47" name="Rechteck 2346"/>
          <p:cNvSpPr/>
          <p:nvPr/>
        </p:nvSpPr>
        <p:spPr>
          <a:xfrm>
            <a:off x="15193490" y="7063185"/>
            <a:ext cx="138112" cy="155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48" name="Rechteck 2347"/>
          <p:cNvSpPr/>
          <p:nvPr/>
        </p:nvSpPr>
        <p:spPr>
          <a:xfrm>
            <a:off x="15193490" y="6704930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49" name="Rechteck 2348"/>
          <p:cNvSpPr/>
          <p:nvPr/>
        </p:nvSpPr>
        <p:spPr>
          <a:xfrm>
            <a:off x="13177266" y="7074545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50" name="Rechteck 2349"/>
          <p:cNvSpPr/>
          <p:nvPr/>
        </p:nvSpPr>
        <p:spPr>
          <a:xfrm>
            <a:off x="13177266" y="6714505"/>
            <a:ext cx="138112" cy="153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2355" name="Gerade Verbindung mit Pfeil 2354"/>
          <p:cNvCxnSpPr/>
          <p:nvPr/>
        </p:nvCxnSpPr>
        <p:spPr>
          <a:xfrm>
            <a:off x="15337506" y="7146553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0086725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7" name="Rechteck 376"/>
          <p:cNvSpPr/>
          <p:nvPr/>
        </p:nvSpPr>
        <p:spPr>
          <a:xfrm>
            <a:off x="10086725" y="10442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8" name="Textfeld 307"/>
          <p:cNvSpPr txBox="1">
            <a:spLocks noChangeArrowheads="1"/>
          </p:cNvSpPr>
          <p:nvPr/>
        </p:nvSpPr>
        <p:spPr bwMode="auto">
          <a:xfrm>
            <a:off x="10224838" y="0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79" name="Textfeld 310"/>
          <p:cNvSpPr txBox="1">
            <a:spLocks noChangeArrowheads="1"/>
          </p:cNvSpPr>
          <p:nvPr/>
        </p:nvSpPr>
        <p:spPr bwMode="auto">
          <a:xfrm>
            <a:off x="10237538" y="1397348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80" name="Gerade Verbindung mit Pfeil 379"/>
          <p:cNvCxnSpPr>
            <a:stCxn id="377" idx="3"/>
            <a:endCxn id="399" idx="1"/>
          </p:cNvCxnSpPr>
          <p:nvPr/>
        </p:nvCxnSpPr>
        <p:spPr>
          <a:xfrm>
            <a:off x="10224838" y="111246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 Verbindung mit Pfeil 380"/>
          <p:cNvCxnSpPr>
            <a:stCxn id="376" idx="3"/>
            <a:endCxn id="395" idx="1"/>
          </p:cNvCxnSpPr>
          <p:nvPr/>
        </p:nvCxnSpPr>
        <p:spPr>
          <a:xfrm>
            <a:off x="10224838" y="249288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feld 310"/>
          <p:cNvSpPr txBox="1">
            <a:spLocks noChangeArrowheads="1"/>
          </p:cNvSpPr>
          <p:nvPr/>
        </p:nvSpPr>
        <p:spPr bwMode="auto">
          <a:xfrm>
            <a:off x="10224838" y="1116335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3" name="Textfeld 307"/>
          <p:cNvSpPr txBox="1">
            <a:spLocks noChangeArrowheads="1"/>
          </p:cNvSpPr>
          <p:nvPr/>
        </p:nvSpPr>
        <p:spPr bwMode="auto">
          <a:xfrm>
            <a:off x="10224838" y="870273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4" name="Textfeld 307"/>
          <p:cNvSpPr txBox="1">
            <a:spLocks noChangeArrowheads="1"/>
          </p:cNvSpPr>
          <p:nvPr/>
        </p:nvSpPr>
        <p:spPr bwMode="auto">
          <a:xfrm>
            <a:off x="10224838" y="294208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5" name="Textfeld 310"/>
          <p:cNvSpPr txBox="1">
            <a:spLocks noChangeArrowheads="1"/>
          </p:cNvSpPr>
          <p:nvPr/>
        </p:nvSpPr>
        <p:spPr bwMode="auto">
          <a:xfrm>
            <a:off x="10224838" y="1950234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10086725" y="154825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87" name="Gerade Verbindung mit Pfeil 386"/>
          <p:cNvCxnSpPr>
            <a:stCxn id="386" idx="3"/>
            <a:endCxn id="402" idx="1"/>
          </p:cNvCxnSpPr>
          <p:nvPr/>
        </p:nvCxnSpPr>
        <p:spPr>
          <a:xfrm>
            <a:off x="10224838" y="1616522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hteck 387"/>
          <p:cNvSpPr/>
          <p:nvPr/>
        </p:nvSpPr>
        <p:spPr>
          <a:xfrm>
            <a:off x="10086725" y="126022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89" name="Gerade Verbindung mit Pfeil 388"/>
          <p:cNvCxnSpPr>
            <a:stCxn id="388" idx="3"/>
            <a:endCxn id="401" idx="1"/>
          </p:cNvCxnSpPr>
          <p:nvPr/>
        </p:nvCxnSpPr>
        <p:spPr>
          <a:xfrm>
            <a:off x="10224838" y="1328490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hteck 389"/>
          <p:cNvSpPr/>
          <p:nvPr/>
        </p:nvSpPr>
        <p:spPr>
          <a:xfrm>
            <a:off x="10086725" y="212432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1" name="Gerade Verbindung mit Pfeil 390"/>
          <p:cNvCxnSpPr>
            <a:stCxn id="390" idx="3"/>
            <a:endCxn id="405" idx="1"/>
          </p:cNvCxnSpPr>
          <p:nvPr/>
        </p:nvCxnSpPr>
        <p:spPr>
          <a:xfrm>
            <a:off x="10224838" y="2192586"/>
            <a:ext cx="3168352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hteck 391"/>
          <p:cNvSpPr/>
          <p:nvPr/>
        </p:nvSpPr>
        <p:spPr>
          <a:xfrm>
            <a:off x="10086726" y="47416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93" name="Gerade Verbindung mit Pfeil 392"/>
          <p:cNvCxnSpPr>
            <a:stCxn id="392" idx="3"/>
            <a:endCxn id="396" idx="1"/>
          </p:cNvCxnSpPr>
          <p:nvPr/>
        </p:nvCxnSpPr>
        <p:spPr>
          <a:xfrm>
            <a:off x="10224838" y="543223"/>
            <a:ext cx="3168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Abgerundetes Rechteck 393"/>
          <p:cNvSpPr/>
          <p:nvPr/>
        </p:nvSpPr>
        <p:spPr>
          <a:xfrm>
            <a:off x="13465198" y="18010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3393190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13393190" y="474166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7" name="Abgerundetes Rechteck 396"/>
          <p:cNvSpPr/>
          <p:nvPr/>
        </p:nvSpPr>
        <p:spPr>
          <a:xfrm>
            <a:off x="13465198" y="75617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13393190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99" name="Rechteck 398"/>
          <p:cNvSpPr/>
          <p:nvPr/>
        </p:nvSpPr>
        <p:spPr>
          <a:xfrm>
            <a:off x="13393190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0" name="Abgerundetes Rechteck 399"/>
          <p:cNvSpPr/>
          <p:nvPr/>
        </p:nvSpPr>
        <p:spPr>
          <a:xfrm>
            <a:off x="13465198" y="126022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13393190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2" name="Rechteck 401"/>
          <p:cNvSpPr/>
          <p:nvPr/>
        </p:nvSpPr>
        <p:spPr>
          <a:xfrm>
            <a:off x="13393190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3" name="Abgerundetes Rechteck 402"/>
          <p:cNvSpPr/>
          <p:nvPr/>
        </p:nvSpPr>
        <p:spPr>
          <a:xfrm>
            <a:off x="13465198" y="183629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13393190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05" name="Rechteck 404"/>
          <p:cNvSpPr/>
          <p:nvPr/>
        </p:nvSpPr>
        <p:spPr>
          <a:xfrm>
            <a:off x="13393190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2" name="Rechteck 411"/>
          <p:cNvSpPr/>
          <p:nvPr/>
        </p:nvSpPr>
        <p:spPr>
          <a:xfrm>
            <a:off x="14761342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3" name="Rechteck 412"/>
          <p:cNvSpPr/>
          <p:nvPr/>
        </p:nvSpPr>
        <p:spPr>
          <a:xfrm>
            <a:off x="14761342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4" name="Rechteck 413"/>
          <p:cNvSpPr/>
          <p:nvPr/>
        </p:nvSpPr>
        <p:spPr>
          <a:xfrm>
            <a:off x="14761342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5" name="Rechteck 414"/>
          <p:cNvSpPr/>
          <p:nvPr/>
        </p:nvSpPr>
        <p:spPr>
          <a:xfrm>
            <a:off x="14761342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6" name="Rechteck 415"/>
          <p:cNvSpPr/>
          <p:nvPr/>
        </p:nvSpPr>
        <p:spPr>
          <a:xfrm>
            <a:off x="14761342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7" name="Rechteck 416"/>
          <p:cNvSpPr/>
          <p:nvPr/>
        </p:nvSpPr>
        <p:spPr>
          <a:xfrm>
            <a:off x="14761342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8" name="Rechteck 417"/>
          <p:cNvSpPr/>
          <p:nvPr/>
        </p:nvSpPr>
        <p:spPr>
          <a:xfrm>
            <a:off x="14761342" y="18010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19" name="Rechteck 418"/>
          <p:cNvSpPr/>
          <p:nvPr/>
        </p:nvSpPr>
        <p:spPr>
          <a:xfrm>
            <a:off x="14761342" y="4681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20" name="Gerade Verbindung mit Pfeil 419"/>
          <p:cNvCxnSpPr/>
          <p:nvPr/>
        </p:nvCxnSpPr>
        <p:spPr>
          <a:xfrm>
            <a:off x="14905358" y="219633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/>
          <p:nvPr/>
        </p:nvCxnSpPr>
        <p:spPr>
          <a:xfrm>
            <a:off x="14905358" y="190829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/>
          <p:cNvCxnSpPr/>
          <p:nvPr/>
        </p:nvCxnSpPr>
        <p:spPr>
          <a:xfrm>
            <a:off x="14905358" y="54014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 Verbindung mit Pfeil 422"/>
          <p:cNvCxnSpPr/>
          <p:nvPr/>
        </p:nvCxnSpPr>
        <p:spPr>
          <a:xfrm>
            <a:off x="14905358" y="25211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 Verbindung mit Pfeil 423"/>
          <p:cNvCxnSpPr/>
          <p:nvPr/>
        </p:nvCxnSpPr>
        <p:spPr>
          <a:xfrm>
            <a:off x="14905358" y="111621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mit Pfeil 424"/>
          <p:cNvCxnSpPr/>
          <p:nvPr/>
        </p:nvCxnSpPr>
        <p:spPr>
          <a:xfrm>
            <a:off x="14905358" y="82817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mit Pfeil 425"/>
          <p:cNvCxnSpPr/>
          <p:nvPr/>
        </p:nvCxnSpPr>
        <p:spPr>
          <a:xfrm>
            <a:off x="14905358" y="162026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426"/>
          <p:cNvCxnSpPr/>
          <p:nvPr/>
        </p:nvCxnSpPr>
        <p:spPr>
          <a:xfrm>
            <a:off x="14905358" y="133223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feld 307"/>
          <p:cNvSpPr txBox="1">
            <a:spLocks noChangeArrowheads="1"/>
          </p:cNvSpPr>
          <p:nvPr/>
        </p:nvSpPr>
        <p:spPr bwMode="auto">
          <a:xfrm>
            <a:off x="14905358" y="3609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29" name="Textfeld 307"/>
          <p:cNvSpPr txBox="1">
            <a:spLocks noChangeArrowheads="1"/>
          </p:cNvSpPr>
          <p:nvPr/>
        </p:nvSpPr>
        <p:spPr bwMode="auto">
          <a:xfrm>
            <a:off x="14905358" y="324123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0" name="Textfeld 307"/>
          <p:cNvSpPr txBox="1">
            <a:spLocks noChangeArrowheads="1"/>
          </p:cNvSpPr>
          <p:nvPr/>
        </p:nvSpPr>
        <p:spPr bwMode="auto">
          <a:xfrm>
            <a:off x="14905358" y="61215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1" name="Textfeld 307"/>
          <p:cNvSpPr txBox="1">
            <a:spLocks noChangeArrowheads="1"/>
          </p:cNvSpPr>
          <p:nvPr/>
        </p:nvSpPr>
        <p:spPr bwMode="auto">
          <a:xfrm>
            <a:off x="14905358" y="900187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2" name="Textfeld 307"/>
          <p:cNvSpPr txBox="1">
            <a:spLocks noChangeArrowheads="1"/>
          </p:cNvSpPr>
          <p:nvPr/>
        </p:nvSpPr>
        <p:spPr bwMode="auto">
          <a:xfrm>
            <a:off x="14905358" y="111621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3" name="Textfeld 307"/>
          <p:cNvSpPr txBox="1">
            <a:spLocks noChangeArrowheads="1"/>
          </p:cNvSpPr>
          <p:nvPr/>
        </p:nvSpPr>
        <p:spPr bwMode="auto">
          <a:xfrm>
            <a:off x="14905358" y="1404243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4" name="Textfeld 307"/>
          <p:cNvSpPr txBox="1">
            <a:spLocks noChangeArrowheads="1"/>
          </p:cNvSpPr>
          <p:nvPr/>
        </p:nvSpPr>
        <p:spPr bwMode="auto">
          <a:xfrm>
            <a:off x="14905358" y="169227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5" name="Textfeld 307"/>
          <p:cNvSpPr txBox="1">
            <a:spLocks noChangeArrowheads="1"/>
          </p:cNvSpPr>
          <p:nvPr/>
        </p:nvSpPr>
        <p:spPr bwMode="auto">
          <a:xfrm>
            <a:off x="14905358" y="1980307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436" name="Gewinkelte Verbindung 435"/>
          <p:cNvCxnSpPr>
            <a:endCxn id="398" idx="1"/>
          </p:cNvCxnSpPr>
          <p:nvPr/>
        </p:nvCxnSpPr>
        <p:spPr>
          <a:xfrm>
            <a:off x="10874027" y="546100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winkelte Verbindung 436"/>
          <p:cNvCxnSpPr/>
          <p:nvPr/>
        </p:nvCxnSpPr>
        <p:spPr>
          <a:xfrm>
            <a:off x="10874127" y="1620391"/>
            <a:ext cx="2519163" cy="279128"/>
          </a:xfrm>
          <a:prstGeom prst="bentConnector3">
            <a:avLst>
              <a:gd name="adj1" fmla="val 9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feld 310"/>
          <p:cNvSpPr txBox="1">
            <a:spLocks noChangeArrowheads="1"/>
          </p:cNvSpPr>
          <p:nvPr/>
        </p:nvSpPr>
        <p:spPr bwMode="auto">
          <a:xfrm>
            <a:off x="10214297" y="2868042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0080922" y="282607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0" name="Gerade Verbindung mit Pfeil 439"/>
          <p:cNvCxnSpPr>
            <a:stCxn id="439" idx="3"/>
          </p:cNvCxnSpPr>
          <p:nvPr/>
        </p:nvCxnSpPr>
        <p:spPr>
          <a:xfrm>
            <a:off x="10219034" y="2894336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/>
          <p:cNvSpPr/>
          <p:nvPr/>
        </p:nvSpPr>
        <p:spPr>
          <a:xfrm>
            <a:off x="10086826" y="304209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4" name="Gerade Verbindung mit Pfeil 443"/>
          <p:cNvCxnSpPr>
            <a:stCxn id="443" idx="3"/>
          </p:cNvCxnSpPr>
          <p:nvPr/>
        </p:nvCxnSpPr>
        <p:spPr>
          <a:xfrm>
            <a:off x="10224938" y="3110360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feld 310"/>
          <p:cNvSpPr txBox="1">
            <a:spLocks noChangeArrowheads="1"/>
          </p:cNvSpPr>
          <p:nvPr/>
        </p:nvSpPr>
        <p:spPr bwMode="auto">
          <a:xfrm>
            <a:off x="10202379" y="2651860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46" name="Textfeld 310"/>
          <p:cNvSpPr txBox="1">
            <a:spLocks noChangeArrowheads="1"/>
          </p:cNvSpPr>
          <p:nvPr/>
        </p:nvSpPr>
        <p:spPr bwMode="auto">
          <a:xfrm>
            <a:off x="10224938" y="3186113"/>
            <a:ext cx="7761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heating_on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111749" y="5922417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2" name="Rechteck 371"/>
          <p:cNvSpPr/>
          <p:nvPr/>
        </p:nvSpPr>
        <p:spPr>
          <a:xfrm>
            <a:off x="4111749" y="621044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73" name="Textfeld 300"/>
          <p:cNvSpPr txBox="1">
            <a:spLocks noChangeArrowheads="1"/>
          </p:cNvSpPr>
          <p:nvPr/>
        </p:nvSpPr>
        <p:spPr bwMode="auto">
          <a:xfrm>
            <a:off x="3031629" y="6066433"/>
            <a:ext cx="76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door_open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74" name="Gerade Verbindung mit Pfeil 373"/>
          <p:cNvCxnSpPr/>
          <p:nvPr/>
        </p:nvCxnSpPr>
        <p:spPr>
          <a:xfrm>
            <a:off x="3096146" y="5994425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3096146" y="6282457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feld 300"/>
          <p:cNvSpPr txBox="1">
            <a:spLocks noChangeArrowheads="1"/>
          </p:cNvSpPr>
          <p:nvPr/>
        </p:nvSpPr>
        <p:spPr bwMode="auto">
          <a:xfrm>
            <a:off x="3024138" y="5778401"/>
            <a:ext cx="7216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car_drives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4903837" y="5929908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47" name="Rechteck 446"/>
          <p:cNvSpPr/>
          <p:nvPr/>
        </p:nvSpPr>
        <p:spPr>
          <a:xfrm>
            <a:off x="4903837" y="621794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48" name="Gerade Verbindung mit Pfeil 447"/>
          <p:cNvCxnSpPr/>
          <p:nvPr/>
        </p:nvCxnSpPr>
        <p:spPr>
          <a:xfrm>
            <a:off x="5040362" y="5994425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>
            <a:off x="5040362" y="6282457"/>
            <a:ext cx="10262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feld 307"/>
          <p:cNvSpPr txBox="1">
            <a:spLocks noChangeArrowheads="1"/>
          </p:cNvSpPr>
          <p:nvPr/>
        </p:nvSpPr>
        <p:spPr bwMode="auto">
          <a:xfrm>
            <a:off x="5080321" y="5778401"/>
            <a:ext cx="6174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car_lock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451" name="Textfeld 307"/>
          <p:cNvSpPr txBox="1">
            <a:spLocks noChangeArrowheads="1"/>
          </p:cNvSpPr>
          <p:nvPr/>
        </p:nvSpPr>
        <p:spPr bwMode="auto">
          <a:xfrm>
            <a:off x="5080321" y="6066433"/>
            <a:ext cx="7521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car_unlock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351" name="Gerade Verbindung mit Pfeil 350"/>
          <p:cNvCxnSpPr/>
          <p:nvPr/>
        </p:nvCxnSpPr>
        <p:spPr>
          <a:xfrm flipV="1">
            <a:off x="12889234" y="8298681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1"/>
          <p:cNvCxnSpPr/>
          <p:nvPr/>
        </p:nvCxnSpPr>
        <p:spPr>
          <a:xfrm flipV="1">
            <a:off x="12668632" y="8298681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/>
          <p:nvPr/>
        </p:nvCxnSpPr>
        <p:spPr>
          <a:xfrm flipV="1">
            <a:off x="12893812" y="9162777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 Verbindung mit Pfeil 353"/>
          <p:cNvCxnSpPr/>
          <p:nvPr/>
        </p:nvCxnSpPr>
        <p:spPr>
          <a:xfrm flipV="1">
            <a:off x="12673210" y="9162777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 flipV="1">
            <a:off x="12893812" y="10026873"/>
            <a:ext cx="0" cy="631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mit Pfeil 355"/>
          <p:cNvCxnSpPr/>
          <p:nvPr/>
        </p:nvCxnSpPr>
        <p:spPr>
          <a:xfrm flipV="1">
            <a:off x="12673210" y="10026873"/>
            <a:ext cx="0" cy="328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6336506" y="6672977"/>
            <a:ext cx="0" cy="74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/>
          <p:nvPr/>
        </p:nvCxnSpPr>
        <p:spPr>
          <a:xfrm>
            <a:off x="6562515" y="6949693"/>
            <a:ext cx="210" cy="470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hteck 358"/>
          <p:cNvSpPr/>
          <p:nvPr/>
        </p:nvSpPr>
        <p:spPr>
          <a:xfrm>
            <a:off x="2376066" y="5202337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360" name="Gerade Verbindung mit Pfeil 359"/>
          <p:cNvCxnSpPr/>
          <p:nvPr/>
        </p:nvCxnSpPr>
        <p:spPr>
          <a:xfrm>
            <a:off x="1583978" y="5274345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feld 298"/>
          <p:cNvSpPr txBox="1">
            <a:spLocks noChangeArrowheads="1"/>
          </p:cNvSpPr>
          <p:nvPr/>
        </p:nvSpPr>
        <p:spPr bwMode="auto">
          <a:xfrm>
            <a:off x="1205935" y="5058321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confirm_alarm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Benutzerdefiniert</PresentationFormat>
  <Paragraphs>115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247</cp:revision>
  <dcterms:created xsi:type="dcterms:W3CDTF">2012-06-05T08:13:00Z</dcterms:created>
  <dcterms:modified xsi:type="dcterms:W3CDTF">2013-02-26T11:30:04Z</dcterms:modified>
</cp:coreProperties>
</file>