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422188" cy="7021513"/>
  <p:notesSz cx="6858000" cy="9144000"/>
  <p:defaultTextStyle>
    <a:defPPr>
      <a:defRPr lang="de-DE"/>
    </a:defPPr>
    <a:lvl1pPr marL="0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545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1090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6636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2181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7726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3271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8816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4361" algn="l" defTabSz="11710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00" d="100"/>
          <a:sy n="100" d="100"/>
        </p:scale>
        <p:origin x="-1632" y="-104"/>
      </p:cViewPr>
      <p:guideLst>
        <p:guide orient="horz" pos="2212"/>
        <p:guide pos="3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85800"/>
            <a:ext cx="6067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4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85545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71090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56636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42181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27726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13271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098816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684361" algn="l" defTabSz="11710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85800"/>
            <a:ext cx="60674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1672" y="2181225"/>
            <a:ext cx="10558861" cy="15050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63339" y="3978868"/>
            <a:ext cx="8695532" cy="17943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7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3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8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609822" y="393342"/>
            <a:ext cx="3912129" cy="838843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9132" y="393342"/>
            <a:ext cx="11533656" cy="838843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1273" y="4511981"/>
            <a:ext cx="10558861" cy="139455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1273" y="2976024"/>
            <a:ext cx="10558861" cy="153595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55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10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566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2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27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32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988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9134" y="2293376"/>
            <a:ext cx="7722889" cy="648839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799063" y="2293376"/>
            <a:ext cx="7722892" cy="648839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1112" y="281192"/>
            <a:ext cx="11179970" cy="11702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1116" y="1571721"/>
            <a:ext cx="5488625" cy="65501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5545" indent="0">
              <a:buNone/>
              <a:defRPr sz="2600" b="1"/>
            </a:lvl2pPr>
            <a:lvl3pPr marL="1171090" indent="0">
              <a:buNone/>
              <a:defRPr sz="2300" b="1"/>
            </a:lvl3pPr>
            <a:lvl4pPr marL="1756636" indent="0">
              <a:buNone/>
              <a:defRPr sz="2000" b="1"/>
            </a:lvl4pPr>
            <a:lvl5pPr marL="2342181" indent="0">
              <a:buNone/>
              <a:defRPr sz="2000" b="1"/>
            </a:lvl5pPr>
            <a:lvl6pPr marL="2927726" indent="0">
              <a:buNone/>
              <a:defRPr sz="2000" b="1"/>
            </a:lvl6pPr>
            <a:lvl7pPr marL="3513271" indent="0">
              <a:buNone/>
              <a:defRPr sz="2000" b="1"/>
            </a:lvl7pPr>
            <a:lvl8pPr marL="4098816" indent="0">
              <a:buNone/>
              <a:defRPr sz="2000" b="1"/>
            </a:lvl8pPr>
            <a:lvl9pPr marL="4684361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1116" y="2226736"/>
            <a:ext cx="5488625" cy="4045497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10315" y="1571721"/>
            <a:ext cx="5490779" cy="655018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5545" indent="0">
              <a:buNone/>
              <a:defRPr sz="2600" b="1"/>
            </a:lvl2pPr>
            <a:lvl3pPr marL="1171090" indent="0">
              <a:buNone/>
              <a:defRPr sz="2300" b="1"/>
            </a:lvl3pPr>
            <a:lvl4pPr marL="1756636" indent="0">
              <a:buNone/>
              <a:defRPr sz="2000" b="1"/>
            </a:lvl4pPr>
            <a:lvl5pPr marL="2342181" indent="0">
              <a:buNone/>
              <a:defRPr sz="2000" b="1"/>
            </a:lvl5pPr>
            <a:lvl6pPr marL="2927726" indent="0">
              <a:buNone/>
              <a:defRPr sz="2000" b="1"/>
            </a:lvl6pPr>
            <a:lvl7pPr marL="3513271" indent="0">
              <a:buNone/>
              <a:defRPr sz="2000" b="1"/>
            </a:lvl7pPr>
            <a:lvl8pPr marL="4098816" indent="0">
              <a:buNone/>
              <a:defRPr sz="2000" b="1"/>
            </a:lvl8pPr>
            <a:lvl9pPr marL="4684361" indent="0">
              <a:buNone/>
              <a:defRPr sz="20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10315" y="2226736"/>
            <a:ext cx="5490779" cy="4045497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1116" y="279565"/>
            <a:ext cx="4086814" cy="118975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6735" y="279568"/>
            <a:ext cx="6944349" cy="5992667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1116" y="1469318"/>
            <a:ext cx="4086814" cy="4802910"/>
          </a:xfrm>
        </p:spPr>
        <p:txBody>
          <a:bodyPr/>
          <a:lstStyle>
            <a:lvl1pPr marL="0" indent="0">
              <a:buNone/>
              <a:defRPr sz="1800"/>
            </a:lvl1pPr>
            <a:lvl2pPr marL="585545" indent="0">
              <a:buNone/>
              <a:defRPr sz="1600"/>
            </a:lvl2pPr>
            <a:lvl3pPr marL="1171090" indent="0">
              <a:buNone/>
              <a:defRPr sz="1300"/>
            </a:lvl3pPr>
            <a:lvl4pPr marL="1756636" indent="0">
              <a:buNone/>
              <a:defRPr sz="1200"/>
            </a:lvl4pPr>
            <a:lvl5pPr marL="2342181" indent="0">
              <a:buNone/>
              <a:defRPr sz="1200"/>
            </a:lvl5pPr>
            <a:lvl6pPr marL="2927726" indent="0">
              <a:buNone/>
              <a:defRPr sz="1200"/>
            </a:lvl6pPr>
            <a:lvl7pPr marL="3513271" indent="0">
              <a:buNone/>
              <a:defRPr sz="1200"/>
            </a:lvl7pPr>
            <a:lvl8pPr marL="4098816" indent="0">
              <a:buNone/>
              <a:defRPr sz="1200"/>
            </a:lvl8pPr>
            <a:lvl9pPr marL="4684361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4850" y="4915068"/>
            <a:ext cx="7453313" cy="58024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4850" y="627389"/>
            <a:ext cx="7453313" cy="4212908"/>
          </a:xfrm>
        </p:spPr>
        <p:txBody>
          <a:bodyPr/>
          <a:lstStyle>
            <a:lvl1pPr marL="0" indent="0">
              <a:buNone/>
              <a:defRPr sz="4100"/>
            </a:lvl1pPr>
            <a:lvl2pPr marL="585545" indent="0">
              <a:buNone/>
              <a:defRPr sz="3600"/>
            </a:lvl2pPr>
            <a:lvl3pPr marL="1171090" indent="0">
              <a:buNone/>
              <a:defRPr sz="3100"/>
            </a:lvl3pPr>
            <a:lvl4pPr marL="1756636" indent="0">
              <a:buNone/>
              <a:defRPr sz="2600"/>
            </a:lvl4pPr>
            <a:lvl5pPr marL="2342181" indent="0">
              <a:buNone/>
              <a:defRPr sz="2600"/>
            </a:lvl5pPr>
            <a:lvl6pPr marL="2927726" indent="0">
              <a:buNone/>
              <a:defRPr sz="2600"/>
            </a:lvl6pPr>
            <a:lvl7pPr marL="3513271" indent="0">
              <a:buNone/>
              <a:defRPr sz="2600"/>
            </a:lvl7pPr>
            <a:lvl8pPr marL="4098816" indent="0">
              <a:buNone/>
              <a:defRPr sz="2600"/>
            </a:lvl8pPr>
            <a:lvl9pPr marL="4684361" indent="0">
              <a:buNone/>
              <a:defRPr sz="2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4850" y="5495318"/>
            <a:ext cx="7453313" cy="824052"/>
          </a:xfrm>
        </p:spPr>
        <p:txBody>
          <a:bodyPr/>
          <a:lstStyle>
            <a:lvl1pPr marL="0" indent="0">
              <a:buNone/>
              <a:defRPr sz="1800"/>
            </a:lvl1pPr>
            <a:lvl2pPr marL="585545" indent="0">
              <a:buNone/>
              <a:defRPr sz="1600"/>
            </a:lvl2pPr>
            <a:lvl3pPr marL="1171090" indent="0">
              <a:buNone/>
              <a:defRPr sz="1300"/>
            </a:lvl3pPr>
            <a:lvl4pPr marL="1756636" indent="0">
              <a:buNone/>
              <a:defRPr sz="1200"/>
            </a:lvl4pPr>
            <a:lvl5pPr marL="2342181" indent="0">
              <a:buNone/>
              <a:defRPr sz="1200"/>
            </a:lvl5pPr>
            <a:lvl6pPr marL="2927726" indent="0">
              <a:buNone/>
              <a:defRPr sz="1200"/>
            </a:lvl6pPr>
            <a:lvl7pPr marL="3513271" indent="0">
              <a:buNone/>
              <a:defRPr sz="1200"/>
            </a:lvl7pPr>
            <a:lvl8pPr marL="4098816" indent="0">
              <a:buNone/>
              <a:defRPr sz="1200"/>
            </a:lvl8pPr>
            <a:lvl9pPr marL="4684361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1112" y="281192"/>
            <a:ext cx="11179970" cy="1170254"/>
          </a:xfrm>
          <a:prstGeom prst="rect">
            <a:avLst/>
          </a:prstGeom>
        </p:spPr>
        <p:txBody>
          <a:bodyPr vert="horz" lIns="117109" tIns="58555" rIns="117109" bIns="5855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1112" y="1638358"/>
            <a:ext cx="11179970" cy="4633874"/>
          </a:xfrm>
          <a:prstGeom prst="rect">
            <a:avLst/>
          </a:prstGeom>
        </p:spPr>
        <p:txBody>
          <a:bodyPr vert="horz" lIns="117109" tIns="58555" rIns="117109" bIns="58555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1117" y="6507910"/>
            <a:ext cx="2898510" cy="373831"/>
          </a:xfrm>
          <a:prstGeom prst="rect">
            <a:avLst/>
          </a:prstGeom>
        </p:spPr>
        <p:txBody>
          <a:bodyPr vert="horz" lIns="117109" tIns="58555" rIns="117109" bIns="5855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44254" y="6507910"/>
            <a:ext cx="3933692" cy="373831"/>
          </a:xfrm>
          <a:prstGeom prst="rect">
            <a:avLst/>
          </a:prstGeom>
        </p:spPr>
        <p:txBody>
          <a:bodyPr vert="horz" lIns="117109" tIns="58555" rIns="117109" bIns="5855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02581" y="6507910"/>
            <a:ext cx="2898510" cy="373831"/>
          </a:xfrm>
          <a:prstGeom prst="rect">
            <a:avLst/>
          </a:prstGeom>
        </p:spPr>
        <p:txBody>
          <a:bodyPr vert="horz" lIns="117109" tIns="58555" rIns="117109" bIns="5855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1090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159" indent="-439159" algn="l" defTabSz="117109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1511" indent="-365966" algn="l" defTabSz="117109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863" indent="-292773" algn="l" defTabSz="11710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49408" indent="-292773" algn="l" defTabSz="11710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4953" indent="-292773" algn="l" defTabSz="117109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0499" indent="-292773" algn="l" defTabSz="11710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6044" indent="-292773" algn="l" defTabSz="11710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1589" indent="-292773" algn="l" defTabSz="11710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7134" indent="-292773" algn="l" defTabSz="11710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545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090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6636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2181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7726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3271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816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4361" algn="l" defTabSz="11710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bgerundetes Rechteck 257"/>
          <p:cNvSpPr/>
          <p:nvPr/>
        </p:nvSpPr>
        <p:spPr>
          <a:xfrm>
            <a:off x="7771335" y="4149657"/>
            <a:ext cx="2637135" cy="1440360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7699327" y="430116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7699327" y="45891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7699327" y="487722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7699327" y="51652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63" name="Gerade Verbindung mit Pfeil 262"/>
          <p:cNvCxnSpPr>
            <a:endCxn id="261" idx="1"/>
          </p:cNvCxnSpPr>
          <p:nvPr/>
        </p:nvCxnSpPr>
        <p:spPr>
          <a:xfrm flipV="1">
            <a:off x="6907239" y="4946284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feld 302"/>
          <p:cNvSpPr txBox="1">
            <a:spLocks noChangeArrowheads="1"/>
          </p:cNvSpPr>
          <p:nvPr/>
        </p:nvSpPr>
        <p:spPr bwMode="auto">
          <a:xfrm>
            <a:off x="6844755" y="4725721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65" name="Gerade Verbindung mit Pfeil 264"/>
          <p:cNvCxnSpPr>
            <a:endCxn id="262" idx="1"/>
          </p:cNvCxnSpPr>
          <p:nvPr/>
        </p:nvCxnSpPr>
        <p:spPr>
          <a:xfrm flipV="1">
            <a:off x="6899798" y="5233523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feld 304"/>
          <p:cNvSpPr txBox="1">
            <a:spLocks noChangeArrowheads="1"/>
          </p:cNvSpPr>
          <p:nvPr/>
        </p:nvSpPr>
        <p:spPr bwMode="auto">
          <a:xfrm>
            <a:off x="6844755" y="5013059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10335643" y="4365681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68" name="Textfeld 307"/>
          <p:cNvSpPr txBox="1">
            <a:spLocks noChangeArrowheads="1"/>
          </p:cNvSpPr>
          <p:nvPr/>
        </p:nvSpPr>
        <p:spPr bwMode="auto">
          <a:xfrm>
            <a:off x="10526147" y="4209527"/>
            <a:ext cx="7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69" name="Textfeld 308"/>
          <p:cNvSpPr txBox="1">
            <a:spLocks noChangeArrowheads="1"/>
          </p:cNvSpPr>
          <p:nvPr/>
        </p:nvSpPr>
        <p:spPr bwMode="auto">
          <a:xfrm>
            <a:off x="10515551" y="4581705"/>
            <a:ext cx="7665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0335643" y="472572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1" name="Gerade Verbindung mit Pfeil 270"/>
          <p:cNvCxnSpPr>
            <a:stCxn id="270" idx="3"/>
          </p:cNvCxnSpPr>
          <p:nvPr/>
        </p:nvCxnSpPr>
        <p:spPr>
          <a:xfrm>
            <a:off x="10473756" y="4793984"/>
            <a:ext cx="16600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267" idx="3"/>
          </p:cNvCxnSpPr>
          <p:nvPr/>
        </p:nvCxnSpPr>
        <p:spPr>
          <a:xfrm>
            <a:off x="10473756" y="4434737"/>
            <a:ext cx="16600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Abgerundetes Rechteck 272"/>
          <p:cNvSpPr/>
          <p:nvPr/>
        </p:nvSpPr>
        <p:spPr>
          <a:xfrm>
            <a:off x="7699328" y="198388"/>
            <a:ext cx="1194070" cy="31052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627890" y="42322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7617471" y="71125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7617471" y="999289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7624962" y="129481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7624962" y="159752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537351" y="1662616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7617471" y="187851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7617471" y="215141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7617471" y="244049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83" name="Textfeld 316"/>
          <p:cNvSpPr txBox="1">
            <a:spLocks noChangeArrowheads="1"/>
          </p:cNvSpPr>
          <p:nvPr/>
        </p:nvSpPr>
        <p:spPr bwMode="auto">
          <a:xfrm>
            <a:off x="6465343" y="1446716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537351" y="1945191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feld 318"/>
          <p:cNvSpPr txBox="1">
            <a:spLocks noChangeArrowheads="1"/>
          </p:cNvSpPr>
          <p:nvPr/>
        </p:nvSpPr>
        <p:spPr bwMode="auto">
          <a:xfrm>
            <a:off x="6465343" y="1729291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537351" y="2223003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feld 320"/>
          <p:cNvSpPr txBox="1">
            <a:spLocks noChangeArrowheads="1"/>
          </p:cNvSpPr>
          <p:nvPr/>
        </p:nvSpPr>
        <p:spPr bwMode="auto">
          <a:xfrm>
            <a:off x="6465343" y="2007103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88" name="Gerade Verbindung mit Pfeil 287"/>
          <p:cNvCxnSpPr/>
          <p:nvPr/>
        </p:nvCxnSpPr>
        <p:spPr>
          <a:xfrm>
            <a:off x="6537351" y="2508753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feld 322"/>
          <p:cNvSpPr txBox="1">
            <a:spLocks noChangeArrowheads="1"/>
          </p:cNvSpPr>
          <p:nvPr/>
        </p:nvSpPr>
        <p:spPr bwMode="auto">
          <a:xfrm>
            <a:off x="6489776" y="2292853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90" name="Textfeld 298"/>
          <p:cNvSpPr txBox="1">
            <a:spLocks noChangeArrowheads="1"/>
          </p:cNvSpPr>
          <p:nvPr/>
        </p:nvSpPr>
        <p:spPr bwMode="auto">
          <a:xfrm>
            <a:off x="6735243" y="6400037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91" name="Gerade Verbindung mit Pfeil 290"/>
          <p:cNvCxnSpPr>
            <a:endCxn id="340" idx="1"/>
          </p:cNvCxnSpPr>
          <p:nvPr/>
        </p:nvCxnSpPr>
        <p:spPr>
          <a:xfrm flipV="1">
            <a:off x="6807251" y="6612316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Abgerundetes Rechteck 291"/>
          <p:cNvSpPr/>
          <p:nvPr/>
        </p:nvSpPr>
        <p:spPr>
          <a:xfrm>
            <a:off x="1226520" y="2529613"/>
            <a:ext cx="2628404" cy="2421303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162002" y="300670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94" name="Gerade Verbindung mit Pfeil 293"/>
          <p:cNvCxnSpPr/>
          <p:nvPr/>
        </p:nvCxnSpPr>
        <p:spPr>
          <a:xfrm>
            <a:off x="369914" y="307870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hteck 294"/>
          <p:cNvSpPr/>
          <p:nvPr/>
        </p:nvSpPr>
        <p:spPr>
          <a:xfrm>
            <a:off x="1162002" y="329473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162002" y="3582764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162002" y="38707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98" name="Gerade Verbindung mit Pfeil 297"/>
          <p:cNvCxnSpPr/>
          <p:nvPr/>
        </p:nvCxnSpPr>
        <p:spPr>
          <a:xfrm>
            <a:off x="369914" y="336674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/>
          <p:cNvCxnSpPr/>
          <p:nvPr/>
        </p:nvCxnSpPr>
        <p:spPr>
          <a:xfrm>
            <a:off x="369914" y="365477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mit Pfeil 299"/>
          <p:cNvCxnSpPr/>
          <p:nvPr/>
        </p:nvCxnSpPr>
        <p:spPr>
          <a:xfrm>
            <a:off x="369914" y="394280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hteck 300"/>
          <p:cNvSpPr/>
          <p:nvPr/>
        </p:nvSpPr>
        <p:spPr>
          <a:xfrm>
            <a:off x="3782915" y="2781505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3782915" y="458919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782915" y="3357569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1162002" y="415882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369914" y="423083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hteck 305"/>
          <p:cNvSpPr/>
          <p:nvPr/>
        </p:nvSpPr>
        <p:spPr>
          <a:xfrm>
            <a:off x="1162002" y="44468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07" name="Gerade Verbindung mit Pfeil 306"/>
          <p:cNvCxnSpPr/>
          <p:nvPr/>
        </p:nvCxnSpPr>
        <p:spPr>
          <a:xfrm>
            <a:off x="369914" y="4518868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mit Pfeil 307"/>
          <p:cNvCxnSpPr>
            <a:stCxn id="302" idx="3"/>
            <a:endCxn id="260" idx="1"/>
          </p:cNvCxnSpPr>
          <p:nvPr/>
        </p:nvCxnSpPr>
        <p:spPr>
          <a:xfrm>
            <a:off x="3921028" y="4657459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feld 298"/>
          <p:cNvSpPr txBox="1">
            <a:spLocks noChangeArrowheads="1"/>
          </p:cNvSpPr>
          <p:nvPr/>
        </p:nvSpPr>
        <p:spPr bwMode="auto">
          <a:xfrm>
            <a:off x="3962774" y="4442130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0" name="Textfeld 300"/>
          <p:cNvSpPr txBox="1">
            <a:spLocks noChangeArrowheads="1"/>
          </p:cNvSpPr>
          <p:nvPr/>
        </p:nvSpPr>
        <p:spPr bwMode="auto">
          <a:xfrm>
            <a:off x="3962774" y="4149657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1" name="Textfeld 298"/>
          <p:cNvSpPr txBox="1">
            <a:spLocks noChangeArrowheads="1"/>
          </p:cNvSpPr>
          <p:nvPr/>
        </p:nvSpPr>
        <p:spPr bwMode="auto">
          <a:xfrm>
            <a:off x="-46284" y="2862684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2" name="Textfeld 298"/>
          <p:cNvSpPr txBox="1">
            <a:spLocks noChangeArrowheads="1"/>
          </p:cNvSpPr>
          <p:nvPr/>
        </p:nvSpPr>
        <p:spPr bwMode="auto">
          <a:xfrm>
            <a:off x="-46284" y="315071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3" name="Textfeld 298"/>
          <p:cNvSpPr txBox="1">
            <a:spLocks noChangeArrowheads="1"/>
          </p:cNvSpPr>
          <p:nvPr/>
        </p:nvSpPr>
        <p:spPr bwMode="auto">
          <a:xfrm>
            <a:off x="-43109" y="4014812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4" name="Textfeld 298"/>
          <p:cNvSpPr txBox="1">
            <a:spLocks noChangeArrowheads="1"/>
          </p:cNvSpPr>
          <p:nvPr/>
        </p:nvSpPr>
        <p:spPr bwMode="auto">
          <a:xfrm>
            <a:off x="-31996" y="4302844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5" name="Textfeld 298"/>
          <p:cNvSpPr txBox="1">
            <a:spLocks noChangeArrowheads="1"/>
          </p:cNvSpPr>
          <p:nvPr/>
        </p:nvSpPr>
        <p:spPr bwMode="auto">
          <a:xfrm>
            <a:off x="-54222" y="3438748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6" name="Textfeld 298"/>
          <p:cNvSpPr txBox="1">
            <a:spLocks noChangeArrowheads="1"/>
          </p:cNvSpPr>
          <p:nvPr/>
        </p:nvSpPr>
        <p:spPr bwMode="auto">
          <a:xfrm>
            <a:off x="-54222" y="3726780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7" name="Textfeld 298"/>
          <p:cNvSpPr txBox="1">
            <a:spLocks noChangeArrowheads="1"/>
          </p:cNvSpPr>
          <p:nvPr/>
        </p:nvSpPr>
        <p:spPr bwMode="auto">
          <a:xfrm>
            <a:off x="3978501" y="2643591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8" name="Textfeld 300"/>
          <p:cNvSpPr txBox="1">
            <a:spLocks noChangeArrowheads="1"/>
          </p:cNvSpPr>
          <p:nvPr/>
        </p:nvSpPr>
        <p:spPr bwMode="auto">
          <a:xfrm>
            <a:off x="3986438" y="2931624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19" name="Textfeld 302"/>
          <p:cNvSpPr txBox="1">
            <a:spLocks noChangeArrowheads="1"/>
          </p:cNvSpPr>
          <p:nvPr/>
        </p:nvSpPr>
        <p:spPr bwMode="auto">
          <a:xfrm>
            <a:off x="4002313" y="3219656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20" name="Textfeld 304"/>
          <p:cNvSpPr txBox="1">
            <a:spLocks noChangeArrowheads="1"/>
          </p:cNvSpPr>
          <p:nvPr/>
        </p:nvSpPr>
        <p:spPr bwMode="auto">
          <a:xfrm>
            <a:off x="3987157" y="3507687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782915" y="430116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3782915" y="364560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3782915" y="306953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24" name="Gerade Verbindung mit Pfeil 323"/>
          <p:cNvCxnSpPr>
            <a:stCxn id="321" idx="3"/>
            <a:endCxn id="259" idx="1"/>
          </p:cNvCxnSpPr>
          <p:nvPr/>
        </p:nvCxnSpPr>
        <p:spPr>
          <a:xfrm>
            <a:off x="3921027" y="4369427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winkelte Verbindung 324"/>
          <p:cNvCxnSpPr>
            <a:stCxn id="301" idx="3"/>
            <a:endCxn id="274" idx="1"/>
          </p:cNvCxnSpPr>
          <p:nvPr/>
        </p:nvCxnSpPr>
        <p:spPr>
          <a:xfrm flipV="1">
            <a:off x="3921027" y="492281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winkelte Verbindung 325"/>
          <p:cNvCxnSpPr>
            <a:stCxn id="323" idx="3"/>
            <a:endCxn id="275" idx="1"/>
          </p:cNvCxnSpPr>
          <p:nvPr/>
        </p:nvCxnSpPr>
        <p:spPr>
          <a:xfrm flipV="1">
            <a:off x="3921027" y="779520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winkelte Verbindung 326"/>
          <p:cNvCxnSpPr>
            <a:stCxn id="303" idx="3"/>
            <a:endCxn id="276" idx="1"/>
          </p:cNvCxnSpPr>
          <p:nvPr/>
        </p:nvCxnSpPr>
        <p:spPr>
          <a:xfrm flipV="1">
            <a:off x="3926931" y="1068346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winkelte Verbindung 327"/>
          <p:cNvCxnSpPr>
            <a:stCxn id="322" idx="3"/>
            <a:endCxn id="277" idx="1"/>
          </p:cNvCxnSpPr>
          <p:nvPr/>
        </p:nvCxnSpPr>
        <p:spPr>
          <a:xfrm flipV="1">
            <a:off x="3921027" y="1363075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Form 328"/>
          <p:cNvCxnSpPr>
            <a:endCxn id="339" idx="1"/>
          </p:cNvCxnSpPr>
          <p:nvPr/>
        </p:nvCxnSpPr>
        <p:spPr>
          <a:xfrm rot="16200000" flipH="1">
            <a:off x="6232472" y="4778515"/>
            <a:ext cx="1605970" cy="135676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7617471" y="2733385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7624962" y="30230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32" name="Gerade Verbindung mit Pfeil 331"/>
          <p:cNvCxnSpPr/>
          <p:nvPr/>
        </p:nvCxnSpPr>
        <p:spPr>
          <a:xfrm>
            <a:off x="6825308" y="2799489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/>
          <p:nvPr/>
        </p:nvCxnSpPr>
        <p:spPr>
          <a:xfrm>
            <a:off x="6825308" y="3087521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feld 322"/>
          <p:cNvSpPr txBox="1">
            <a:spLocks noChangeArrowheads="1"/>
          </p:cNvSpPr>
          <p:nvPr/>
        </p:nvSpPr>
        <p:spPr bwMode="auto">
          <a:xfrm>
            <a:off x="6269683" y="2871497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35" name="Textfeld 322"/>
          <p:cNvSpPr txBox="1">
            <a:spLocks noChangeArrowheads="1"/>
          </p:cNvSpPr>
          <p:nvPr/>
        </p:nvSpPr>
        <p:spPr bwMode="auto">
          <a:xfrm>
            <a:off x="6465343" y="2553268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8722842" y="551800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9363423" y="551800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38" name="Abgerundetes Rechteck 337"/>
          <p:cNvSpPr/>
          <p:nvPr/>
        </p:nvSpPr>
        <p:spPr>
          <a:xfrm>
            <a:off x="7785849" y="6094071"/>
            <a:ext cx="2585686" cy="80106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7713841" y="619082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7713841" y="654405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9363423" y="6027968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8721255" y="602955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43" name="Textfeld 307"/>
          <p:cNvSpPr txBox="1">
            <a:spLocks noChangeArrowheads="1"/>
          </p:cNvSpPr>
          <p:nvPr/>
        </p:nvSpPr>
        <p:spPr bwMode="auto">
          <a:xfrm>
            <a:off x="8283303" y="5734032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44" name="Textfeld 310"/>
          <p:cNvSpPr txBox="1">
            <a:spLocks noChangeArrowheads="1"/>
          </p:cNvSpPr>
          <p:nvPr/>
        </p:nvSpPr>
        <p:spPr bwMode="auto">
          <a:xfrm>
            <a:off x="9507439" y="5734032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45" name="Gerade Verbindung mit Pfeil 344"/>
          <p:cNvCxnSpPr>
            <a:stCxn id="342" idx="0"/>
            <a:endCxn id="336" idx="2"/>
          </p:cNvCxnSpPr>
          <p:nvPr/>
        </p:nvCxnSpPr>
        <p:spPr>
          <a:xfrm flipV="1">
            <a:off x="8790311" y="5654533"/>
            <a:ext cx="794" cy="375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mit Pfeil 345"/>
          <p:cNvCxnSpPr>
            <a:stCxn id="341" idx="0"/>
            <a:endCxn id="337" idx="2"/>
          </p:cNvCxnSpPr>
          <p:nvPr/>
        </p:nvCxnSpPr>
        <p:spPr>
          <a:xfrm flipH="1" flipV="1">
            <a:off x="9431686" y="5654533"/>
            <a:ext cx="793" cy="373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feld 310"/>
          <p:cNvSpPr txBox="1">
            <a:spLocks noChangeArrowheads="1"/>
          </p:cNvSpPr>
          <p:nvPr/>
        </p:nvSpPr>
        <p:spPr bwMode="auto">
          <a:xfrm>
            <a:off x="8957940" y="823912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48" name="Textfeld 310"/>
          <p:cNvSpPr txBox="1">
            <a:spLocks noChangeArrowheads="1"/>
          </p:cNvSpPr>
          <p:nvPr/>
        </p:nvSpPr>
        <p:spPr bwMode="auto">
          <a:xfrm>
            <a:off x="8954765" y="111194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8821390" y="99796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50" name="Gerade Verbindung mit Pfeil 349"/>
          <p:cNvCxnSpPr/>
          <p:nvPr/>
        </p:nvCxnSpPr>
        <p:spPr>
          <a:xfrm>
            <a:off x="8959502" y="1066230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hteck 350"/>
          <p:cNvSpPr/>
          <p:nvPr/>
        </p:nvSpPr>
        <p:spPr>
          <a:xfrm>
            <a:off x="8827294" y="128599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52" name="Gerade Verbindung mit Pfeil 351"/>
          <p:cNvCxnSpPr>
            <a:stCxn id="354" idx="3"/>
          </p:cNvCxnSpPr>
          <p:nvPr/>
        </p:nvCxnSpPr>
        <p:spPr>
          <a:xfrm>
            <a:off x="8965406" y="2506390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hteck 352"/>
          <p:cNvSpPr/>
          <p:nvPr/>
        </p:nvSpPr>
        <p:spPr>
          <a:xfrm>
            <a:off x="8827294" y="215009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8827294" y="243812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55" name="Textfeld 310"/>
          <p:cNvSpPr txBox="1">
            <a:spLocks noChangeArrowheads="1"/>
          </p:cNvSpPr>
          <p:nvPr/>
        </p:nvSpPr>
        <p:spPr bwMode="auto">
          <a:xfrm>
            <a:off x="8971701" y="2294111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56" name="Gerade Verbindung mit Pfeil 355"/>
          <p:cNvCxnSpPr/>
          <p:nvPr/>
        </p:nvCxnSpPr>
        <p:spPr>
          <a:xfrm>
            <a:off x="8965406" y="1358007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8965406" y="2214612"/>
            <a:ext cx="31572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feld 310"/>
          <p:cNvSpPr txBox="1">
            <a:spLocks noChangeArrowheads="1"/>
          </p:cNvSpPr>
          <p:nvPr/>
        </p:nvSpPr>
        <p:spPr bwMode="auto">
          <a:xfrm>
            <a:off x="8954765" y="168800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8821390" y="1574031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60" name="Gerade Verbindung mit Pfeil 359"/>
          <p:cNvCxnSpPr>
            <a:stCxn id="359" idx="3"/>
          </p:cNvCxnSpPr>
          <p:nvPr/>
        </p:nvCxnSpPr>
        <p:spPr>
          <a:xfrm>
            <a:off x="8959502" y="1642294"/>
            <a:ext cx="3174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hteck 360"/>
          <p:cNvSpPr/>
          <p:nvPr/>
        </p:nvSpPr>
        <p:spPr>
          <a:xfrm>
            <a:off x="8827294" y="186206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62" name="Gerade Verbindung mit Pfeil 361"/>
          <p:cNvCxnSpPr>
            <a:stCxn id="361" idx="3"/>
          </p:cNvCxnSpPr>
          <p:nvPr/>
        </p:nvCxnSpPr>
        <p:spPr>
          <a:xfrm>
            <a:off x="8965406" y="193032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feld 310"/>
          <p:cNvSpPr txBox="1">
            <a:spLocks noChangeArrowheads="1"/>
          </p:cNvSpPr>
          <p:nvPr/>
        </p:nvSpPr>
        <p:spPr bwMode="auto">
          <a:xfrm>
            <a:off x="8942847" y="1399818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64" name="Textfeld 310"/>
          <p:cNvSpPr txBox="1">
            <a:spLocks noChangeArrowheads="1"/>
          </p:cNvSpPr>
          <p:nvPr/>
        </p:nvSpPr>
        <p:spPr bwMode="auto">
          <a:xfrm>
            <a:off x="8965406" y="1968391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Benutzerdefiniert</PresentationFormat>
  <Paragraphs>36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245</cp:revision>
  <dcterms:created xsi:type="dcterms:W3CDTF">2012-06-05T08:13:00Z</dcterms:created>
  <dcterms:modified xsi:type="dcterms:W3CDTF">2013-02-26T11:31:40Z</dcterms:modified>
</cp:coreProperties>
</file>