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01600" cy="9902825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69" autoAdjust="0"/>
  </p:normalViewPr>
  <p:slideViewPr>
    <p:cSldViewPr>
      <p:cViewPr varScale="1">
        <p:scale>
          <a:sx n="57" d="100"/>
          <a:sy n="57" d="100"/>
        </p:scale>
        <p:origin x="-1320" y="-102"/>
      </p:cViewPr>
      <p:guideLst>
        <p:guide orient="horz" pos="312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685800"/>
            <a:ext cx="4432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07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12850" y="685800"/>
            <a:ext cx="44323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3076296"/>
            <a:ext cx="10881360" cy="21226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611602"/>
            <a:ext cx="8961120" cy="25307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59" y="554743"/>
            <a:ext cx="4031615" cy="1183066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68" y="554743"/>
            <a:ext cx="11885930" cy="1183066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363484"/>
            <a:ext cx="10881360" cy="1966811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197242"/>
            <a:ext cx="10881360" cy="216624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69" y="3234465"/>
            <a:ext cx="7958772" cy="915094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3" y="3234465"/>
            <a:ext cx="7958773" cy="915094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96572"/>
            <a:ext cx="11521440" cy="165047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3" y="2216676"/>
            <a:ext cx="5656263" cy="92380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3" y="3140480"/>
            <a:ext cx="5656263" cy="570558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9" y="2216676"/>
            <a:ext cx="5658485" cy="92380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9" y="3140480"/>
            <a:ext cx="5658485" cy="570558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1" y="394279"/>
            <a:ext cx="4211638" cy="16779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94281"/>
            <a:ext cx="7156450" cy="845178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1" y="2072260"/>
            <a:ext cx="4211638" cy="677380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931979"/>
            <a:ext cx="7680960" cy="81835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84837"/>
            <a:ext cx="7680960" cy="5941695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50338"/>
            <a:ext cx="7680960" cy="1162206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96572"/>
            <a:ext cx="11521440" cy="165047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310661"/>
            <a:ext cx="11521440" cy="6535406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9178453"/>
            <a:ext cx="2987040" cy="52723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9178453"/>
            <a:ext cx="4053840" cy="52723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9178453"/>
            <a:ext cx="2987040" cy="52723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bgerundetes Rechteck 202"/>
          <p:cNvSpPr/>
          <p:nvPr/>
        </p:nvSpPr>
        <p:spPr>
          <a:xfrm>
            <a:off x="7840961" y="3564334"/>
            <a:ext cx="2664296" cy="23762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7768952" y="370835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7768952" y="399638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7768952" y="428441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7768952" y="45724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6976864" y="435642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302"/>
          <p:cNvSpPr txBox="1">
            <a:spLocks noChangeArrowheads="1"/>
          </p:cNvSpPr>
          <p:nvPr/>
        </p:nvSpPr>
        <p:spPr bwMode="auto">
          <a:xfrm>
            <a:off x="6832897" y="4148955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pw_pos_up</a:t>
            </a:r>
          </a:p>
        </p:txBody>
      </p:sp>
      <p:cxnSp>
        <p:nvCxnSpPr>
          <p:cNvPr id="233" name="Gerade Verbindung mit Pfeil 232"/>
          <p:cNvCxnSpPr/>
          <p:nvPr/>
        </p:nvCxnSpPr>
        <p:spPr>
          <a:xfrm>
            <a:off x="6969423" y="464445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feld 304"/>
          <p:cNvSpPr txBox="1">
            <a:spLocks noChangeArrowheads="1"/>
          </p:cNvSpPr>
          <p:nvPr/>
        </p:nvSpPr>
        <p:spPr bwMode="auto">
          <a:xfrm>
            <a:off x="6832897" y="4436293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10433248" y="406839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0433248" y="522051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8" name="Textfeld 307"/>
          <p:cNvSpPr txBox="1">
            <a:spLocks noChangeArrowheads="1"/>
          </p:cNvSpPr>
          <p:nvPr/>
        </p:nvSpPr>
        <p:spPr bwMode="auto">
          <a:xfrm>
            <a:off x="10587409" y="3878659"/>
            <a:ext cx="10699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9" name="Textfeld 308"/>
          <p:cNvSpPr txBox="1">
            <a:spLocks noChangeArrowheads="1"/>
          </p:cNvSpPr>
          <p:nvPr/>
        </p:nvSpPr>
        <p:spPr bwMode="auto">
          <a:xfrm>
            <a:off x="10577264" y="4470399"/>
            <a:ext cx="1069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0433248" y="464445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41" name="Textfeld 310"/>
          <p:cNvSpPr txBox="1">
            <a:spLocks noChangeArrowheads="1"/>
          </p:cNvSpPr>
          <p:nvPr/>
        </p:nvSpPr>
        <p:spPr bwMode="auto">
          <a:xfrm>
            <a:off x="10567342" y="5076502"/>
            <a:ext cx="11620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9569152" y="586859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10001200" y="586859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7768952" y="543654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7768952" y="572457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46" name="Gerade Verbindung mit Pfeil 245"/>
          <p:cNvCxnSpPr>
            <a:stCxn id="523" idx="3"/>
            <a:endCxn id="244" idx="1"/>
          </p:cNvCxnSpPr>
          <p:nvPr/>
        </p:nvCxnSpPr>
        <p:spPr>
          <a:xfrm flipV="1">
            <a:off x="5169173" y="5505599"/>
            <a:ext cx="2599779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/>
          <p:cNvCxnSpPr>
            <a:stCxn id="522" idx="3"/>
            <a:endCxn id="245" idx="1"/>
          </p:cNvCxnSpPr>
          <p:nvPr/>
        </p:nvCxnSpPr>
        <p:spPr>
          <a:xfrm flipV="1">
            <a:off x="5169173" y="5792837"/>
            <a:ext cx="259977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/>
          <p:cNvCxnSpPr/>
          <p:nvPr/>
        </p:nvCxnSpPr>
        <p:spPr>
          <a:xfrm>
            <a:off x="10577264" y="5292526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/>
          <p:nvPr/>
        </p:nvCxnSpPr>
        <p:spPr>
          <a:xfrm>
            <a:off x="10577264" y="4716462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/>
          <p:nvPr/>
        </p:nvCxnSpPr>
        <p:spPr>
          <a:xfrm>
            <a:off x="10577264" y="414039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Abgerundetes Rechteck 250"/>
          <p:cNvSpPr/>
          <p:nvPr/>
        </p:nvSpPr>
        <p:spPr>
          <a:xfrm>
            <a:off x="3952528" y="5076502"/>
            <a:ext cx="1152128" cy="12842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884836" y="522051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53" name="Gerade Verbindung mit Pfeil 252"/>
          <p:cNvCxnSpPr/>
          <p:nvPr/>
        </p:nvCxnSpPr>
        <p:spPr>
          <a:xfrm>
            <a:off x="3191099" y="5292526"/>
            <a:ext cx="684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/>
          <p:cNvSpPr/>
          <p:nvPr/>
        </p:nvSpPr>
        <p:spPr>
          <a:xfrm>
            <a:off x="3884836" y="551604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5" name="Textfeld 298"/>
          <p:cNvSpPr txBox="1">
            <a:spLocks noChangeArrowheads="1"/>
          </p:cNvSpPr>
          <p:nvPr/>
        </p:nvSpPr>
        <p:spPr bwMode="auto">
          <a:xfrm>
            <a:off x="2850679" y="5070152"/>
            <a:ext cx="885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56" name="Gerade Verbindung mit Pfeil 255"/>
          <p:cNvCxnSpPr/>
          <p:nvPr/>
        </p:nvCxnSpPr>
        <p:spPr>
          <a:xfrm>
            <a:off x="3183161" y="5580558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300"/>
          <p:cNvSpPr txBox="1">
            <a:spLocks noChangeArrowheads="1"/>
          </p:cNvSpPr>
          <p:nvPr/>
        </p:nvSpPr>
        <p:spPr bwMode="auto">
          <a:xfrm>
            <a:off x="2859757" y="5354314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0" name="Textfeld 307"/>
          <p:cNvSpPr txBox="1">
            <a:spLocks noChangeArrowheads="1"/>
          </p:cNvSpPr>
          <p:nvPr/>
        </p:nvSpPr>
        <p:spPr bwMode="auto">
          <a:xfrm>
            <a:off x="5176664" y="5262487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1" name="Textfeld 310"/>
          <p:cNvSpPr txBox="1">
            <a:spLocks noChangeArrowheads="1"/>
          </p:cNvSpPr>
          <p:nvPr/>
        </p:nvSpPr>
        <p:spPr bwMode="auto">
          <a:xfrm>
            <a:off x="5176664" y="5550519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888011" y="580248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3888011" y="60921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4" name="Textfeld 298"/>
          <p:cNvSpPr txBox="1">
            <a:spLocks noChangeArrowheads="1"/>
          </p:cNvSpPr>
          <p:nvPr/>
        </p:nvSpPr>
        <p:spPr bwMode="auto">
          <a:xfrm>
            <a:off x="2512368" y="5622527"/>
            <a:ext cx="614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5" name="Abgerundetes Rechteck 264"/>
          <p:cNvSpPr/>
          <p:nvPr/>
        </p:nvSpPr>
        <p:spPr>
          <a:xfrm>
            <a:off x="7768952" y="35942"/>
            <a:ext cx="2676525" cy="309634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7697515" y="23279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7697515" y="5137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7697515" y="793179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7697515" y="10757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7702277" y="13361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910115" y="14011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702277" y="16170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7702277" y="189649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7702277" y="217906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7" name="Textfeld 316"/>
          <p:cNvSpPr txBox="1">
            <a:spLocks noChangeArrowheads="1"/>
          </p:cNvSpPr>
          <p:nvPr/>
        </p:nvSpPr>
        <p:spPr bwMode="auto">
          <a:xfrm>
            <a:off x="6754540" y="1185292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em_pos_left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902177" y="168376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318"/>
          <p:cNvSpPr txBox="1">
            <a:spLocks noChangeArrowheads="1"/>
          </p:cNvSpPr>
          <p:nvPr/>
        </p:nvSpPr>
        <p:spPr bwMode="auto">
          <a:xfrm>
            <a:off x="6670402" y="1467867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em_pos_right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6902177" y="196157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feld 289"/>
          <p:cNvSpPr txBox="1">
            <a:spLocks noChangeArrowheads="1"/>
          </p:cNvSpPr>
          <p:nvPr/>
        </p:nvSpPr>
        <p:spPr bwMode="auto">
          <a:xfrm>
            <a:off x="6738665" y="1745679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em_pos_top</a:t>
            </a:r>
          </a:p>
        </p:txBody>
      </p:sp>
      <p:cxnSp>
        <p:nvCxnSpPr>
          <p:cNvPr id="291" name="Gerade Verbindung mit Pfeil 290"/>
          <p:cNvCxnSpPr/>
          <p:nvPr/>
        </p:nvCxnSpPr>
        <p:spPr>
          <a:xfrm>
            <a:off x="6902177" y="224732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feld 291"/>
          <p:cNvSpPr txBox="1">
            <a:spLocks noChangeArrowheads="1"/>
          </p:cNvSpPr>
          <p:nvPr/>
        </p:nvSpPr>
        <p:spPr bwMode="auto">
          <a:xfrm>
            <a:off x="6522765" y="2031429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em_pos_bottom</a:t>
            </a:r>
          </a:p>
        </p:txBody>
      </p:sp>
      <p:sp>
        <p:nvSpPr>
          <p:cNvPr id="294" name="Textfeld 310"/>
          <p:cNvSpPr txBox="1">
            <a:spLocks noChangeArrowheads="1"/>
          </p:cNvSpPr>
          <p:nvPr/>
        </p:nvSpPr>
        <p:spPr bwMode="auto">
          <a:xfrm>
            <a:off x="10502627" y="107950"/>
            <a:ext cx="812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em_mv_left</a:t>
            </a:r>
          </a:p>
        </p:txBody>
      </p:sp>
      <p:sp>
        <p:nvSpPr>
          <p:cNvPr id="297" name="Textfeld 310"/>
          <p:cNvSpPr txBox="1">
            <a:spLocks noChangeArrowheads="1"/>
          </p:cNvSpPr>
          <p:nvPr/>
        </p:nvSpPr>
        <p:spPr bwMode="auto">
          <a:xfrm>
            <a:off x="10502627" y="374650"/>
            <a:ext cx="885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em_mv_right</a:t>
            </a:r>
          </a:p>
        </p:txBody>
      </p:sp>
      <p:sp>
        <p:nvSpPr>
          <p:cNvPr id="298" name="Textfeld 310"/>
          <p:cNvSpPr txBox="1">
            <a:spLocks noChangeArrowheads="1"/>
          </p:cNvSpPr>
          <p:nvPr/>
        </p:nvSpPr>
        <p:spPr bwMode="auto">
          <a:xfrm>
            <a:off x="10505802" y="642937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em_mv_up</a:t>
            </a:r>
          </a:p>
        </p:txBody>
      </p:sp>
      <p:sp>
        <p:nvSpPr>
          <p:cNvPr id="300" name="Textfeld 310"/>
          <p:cNvSpPr txBox="1">
            <a:spLocks noChangeArrowheads="1"/>
          </p:cNvSpPr>
          <p:nvPr/>
        </p:nvSpPr>
        <p:spPr bwMode="auto">
          <a:xfrm>
            <a:off x="10502627" y="900112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em_mv_down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0378802" y="26035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4" name="Gerade Verbindung mit Pfeil 303"/>
          <p:cNvCxnSpPr/>
          <p:nvPr/>
        </p:nvCxnSpPr>
        <p:spPr>
          <a:xfrm>
            <a:off x="10516915" y="325437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/>
          <p:cNvSpPr/>
          <p:nvPr/>
        </p:nvSpPr>
        <p:spPr>
          <a:xfrm>
            <a:off x="10378802" y="53340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7" name="Gerade Verbindung mit Pfeil 306"/>
          <p:cNvCxnSpPr/>
          <p:nvPr/>
        </p:nvCxnSpPr>
        <p:spPr>
          <a:xfrm>
            <a:off x="10516915" y="598487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hteck 307"/>
          <p:cNvSpPr/>
          <p:nvPr/>
        </p:nvSpPr>
        <p:spPr>
          <a:xfrm>
            <a:off x="10374040" y="79533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9" name="Gerade Verbindung mit Pfeil 308"/>
          <p:cNvCxnSpPr/>
          <p:nvPr/>
        </p:nvCxnSpPr>
        <p:spPr>
          <a:xfrm>
            <a:off x="10512152" y="860425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eck 310"/>
          <p:cNvSpPr/>
          <p:nvPr/>
        </p:nvSpPr>
        <p:spPr>
          <a:xfrm>
            <a:off x="10374040" y="106045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17" name="Gerade Verbindung mit Pfeil 316"/>
          <p:cNvCxnSpPr/>
          <p:nvPr/>
        </p:nvCxnSpPr>
        <p:spPr>
          <a:xfrm>
            <a:off x="10512152" y="1125537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7699102" y="243624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7699102" y="27188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25" name="Gerade Verbindung mit Pfeil 324"/>
          <p:cNvCxnSpPr/>
          <p:nvPr/>
        </p:nvCxnSpPr>
        <p:spPr>
          <a:xfrm>
            <a:off x="6899002" y="250132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0"/>
          <p:cNvSpPr txBox="1">
            <a:spLocks noChangeArrowheads="1"/>
          </p:cNvSpPr>
          <p:nvPr/>
        </p:nvSpPr>
        <p:spPr bwMode="auto">
          <a:xfrm>
            <a:off x="6697390" y="2283842"/>
            <a:ext cx="8747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em_too_cold</a:t>
            </a:r>
          </a:p>
        </p:txBody>
      </p:sp>
      <p:cxnSp>
        <p:nvCxnSpPr>
          <p:cNvPr id="329" name="Gerade Verbindung mit Pfeil 328"/>
          <p:cNvCxnSpPr/>
          <p:nvPr/>
        </p:nvCxnSpPr>
        <p:spPr>
          <a:xfrm>
            <a:off x="6899002" y="278707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feld 322"/>
          <p:cNvSpPr txBox="1">
            <a:spLocks noChangeArrowheads="1"/>
          </p:cNvSpPr>
          <p:nvPr/>
        </p:nvSpPr>
        <p:spPr bwMode="auto">
          <a:xfrm>
            <a:off x="6229077" y="2563242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time_heating_elapsed</a:t>
            </a:r>
          </a:p>
        </p:txBody>
      </p:sp>
      <p:sp>
        <p:nvSpPr>
          <p:cNvPr id="334" name="Textfeld 310"/>
          <p:cNvSpPr txBox="1">
            <a:spLocks noChangeArrowheads="1"/>
          </p:cNvSpPr>
          <p:nvPr/>
        </p:nvSpPr>
        <p:spPr bwMode="auto">
          <a:xfrm>
            <a:off x="10502627" y="1176337"/>
            <a:ext cx="7858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heating_off</a:t>
            </a:r>
          </a:p>
        </p:txBody>
      </p:sp>
      <p:sp>
        <p:nvSpPr>
          <p:cNvPr id="335" name="Textfeld 564"/>
          <p:cNvSpPr txBox="1">
            <a:spLocks noChangeArrowheads="1"/>
          </p:cNvSpPr>
          <p:nvPr/>
        </p:nvSpPr>
        <p:spPr bwMode="auto">
          <a:xfrm>
            <a:off x="10497865" y="1433512"/>
            <a:ext cx="776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heating_on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10369277" y="132715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39" name="Gerade Verbindung mit Pfeil 338"/>
          <p:cNvCxnSpPr/>
          <p:nvPr/>
        </p:nvCxnSpPr>
        <p:spPr>
          <a:xfrm>
            <a:off x="10507390" y="1392237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hteck 339"/>
          <p:cNvSpPr/>
          <p:nvPr/>
        </p:nvSpPr>
        <p:spPr>
          <a:xfrm>
            <a:off x="10369277" y="159226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44" name="Gerade Verbindung mit Pfeil 343"/>
          <p:cNvCxnSpPr/>
          <p:nvPr/>
        </p:nvCxnSpPr>
        <p:spPr>
          <a:xfrm>
            <a:off x="10507390" y="165735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Abgerundetes Rechteck 344"/>
          <p:cNvSpPr/>
          <p:nvPr/>
        </p:nvSpPr>
        <p:spPr>
          <a:xfrm>
            <a:off x="10577264" y="6372646"/>
            <a:ext cx="122413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0505256" y="658867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10505256" y="68767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11729392" y="658867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11729392" y="687670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0" name="Textfeld 307"/>
          <p:cNvSpPr txBox="1">
            <a:spLocks noChangeArrowheads="1"/>
          </p:cNvSpPr>
          <p:nvPr/>
        </p:nvSpPr>
        <p:spPr bwMode="auto">
          <a:xfrm>
            <a:off x="11873408" y="6444654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led_fp_on</a:t>
            </a:r>
          </a:p>
        </p:txBody>
      </p:sp>
      <p:sp>
        <p:nvSpPr>
          <p:cNvPr id="351" name="Textfeld 310"/>
          <p:cNvSpPr txBox="1">
            <a:spLocks noChangeArrowheads="1"/>
          </p:cNvSpPr>
          <p:nvPr/>
        </p:nvSpPr>
        <p:spPr bwMode="auto">
          <a:xfrm>
            <a:off x="11871176" y="6702647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52" name="Gerade Verbindung mit Pfeil 351"/>
          <p:cNvCxnSpPr/>
          <p:nvPr/>
        </p:nvCxnSpPr>
        <p:spPr>
          <a:xfrm>
            <a:off x="11873408" y="6948710"/>
            <a:ext cx="9281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/>
          <p:nvPr/>
        </p:nvCxnSpPr>
        <p:spPr>
          <a:xfrm>
            <a:off x="11873408" y="6660678"/>
            <a:ext cx="9281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Abgerundetes Rechteck 353"/>
          <p:cNvSpPr/>
          <p:nvPr/>
        </p:nvSpPr>
        <p:spPr>
          <a:xfrm>
            <a:off x="7912968" y="6398493"/>
            <a:ext cx="1080120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7840960" y="658867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7840960" y="68767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7" name="Textfeld 298"/>
          <p:cNvSpPr txBox="1">
            <a:spLocks noChangeArrowheads="1"/>
          </p:cNvSpPr>
          <p:nvPr/>
        </p:nvSpPr>
        <p:spPr bwMode="auto">
          <a:xfrm>
            <a:off x="6688832" y="6732686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finger_detected</a:t>
            </a:r>
          </a:p>
        </p:txBody>
      </p:sp>
      <p:cxnSp>
        <p:nvCxnSpPr>
          <p:cNvPr id="358" name="Gerade Verbindung mit Pfeil 357"/>
          <p:cNvCxnSpPr/>
          <p:nvPr/>
        </p:nvCxnSpPr>
        <p:spPr>
          <a:xfrm>
            <a:off x="7139855" y="6936655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hteck 358"/>
          <p:cNvSpPr/>
          <p:nvPr/>
        </p:nvSpPr>
        <p:spPr>
          <a:xfrm>
            <a:off x="8921080" y="658867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8921080" y="68767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61" name="Textfeld 307"/>
          <p:cNvSpPr txBox="1">
            <a:spLocks noChangeArrowheads="1"/>
          </p:cNvSpPr>
          <p:nvPr/>
        </p:nvSpPr>
        <p:spPr bwMode="auto">
          <a:xfrm>
            <a:off x="9065096" y="6444654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3" name="Textfeld 310"/>
          <p:cNvSpPr txBox="1">
            <a:spLocks noChangeArrowheads="1"/>
          </p:cNvSpPr>
          <p:nvPr/>
        </p:nvSpPr>
        <p:spPr bwMode="auto">
          <a:xfrm>
            <a:off x="9065096" y="6732686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65" name="Gerade Verbindung mit Pfeil 364"/>
          <p:cNvCxnSpPr>
            <a:stCxn id="359" idx="3"/>
            <a:endCxn id="346" idx="1"/>
          </p:cNvCxnSpPr>
          <p:nvPr/>
        </p:nvCxnSpPr>
        <p:spPr>
          <a:xfrm>
            <a:off x="9059192" y="6657726"/>
            <a:ext cx="14460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Abgerundetes Rechteck 367"/>
          <p:cNvSpPr/>
          <p:nvPr/>
        </p:nvSpPr>
        <p:spPr>
          <a:xfrm>
            <a:off x="1288232" y="2268190"/>
            <a:ext cx="2664297" cy="266429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1216224" y="255622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70" name="Gerade Verbindung mit Pfeil 369"/>
          <p:cNvCxnSpPr/>
          <p:nvPr/>
        </p:nvCxnSpPr>
        <p:spPr>
          <a:xfrm>
            <a:off x="424136" y="262823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hteck 371"/>
          <p:cNvSpPr/>
          <p:nvPr/>
        </p:nvSpPr>
        <p:spPr>
          <a:xfrm>
            <a:off x="1216224" y="28442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1216224" y="31322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0" name="Rechteck 389"/>
          <p:cNvSpPr/>
          <p:nvPr/>
        </p:nvSpPr>
        <p:spPr>
          <a:xfrm>
            <a:off x="1216224" y="34203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2" name="Gerade Verbindung mit Pfeil 391"/>
          <p:cNvCxnSpPr/>
          <p:nvPr/>
        </p:nvCxnSpPr>
        <p:spPr>
          <a:xfrm>
            <a:off x="424136" y="291626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/>
          <p:nvPr/>
        </p:nvCxnSpPr>
        <p:spPr>
          <a:xfrm>
            <a:off x="424136" y="320429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mit Pfeil 395"/>
          <p:cNvCxnSpPr/>
          <p:nvPr/>
        </p:nvCxnSpPr>
        <p:spPr>
          <a:xfrm>
            <a:off x="424136" y="349232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hteck 400"/>
          <p:cNvSpPr/>
          <p:nvPr/>
        </p:nvSpPr>
        <p:spPr>
          <a:xfrm>
            <a:off x="3880520" y="2556222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2" name="Rechteck 401"/>
          <p:cNvSpPr/>
          <p:nvPr/>
        </p:nvSpPr>
        <p:spPr>
          <a:xfrm>
            <a:off x="3880520" y="39963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3" name="Rechteck 402"/>
          <p:cNvSpPr/>
          <p:nvPr/>
        </p:nvSpPr>
        <p:spPr>
          <a:xfrm>
            <a:off x="3880520" y="313228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4" name="Rechteck 403"/>
          <p:cNvSpPr/>
          <p:nvPr/>
        </p:nvSpPr>
        <p:spPr>
          <a:xfrm>
            <a:off x="1216224" y="37083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05" name="Gerade Verbindung mit Pfeil 404"/>
          <p:cNvCxnSpPr/>
          <p:nvPr/>
        </p:nvCxnSpPr>
        <p:spPr>
          <a:xfrm>
            <a:off x="424136" y="378035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216224" y="399638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09" name="Gerade Verbindung mit Pfeil 408"/>
          <p:cNvCxnSpPr/>
          <p:nvPr/>
        </p:nvCxnSpPr>
        <p:spPr>
          <a:xfrm>
            <a:off x="424136" y="406839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411"/>
          <p:cNvCxnSpPr>
            <a:endCxn id="227" idx="1"/>
          </p:cNvCxnSpPr>
          <p:nvPr/>
        </p:nvCxnSpPr>
        <p:spPr>
          <a:xfrm flipV="1">
            <a:off x="4024536" y="4064645"/>
            <a:ext cx="3744416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feld 298"/>
          <p:cNvSpPr txBox="1">
            <a:spLocks noChangeArrowheads="1"/>
          </p:cNvSpPr>
          <p:nvPr/>
        </p:nvSpPr>
        <p:spPr bwMode="auto">
          <a:xfrm>
            <a:off x="4032399" y="3852366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8" name="Textfeld 300"/>
          <p:cNvSpPr txBox="1">
            <a:spLocks noChangeArrowheads="1"/>
          </p:cNvSpPr>
          <p:nvPr/>
        </p:nvSpPr>
        <p:spPr bwMode="auto">
          <a:xfrm>
            <a:off x="4032399" y="3534296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0" name="Textfeld 298"/>
          <p:cNvSpPr txBox="1">
            <a:spLocks noChangeArrowheads="1"/>
          </p:cNvSpPr>
          <p:nvPr/>
        </p:nvSpPr>
        <p:spPr bwMode="auto">
          <a:xfrm>
            <a:off x="7938" y="241220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1" name="Textfeld 298"/>
          <p:cNvSpPr txBox="1">
            <a:spLocks noChangeArrowheads="1"/>
          </p:cNvSpPr>
          <p:nvPr/>
        </p:nvSpPr>
        <p:spPr bwMode="auto">
          <a:xfrm>
            <a:off x="7938" y="270023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2" name="Textfeld 298"/>
          <p:cNvSpPr txBox="1">
            <a:spLocks noChangeArrowheads="1"/>
          </p:cNvSpPr>
          <p:nvPr/>
        </p:nvSpPr>
        <p:spPr bwMode="auto">
          <a:xfrm>
            <a:off x="11113" y="3564334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4" name="Textfeld 298"/>
          <p:cNvSpPr txBox="1">
            <a:spLocks noChangeArrowheads="1"/>
          </p:cNvSpPr>
          <p:nvPr/>
        </p:nvSpPr>
        <p:spPr bwMode="auto">
          <a:xfrm>
            <a:off x="22226" y="3852366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9" name="Textfeld 298"/>
          <p:cNvSpPr txBox="1">
            <a:spLocks noChangeArrowheads="1"/>
          </p:cNvSpPr>
          <p:nvPr/>
        </p:nvSpPr>
        <p:spPr bwMode="auto">
          <a:xfrm>
            <a:off x="0" y="2988270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0" name="Textfeld 298"/>
          <p:cNvSpPr txBox="1">
            <a:spLocks noChangeArrowheads="1"/>
          </p:cNvSpPr>
          <p:nvPr/>
        </p:nvSpPr>
        <p:spPr bwMode="auto">
          <a:xfrm>
            <a:off x="0" y="3276302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1" name="Textfeld 298"/>
          <p:cNvSpPr txBox="1">
            <a:spLocks noChangeArrowheads="1"/>
          </p:cNvSpPr>
          <p:nvPr/>
        </p:nvSpPr>
        <p:spPr bwMode="auto">
          <a:xfrm>
            <a:off x="4048126" y="2382167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3" name="Textfeld 300"/>
          <p:cNvSpPr txBox="1">
            <a:spLocks noChangeArrowheads="1"/>
          </p:cNvSpPr>
          <p:nvPr/>
        </p:nvSpPr>
        <p:spPr bwMode="auto">
          <a:xfrm>
            <a:off x="4056063" y="2670200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47" name="Textfeld 302"/>
          <p:cNvSpPr txBox="1">
            <a:spLocks noChangeArrowheads="1"/>
          </p:cNvSpPr>
          <p:nvPr/>
        </p:nvSpPr>
        <p:spPr bwMode="auto">
          <a:xfrm>
            <a:off x="4071938" y="2958232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49" name="Textfeld 304"/>
          <p:cNvSpPr txBox="1">
            <a:spLocks noChangeArrowheads="1"/>
          </p:cNvSpPr>
          <p:nvPr/>
        </p:nvSpPr>
        <p:spPr bwMode="auto">
          <a:xfrm>
            <a:off x="4056782" y="3246263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3880520" y="370835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1" name="Rechteck 450"/>
          <p:cNvSpPr/>
          <p:nvPr/>
        </p:nvSpPr>
        <p:spPr>
          <a:xfrm>
            <a:off x="3880520" y="342031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2" name="Rechteck 451"/>
          <p:cNvSpPr/>
          <p:nvPr/>
        </p:nvSpPr>
        <p:spPr>
          <a:xfrm>
            <a:off x="3880520" y="284425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3" name="Rechteck 452"/>
          <p:cNvSpPr/>
          <p:nvPr/>
        </p:nvSpPr>
        <p:spPr>
          <a:xfrm>
            <a:off x="1216224" y="428441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424136" y="435642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hteck 454"/>
          <p:cNvSpPr/>
          <p:nvPr/>
        </p:nvSpPr>
        <p:spPr>
          <a:xfrm>
            <a:off x="1216224" y="45724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56" name="Gerade Verbindung mit Pfeil 455"/>
          <p:cNvCxnSpPr/>
          <p:nvPr/>
        </p:nvCxnSpPr>
        <p:spPr>
          <a:xfrm>
            <a:off x="424136" y="464445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feld 298"/>
          <p:cNvSpPr txBox="1">
            <a:spLocks noChangeArrowheads="1"/>
          </p:cNvSpPr>
          <p:nvPr/>
        </p:nvSpPr>
        <p:spPr bwMode="auto">
          <a:xfrm>
            <a:off x="23317" y="4140398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8" name="Textfeld 298"/>
          <p:cNvSpPr txBox="1">
            <a:spLocks noChangeArrowheads="1"/>
          </p:cNvSpPr>
          <p:nvPr/>
        </p:nvSpPr>
        <p:spPr bwMode="auto">
          <a:xfrm>
            <a:off x="25401" y="4428430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3880520" y="457244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8" name="Textfeld 302"/>
          <p:cNvSpPr txBox="1">
            <a:spLocks noChangeArrowheads="1"/>
          </p:cNvSpPr>
          <p:nvPr/>
        </p:nvSpPr>
        <p:spPr bwMode="auto">
          <a:xfrm>
            <a:off x="4024536" y="4140398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2" name="Textfeld 304"/>
          <p:cNvSpPr txBox="1">
            <a:spLocks noChangeArrowheads="1"/>
          </p:cNvSpPr>
          <p:nvPr/>
        </p:nvSpPr>
        <p:spPr bwMode="auto">
          <a:xfrm>
            <a:off x="4024536" y="4428430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880520" y="428441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8" name="Abgerundetes Rechteck 477"/>
          <p:cNvSpPr/>
          <p:nvPr/>
        </p:nvSpPr>
        <p:spPr>
          <a:xfrm>
            <a:off x="8417024" y="7371779"/>
            <a:ext cx="1584176" cy="247617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8345587" y="754640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0" name="Rechteck 479"/>
          <p:cNvSpPr/>
          <p:nvPr/>
        </p:nvSpPr>
        <p:spPr>
          <a:xfrm>
            <a:off x="8345587" y="78273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1" name="Textfeld 298"/>
          <p:cNvSpPr txBox="1">
            <a:spLocks noChangeArrowheads="1"/>
          </p:cNvSpPr>
          <p:nvPr/>
        </p:nvSpPr>
        <p:spPr bwMode="auto">
          <a:xfrm>
            <a:off x="6760840" y="8388870"/>
            <a:ext cx="885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82" name="Textfeld 300"/>
          <p:cNvSpPr txBox="1">
            <a:spLocks noChangeArrowheads="1"/>
          </p:cNvSpPr>
          <p:nvPr/>
        </p:nvSpPr>
        <p:spPr bwMode="auto">
          <a:xfrm>
            <a:off x="6748190" y="8676902"/>
            <a:ext cx="1020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9920510" y="776108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4" name="Rechteck 483"/>
          <p:cNvSpPr/>
          <p:nvPr/>
        </p:nvSpPr>
        <p:spPr>
          <a:xfrm>
            <a:off x="9926860" y="80468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5" name="Textfeld 307"/>
          <p:cNvSpPr txBox="1">
            <a:spLocks noChangeArrowheads="1"/>
          </p:cNvSpPr>
          <p:nvPr/>
        </p:nvSpPr>
        <p:spPr bwMode="auto">
          <a:xfrm>
            <a:off x="10030047" y="7615039"/>
            <a:ext cx="866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as_active_on</a:t>
            </a:r>
          </a:p>
        </p:txBody>
      </p:sp>
      <p:sp>
        <p:nvSpPr>
          <p:cNvPr id="486" name="Textfeld 310"/>
          <p:cNvSpPr txBox="1">
            <a:spLocks noChangeArrowheads="1"/>
          </p:cNvSpPr>
          <p:nvPr/>
        </p:nvSpPr>
        <p:spPr bwMode="auto">
          <a:xfrm>
            <a:off x="10030047" y="7896026"/>
            <a:ext cx="876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as_active_off</a:t>
            </a:r>
          </a:p>
        </p:txBody>
      </p:sp>
      <p:cxnSp>
        <p:nvCxnSpPr>
          <p:cNvPr id="487" name="Gerade Verbindung mit Pfeil 486"/>
          <p:cNvCxnSpPr/>
          <p:nvPr/>
        </p:nvCxnSpPr>
        <p:spPr>
          <a:xfrm>
            <a:off x="10064972" y="8118276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Gerade Verbindung mit Pfeil 487"/>
          <p:cNvCxnSpPr/>
          <p:nvPr/>
        </p:nvCxnSpPr>
        <p:spPr>
          <a:xfrm>
            <a:off x="10064972" y="7838876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8347174" y="810044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0" name="Gerade Verbindung mit Pfeil 489"/>
          <p:cNvCxnSpPr/>
          <p:nvPr/>
        </p:nvCxnSpPr>
        <p:spPr>
          <a:xfrm>
            <a:off x="7156549" y="8168704"/>
            <a:ext cx="1189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feld 300"/>
          <p:cNvSpPr txBox="1">
            <a:spLocks noChangeArrowheads="1"/>
          </p:cNvSpPr>
          <p:nvPr/>
        </p:nvSpPr>
        <p:spPr bwMode="auto">
          <a:xfrm>
            <a:off x="6794351" y="7959154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9926860" y="829607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3" name="Textfeld 310"/>
          <p:cNvSpPr txBox="1">
            <a:spLocks noChangeArrowheads="1"/>
          </p:cNvSpPr>
          <p:nvPr/>
        </p:nvSpPr>
        <p:spPr bwMode="auto">
          <a:xfrm>
            <a:off x="10030047" y="8151614"/>
            <a:ext cx="865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as_alarm_off</a:t>
            </a:r>
          </a:p>
        </p:txBody>
      </p:sp>
      <p:cxnSp>
        <p:nvCxnSpPr>
          <p:cNvPr id="495" name="Gerade Verbindung mit Pfeil 494"/>
          <p:cNvCxnSpPr/>
          <p:nvPr/>
        </p:nvCxnSpPr>
        <p:spPr>
          <a:xfrm>
            <a:off x="10064972" y="8367514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hteck 495"/>
          <p:cNvSpPr/>
          <p:nvPr/>
        </p:nvSpPr>
        <p:spPr>
          <a:xfrm>
            <a:off x="9934797" y="855325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7" name="Textfeld 310"/>
          <p:cNvSpPr txBox="1">
            <a:spLocks noChangeArrowheads="1"/>
          </p:cNvSpPr>
          <p:nvPr/>
        </p:nvSpPr>
        <p:spPr bwMode="auto">
          <a:xfrm>
            <a:off x="10037985" y="8402439"/>
            <a:ext cx="8651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as_alarm_on</a:t>
            </a:r>
          </a:p>
        </p:txBody>
      </p:sp>
      <p:cxnSp>
        <p:nvCxnSpPr>
          <p:cNvPr id="498" name="Gerade Verbindung mit Pfeil 497"/>
          <p:cNvCxnSpPr/>
          <p:nvPr/>
        </p:nvCxnSpPr>
        <p:spPr>
          <a:xfrm>
            <a:off x="10072910" y="8624689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Rechteck 498"/>
          <p:cNvSpPr/>
          <p:nvPr/>
        </p:nvSpPr>
        <p:spPr>
          <a:xfrm>
            <a:off x="8339237" y="8356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0" name="Gerade Verbindung mit Pfeil 499"/>
          <p:cNvCxnSpPr/>
          <p:nvPr/>
        </p:nvCxnSpPr>
        <p:spPr>
          <a:xfrm>
            <a:off x="7148612" y="842429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feld 300"/>
          <p:cNvSpPr txBox="1">
            <a:spLocks noChangeArrowheads="1"/>
          </p:cNvSpPr>
          <p:nvPr/>
        </p:nvSpPr>
        <p:spPr bwMode="auto">
          <a:xfrm>
            <a:off x="6760840" y="8172846"/>
            <a:ext cx="1252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8339237" y="91116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3" name="Gerade Verbindung mit Pfeil 502"/>
          <p:cNvCxnSpPr/>
          <p:nvPr/>
        </p:nvCxnSpPr>
        <p:spPr>
          <a:xfrm>
            <a:off x="7148612" y="917994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feld 300"/>
          <p:cNvSpPr txBox="1">
            <a:spLocks noChangeArrowheads="1"/>
          </p:cNvSpPr>
          <p:nvPr/>
        </p:nvSpPr>
        <p:spPr bwMode="auto">
          <a:xfrm>
            <a:off x="6716812" y="8970391"/>
            <a:ext cx="1211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im_alarm_detected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9928026" y="884120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6" name="Textfeld 307"/>
          <p:cNvSpPr txBox="1">
            <a:spLocks noChangeArrowheads="1"/>
          </p:cNvSpPr>
          <p:nvPr/>
        </p:nvSpPr>
        <p:spPr bwMode="auto">
          <a:xfrm>
            <a:off x="10037563" y="8695159"/>
            <a:ext cx="1052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as_im_alarm_on</a:t>
            </a:r>
          </a:p>
        </p:txBody>
      </p:sp>
      <p:cxnSp>
        <p:nvCxnSpPr>
          <p:cNvPr id="507" name="Gerade Verbindung mit Pfeil 506"/>
          <p:cNvCxnSpPr/>
          <p:nvPr/>
        </p:nvCxnSpPr>
        <p:spPr>
          <a:xfrm>
            <a:off x="10072488" y="8918997"/>
            <a:ext cx="1512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hteck 507"/>
          <p:cNvSpPr/>
          <p:nvPr/>
        </p:nvSpPr>
        <p:spPr>
          <a:xfrm>
            <a:off x="9928026" y="909520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9" name="Textfeld 307"/>
          <p:cNvSpPr txBox="1">
            <a:spLocks noChangeArrowheads="1"/>
          </p:cNvSpPr>
          <p:nvPr/>
        </p:nvSpPr>
        <p:spPr bwMode="auto">
          <a:xfrm>
            <a:off x="10037563" y="8949159"/>
            <a:ext cx="1052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as_im_alarm_off</a:t>
            </a:r>
          </a:p>
        </p:txBody>
      </p:sp>
      <p:cxnSp>
        <p:nvCxnSpPr>
          <p:cNvPr id="510" name="Gerade Verbindung mit Pfeil 509"/>
          <p:cNvCxnSpPr/>
          <p:nvPr/>
        </p:nvCxnSpPr>
        <p:spPr>
          <a:xfrm>
            <a:off x="10072488" y="9172997"/>
            <a:ext cx="1512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hteck 510"/>
          <p:cNvSpPr/>
          <p:nvPr/>
        </p:nvSpPr>
        <p:spPr>
          <a:xfrm>
            <a:off x="8347174" y="85925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2" name="Gerade Verbindung mit Pfeil 511"/>
          <p:cNvCxnSpPr/>
          <p:nvPr/>
        </p:nvCxnSpPr>
        <p:spPr>
          <a:xfrm>
            <a:off x="7156549" y="8660829"/>
            <a:ext cx="1189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Rechteck 512"/>
          <p:cNvSpPr/>
          <p:nvPr/>
        </p:nvSpPr>
        <p:spPr>
          <a:xfrm>
            <a:off x="8339237" y="884974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4" name="Gerade Verbindung mit Pfeil 513"/>
          <p:cNvCxnSpPr/>
          <p:nvPr/>
        </p:nvCxnSpPr>
        <p:spPr>
          <a:xfrm>
            <a:off x="7148612" y="8918004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Gerade Verbindung mit Pfeil 514"/>
          <p:cNvCxnSpPr/>
          <p:nvPr/>
        </p:nvCxnSpPr>
        <p:spPr>
          <a:xfrm flipV="1">
            <a:off x="4024536" y="3780358"/>
            <a:ext cx="3744416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winkelte Verbindung 515"/>
          <p:cNvCxnSpPr/>
          <p:nvPr/>
        </p:nvCxnSpPr>
        <p:spPr>
          <a:xfrm flipV="1">
            <a:off x="4024536" y="301848"/>
            <a:ext cx="3672979" cy="2326382"/>
          </a:xfrm>
          <a:prstGeom prst="bentConnector3">
            <a:avLst>
              <a:gd name="adj1" fmla="val 3729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winkelte Verbindung 516"/>
          <p:cNvCxnSpPr>
            <a:stCxn id="452" idx="3"/>
            <a:endCxn id="267" idx="1"/>
          </p:cNvCxnSpPr>
          <p:nvPr/>
        </p:nvCxnSpPr>
        <p:spPr>
          <a:xfrm flipV="1">
            <a:off x="4018632" y="582042"/>
            <a:ext cx="3678883" cy="2330475"/>
          </a:xfrm>
          <a:prstGeom prst="bentConnector3">
            <a:avLst>
              <a:gd name="adj1" fmla="val 4456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winkelte Verbindung 517"/>
          <p:cNvCxnSpPr>
            <a:stCxn id="403" idx="3"/>
            <a:endCxn id="268" idx="1"/>
          </p:cNvCxnSpPr>
          <p:nvPr/>
        </p:nvCxnSpPr>
        <p:spPr>
          <a:xfrm flipV="1">
            <a:off x="4024536" y="862236"/>
            <a:ext cx="3672979" cy="2342058"/>
          </a:xfrm>
          <a:prstGeom prst="bentConnector3">
            <a:avLst>
              <a:gd name="adj1" fmla="val 5155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winkelte Verbindung 518"/>
          <p:cNvCxnSpPr>
            <a:stCxn id="451" idx="3"/>
            <a:endCxn id="269" idx="1"/>
          </p:cNvCxnSpPr>
          <p:nvPr/>
        </p:nvCxnSpPr>
        <p:spPr>
          <a:xfrm flipV="1">
            <a:off x="4018632" y="1144017"/>
            <a:ext cx="3678883" cy="2344564"/>
          </a:xfrm>
          <a:prstGeom prst="bentConnector3">
            <a:avLst>
              <a:gd name="adj1" fmla="val 578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Form 756"/>
          <p:cNvCxnSpPr>
            <a:stCxn id="477" idx="3"/>
            <a:endCxn id="479" idx="1"/>
          </p:cNvCxnSpPr>
          <p:nvPr/>
        </p:nvCxnSpPr>
        <p:spPr>
          <a:xfrm>
            <a:off x="4018632" y="4352677"/>
            <a:ext cx="4326955" cy="3262783"/>
          </a:xfrm>
          <a:prstGeom prst="bentConnector3">
            <a:avLst>
              <a:gd name="adj1" fmla="val 5117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winkelte Verbindung 520"/>
          <p:cNvCxnSpPr>
            <a:stCxn id="459" idx="3"/>
            <a:endCxn id="480" idx="1"/>
          </p:cNvCxnSpPr>
          <p:nvPr/>
        </p:nvCxnSpPr>
        <p:spPr>
          <a:xfrm>
            <a:off x="4018633" y="4640709"/>
            <a:ext cx="4326954" cy="3254945"/>
          </a:xfrm>
          <a:prstGeom prst="bentConnector3">
            <a:avLst>
              <a:gd name="adj1" fmla="val 4669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5032648" y="5724574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3" name="Rechteck 522"/>
          <p:cNvSpPr/>
          <p:nvPr/>
        </p:nvSpPr>
        <p:spPr>
          <a:xfrm>
            <a:off x="5032648" y="5436542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4" name="Gerade Verbindung mit Pfeil 523"/>
          <p:cNvCxnSpPr>
            <a:stCxn id="360" idx="3"/>
            <a:endCxn id="347" idx="1"/>
          </p:cNvCxnSpPr>
          <p:nvPr/>
        </p:nvCxnSpPr>
        <p:spPr>
          <a:xfrm>
            <a:off x="9059192" y="6944965"/>
            <a:ext cx="144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Form 592"/>
          <p:cNvCxnSpPr>
            <a:endCxn id="355" idx="1"/>
          </p:cNvCxnSpPr>
          <p:nvPr/>
        </p:nvCxnSpPr>
        <p:spPr>
          <a:xfrm rot="16200000" flipH="1">
            <a:off x="5826212" y="4642978"/>
            <a:ext cx="2589337" cy="144016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mit Pfeil 525"/>
          <p:cNvCxnSpPr>
            <a:endCxn id="242" idx="2"/>
          </p:cNvCxnSpPr>
          <p:nvPr/>
        </p:nvCxnSpPr>
        <p:spPr>
          <a:xfrm flipH="1" flipV="1">
            <a:off x="9637415" y="6005115"/>
            <a:ext cx="3745" cy="655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mit Pfeil 526"/>
          <p:cNvCxnSpPr>
            <a:endCxn id="243" idx="2"/>
          </p:cNvCxnSpPr>
          <p:nvPr/>
        </p:nvCxnSpPr>
        <p:spPr>
          <a:xfrm flipV="1">
            <a:off x="10069463" y="6005115"/>
            <a:ext cx="0" cy="943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Abgerundetes Rechteck 527"/>
          <p:cNvSpPr/>
          <p:nvPr/>
        </p:nvSpPr>
        <p:spPr>
          <a:xfrm>
            <a:off x="1152128" y="5580558"/>
            <a:ext cx="1368152" cy="79208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1072208" y="581270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0" name="Gerade Verbindung mit Pfeil 529"/>
          <p:cNvCxnSpPr/>
          <p:nvPr/>
        </p:nvCxnSpPr>
        <p:spPr>
          <a:xfrm>
            <a:off x="276225" y="587779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hteck 530"/>
          <p:cNvSpPr/>
          <p:nvPr/>
        </p:nvSpPr>
        <p:spPr>
          <a:xfrm>
            <a:off x="1068388" y="60921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2" name="Textfeld 298"/>
          <p:cNvSpPr txBox="1">
            <a:spLocks noChangeArrowheads="1"/>
          </p:cNvSpPr>
          <p:nvPr/>
        </p:nvSpPr>
        <p:spPr bwMode="auto">
          <a:xfrm>
            <a:off x="0" y="5666655"/>
            <a:ext cx="857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rck_but_lock</a:t>
            </a:r>
          </a:p>
        </p:txBody>
      </p:sp>
      <p:cxnSp>
        <p:nvCxnSpPr>
          <p:cNvPr id="533" name="Gerade Verbindung mit Pfeil 532"/>
          <p:cNvCxnSpPr/>
          <p:nvPr/>
        </p:nvCxnSpPr>
        <p:spPr>
          <a:xfrm>
            <a:off x="268288" y="616036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feld 300"/>
          <p:cNvSpPr txBox="1">
            <a:spLocks noChangeArrowheads="1"/>
          </p:cNvSpPr>
          <p:nvPr/>
        </p:nvSpPr>
        <p:spPr bwMode="auto">
          <a:xfrm>
            <a:off x="0" y="5950818"/>
            <a:ext cx="990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rck_but_unlock</a:t>
            </a:r>
          </a:p>
        </p:txBody>
      </p:sp>
      <p:sp>
        <p:nvSpPr>
          <p:cNvPr id="535" name="Rechteck 534"/>
          <p:cNvSpPr/>
          <p:nvPr/>
        </p:nvSpPr>
        <p:spPr>
          <a:xfrm>
            <a:off x="2438252" y="5802485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6" name="Gerade Verbindung mit Pfeil 535"/>
          <p:cNvCxnSpPr>
            <a:stCxn id="535" idx="3"/>
            <a:endCxn id="262" idx="1"/>
          </p:cNvCxnSpPr>
          <p:nvPr/>
        </p:nvCxnSpPr>
        <p:spPr>
          <a:xfrm>
            <a:off x="2576364" y="5871542"/>
            <a:ext cx="13116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feld 307"/>
          <p:cNvSpPr txBox="1">
            <a:spLocks noChangeArrowheads="1"/>
          </p:cNvSpPr>
          <p:nvPr/>
        </p:nvSpPr>
        <p:spPr bwMode="auto">
          <a:xfrm>
            <a:off x="2512368" y="5910559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2439839" y="609051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9" name="Gerade Verbindung mit Pfeil 538"/>
          <p:cNvCxnSpPr>
            <a:stCxn id="538" idx="3"/>
            <a:endCxn id="263" idx="1"/>
          </p:cNvCxnSpPr>
          <p:nvPr/>
        </p:nvCxnSpPr>
        <p:spPr>
          <a:xfrm>
            <a:off x="2577952" y="6159574"/>
            <a:ext cx="1310059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rade Verbindung mit Pfeil 539"/>
          <p:cNvCxnSpPr/>
          <p:nvPr/>
        </p:nvCxnSpPr>
        <p:spPr>
          <a:xfrm>
            <a:off x="6692900" y="5509394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mit Pfeil 540"/>
          <p:cNvCxnSpPr/>
          <p:nvPr/>
        </p:nvCxnSpPr>
        <p:spPr>
          <a:xfrm>
            <a:off x="6972300" y="5797550"/>
            <a:ext cx="6102" cy="501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hteck 566"/>
          <p:cNvSpPr/>
          <p:nvPr/>
        </p:nvSpPr>
        <p:spPr>
          <a:xfrm>
            <a:off x="8345016" y="934390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8" name="Rechteck 567"/>
          <p:cNvSpPr/>
          <p:nvPr/>
        </p:nvSpPr>
        <p:spPr>
          <a:xfrm>
            <a:off x="8345016" y="955992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" name="Gewinkelte Verbindung 2"/>
          <p:cNvCxnSpPr>
            <a:endCxn id="567" idx="1"/>
          </p:cNvCxnSpPr>
          <p:nvPr/>
        </p:nvCxnSpPr>
        <p:spPr>
          <a:xfrm>
            <a:off x="3304456" y="5887516"/>
            <a:ext cx="5040560" cy="3524647"/>
          </a:xfrm>
          <a:prstGeom prst="bentConnector3">
            <a:avLst>
              <a:gd name="adj1" fmla="val -22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winkelte Verbindung 568"/>
          <p:cNvCxnSpPr>
            <a:endCxn id="568" idx="1"/>
          </p:cNvCxnSpPr>
          <p:nvPr/>
        </p:nvCxnSpPr>
        <p:spPr>
          <a:xfrm>
            <a:off x="3016424" y="6175548"/>
            <a:ext cx="5328592" cy="3452639"/>
          </a:xfrm>
          <a:prstGeom prst="bentConnector3">
            <a:avLst>
              <a:gd name="adj1" fmla="val -5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9929192" y="934390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9" name="Gerade Verbindung mit Pfeil 608"/>
          <p:cNvCxnSpPr/>
          <p:nvPr/>
        </p:nvCxnSpPr>
        <p:spPr>
          <a:xfrm>
            <a:off x="10073208" y="9415908"/>
            <a:ext cx="1512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feld 307"/>
          <p:cNvSpPr txBox="1">
            <a:spLocks noChangeArrowheads="1"/>
          </p:cNvSpPr>
          <p:nvPr/>
        </p:nvSpPr>
        <p:spPr bwMode="auto">
          <a:xfrm>
            <a:off x="10035067" y="9182951"/>
            <a:ext cx="1456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as_alarm_was_detected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Benutzerdefiniert</PresentationFormat>
  <Paragraphs>67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134</cp:revision>
  <dcterms:created xsi:type="dcterms:W3CDTF">2012-06-05T08:13:00Z</dcterms:created>
  <dcterms:modified xsi:type="dcterms:W3CDTF">2013-04-05T11:49:02Z</dcterms:modified>
</cp:coreProperties>
</file>