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061825" cy="9001125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63" autoAdjust="0"/>
  </p:normalViewPr>
  <p:slideViewPr>
    <p:cSldViewPr>
      <p:cViewPr>
        <p:scale>
          <a:sx n="192" d="100"/>
          <a:sy n="192" d="100"/>
        </p:scale>
        <p:origin x="1016" y="3624"/>
      </p:cViewPr>
      <p:guideLst>
        <p:guide orient="horz" pos="2835"/>
        <p:guide pos="37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9A007-A5B8-4132-9BD8-C0E8EF4AC888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685800"/>
            <a:ext cx="4594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03809-4C88-43CC-A88A-D754D3D579D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13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31888" y="685800"/>
            <a:ext cx="45942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03809-4C88-43CC-A88A-D754D3D579D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4638" y="2796187"/>
            <a:ext cx="10252552" cy="192940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09275" y="5100639"/>
            <a:ext cx="8443278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2244011" y="504234"/>
            <a:ext cx="3798638" cy="1075342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43913" y="504234"/>
            <a:ext cx="11199069" cy="1075342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2801" y="5784060"/>
            <a:ext cx="10252552" cy="1787724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52801" y="3815063"/>
            <a:ext cx="10252552" cy="1968996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43911" y="2939951"/>
            <a:ext cx="7498852" cy="8317706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543800" y="2939951"/>
            <a:ext cx="7498853" cy="8317706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3092" y="360464"/>
            <a:ext cx="10855643" cy="1500188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3092" y="2014841"/>
            <a:ext cx="5329401" cy="839688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3092" y="2854527"/>
            <a:ext cx="5329401" cy="5186065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27242" y="2014841"/>
            <a:ext cx="5331494" cy="839688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27242" y="2854527"/>
            <a:ext cx="5331494" cy="5186065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3092" y="358379"/>
            <a:ext cx="3968258" cy="152519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5841" y="358380"/>
            <a:ext cx="6742895" cy="7682210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3092" y="1883570"/>
            <a:ext cx="3968258" cy="6157020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4208" y="6300792"/>
            <a:ext cx="7237095" cy="74384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64208" y="804268"/>
            <a:ext cx="7237095" cy="5400675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64208" y="7044634"/>
            <a:ext cx="7237095" cy="105638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3092" y="360464"/>
            <a:ext cx="10855643" cy="1500188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3092" y="2100265"/>
            <a:ext cx="10855643" cy="5940326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3092" y="8342715"/>
            <a:ext cx="2814425" cy="47922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1125" y="8342715"/>
            <a:ext cx="3819578" cy="47922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44314" y="8342715"/>
            <a:ext cx="2814425" cy="47922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Abgerundetes Rechteck 445"/>
          <p:cNvSpPr/>
          <p:nvPr/>
        </p:nvSpPr>
        <p:spPr>
          <a:xfrm>
            <a:off x="7840961" y="2808536"/>
            <a:ext cx="2664296" cy="23762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AutoPW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7" name="Rechteck 446"/>
          <p:cNvSpPr/>
          <p:nvPr/>
        </p:nvSpPr>
        <p:spPr>
          <a:xfrm>
            <a:off x="7768952" y="2952552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48" name="Rechteck 447"/>
          <p:cNvSpPr/>
          <p:nvPr/>
        </p:nvSpPr>
        <p:spPr>
          <a:xfrm>
            <a:off x="7768952" y="324058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49" name="Rechteck 448"/>
          <p:cNvSpPr/>
          <p:nvPr/>
        </p:nvSpPr>
        <p:spPr>
          <a:xfrm>
            <a:off x="7768952" y="3528616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50" name="Rechteck 449"/>
          <p:cNvSpPr/>
          <p:nvPr/>
        </p:nvSpPr>
        <p:spPr>
          <a:xfrm>
            <a:off x="7768952" y="381664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51" name="Gerade Verbindung mit Pfeil 450"/>
          <p:cNvCxnSpPr/>
          <p:nvPr/>
        </p:nvCxnSpPr>
        <p:spPr>
          <a:xfrm>
            <a:off x="6976864" y="3600624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feld 302"/>
          <p:cNvSpPr txBox="1">
            <a:spLocks noChangeArrowheads="1"/>
          </p:cNvSpPr>
          <p:nvPr/>
        </p:nvSpPr>
        <p:spPr bwMode="auto">
          <a:xfrm>
            <a:off x="6832897" y="3393157"/>
            <a:ext cx="790576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pw_pos_up</a:t>
            </a:r>
          </a:p>
        </p:txBody>
      </p:sp>
      <p:cxnSp>
        <p:nvCxnSpPr>
          <p:cNvPr id="453" name="Gerade Verbindung mit Pfeil 452"/>
          <p:cNvCxnSpPr/>
          <p:nvPr/>
        </p:nvCxnSpPr>
        <p:spPr>
          <a:xfrm>
            <a:off x="6969423" y="3888656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feld 304"/>
          <p:cNvSpPr txBox="1">
            <a:spLocks noChangeArrowheads="1"/>
          </p:cNvSpPr>
          <p:nvPr/>
        </p:nvSpPr>
        <p:spPr bwMode="auto">
          <a:xfrm>
            <a:off x="6832897" y="3680495"/>
            <a:ext cx="7905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pw_pos_dn</a:t>
            </a:r>
          </a:p>
        </p:txBody>
      </p:sp>
      <p:sp>
        <p:nvSpPr>
          <p:cNvPr id="455" name="Rechteck 454"/>
          <p:cNvSpPr/>
          <p:nvPr/>
        </p:nvSpPr>
        <p:spPr>
          <a:xfrm>
            <a:off x="10433248" y="3312592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56" name="Rechteck 455"/>
          <p:cNvSpPr/>
          <p:nvPr/>
        </p:nvSpPr>
        <p:spPr>
          <a:xfrm>
            <a:off x="10433248" y="4464720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57" name="Textfeld 307"/>
          <p:cNvSpPr txBox="1">
            <a:spLocks noChangeArrowheads="1"/>
          </p:cNvSpPr>
          <p:nvPr/>
        </p:nvSpPr>
        <p:spPr bwMode="auto">
          <a:xfrm>
            <a:off x="10587409" y="3122861"/>
            <a:ext cx="10699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pw_auto_mv_up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58" name="Textfeld 308"/>
          <p:cNvSpPr txBox="1">
            <a:spLocks noChangeArrowheads="1"/>
          </p:cNvSpPr>
          <p:nvPr/>
        </p:nvSpPr>
        <p:spPr bwMode="auto">
          <a:xfrm>
            <a:off x="10577264" y="3714601"/>
            <a:ext cx="10699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pw_auto_mv_dn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0433248" y="3888656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60" name="Textfeld 310"/>
          <p:cNvSpPr txBox="1">
            <a:spLocks noChangeArrowheads="1"/>
          </p:cNvSpPr>
          <p:nvPr/>
        </p:nvSpPr>
        <p:spPr bwMode="auto">
          <a:xfrm>
            <a:off x="10567342" y="4320704"/>
            <a:ext cx="11620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pw_auto_mv_stop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8784555" y="511279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62" name="Rechteck 461"/>
          <p:cNvSpPr/>
          <p:nvPr/>
        </p:nvSpPr>
        <p:spPr>
          <a:xfrm>
            <a:off x="9425136" y="511279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63" name="Rechteck 462"/>
          <p:cNvSpPr/>
          <p:nvPr/>
        </p:nvSpPr>
        <p:spPr>
          <a:xfrm>
            <a:off x="7768952" y="4680744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64" name="Rechteck 463"/>
          <p:cNvSpPr/>
          <p:nvPr/>
        </p:nvSpPr>
        <p:spPr>
          <a:xfrm>
            <a:off x="7768952" y="496877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65" name="Gerade Verbindung mit Pfeil 464"/>
          <p:cNvCxnSpPr/>
          <p:nvPr/>
        </p:nvCxnSpPr>
        <p:spPr>
          <a:xfrm>
            <a:off x="10577264" y="4536728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/>
          <p:cNvCxnSpPr/>
          <p:nvPr/>
        </p:nvCxnSpPr>
        <p:spPr>
          <a:xfrm>
            <a:off x="10577264" y="3960664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 Verbindung mit Pfeil 466"/>
          <p:cNvCxnSpPr/>
          <p:nvPr/>
        </p:nvCxnSpPr>
        <p:spPr>
          <a:xfrm>
            <a:off x="10577264" y="3384600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Abgerundetes Rechteck 467"/>
          <p:cNvSpPr/>
          <p:nvPr/>
        </p:nvSpPr>
        <p:spPr>
          <a:xfrm>
            <a:off x="3880520" y="5184800"/>
            <a:ext cx="1152128" cy="1584176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CLS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3798664" y="5286847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70" name="Gerade Verbindung mit Pfeil 469"/>
          <p:cNvCxnSpPr>
            <a:endCxn id="469" idx="1"/>
          </p:cNvCxnSpPr>
          <p:nvPr/>
        </p:nvCxnSpPr>
        <p:spPr>
          <a:xfrm>
            <a:off x="3006576" y="5355904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Textfeld 300"/>
          <p:cNvSpPr txBox="1">
            <a:spLocks noChangeArrowheads="1"/>
          </p:cNvSpPr>
          <p:nvPr/>
        </p:nvSpPr>
        <p:spPr bwMode="auto">
          <a:xfrm>
            <a:off x="2849909" y="5112792"/>
            <a:ext cx="10207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72" name="Textfeld 307"/>
          <p:cNvSpPr txBox="1">
            <a:spLocks noChangeArrowheads="1"/>
          </p:cNvSpPr>
          <p:nvPr/>
        </p:nvSpPr>
        <p:spPr bwMode="auto">
          <a:xfrm>
            <a:off x="5104656" y="5112792"/>
            <a:ext cx="590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73" name="Textfeld 310"/>
          <p:cNvSpPr txBox="1">
            <a:spLocks noChangeArrowheads="1"/>
          </p:cNvSpPr>
          <p:nvPr/>
        </p:nvSpPr>
        <p:spPr bwMode="auto">
          <a:xfrm>
            <a:off x="5099249" y="5400824"/>
            <a:ext cx="7254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158704" y="6696968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75" name="Rechteck 474"/>
          <p:cNvSpPr/>
          <p:nvPr/>
        </p:nvSpPr>
        <p:spPr>
          <a:xfrm>
            <a:off x="3798664" y="557487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76" name="Abgerundetes Rechteck 475"/>
          <p:cNvSpPr/>
          <p:nvPr/>
        </p:nvSpPr>
        <p:spPr>
          <a:xfrm>
            <a:off x="7819180" y="54075"/>
            <a:ext cx="2676525" cy="2520280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EM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7747743" y="269081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78" name="Rechteck 477"/>
          <p:cNvSpPr/>
          <p:nvPr/>
        </p:nvSpPr>
        <p:spPr>
          <a:xfrm>
            <a:off x="7747743" y="55006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79" name="Rechteck 478"/>
          <p:cNvSpPr/>
          <p:nvPr/>
        </p:nvSpPr>
        <p:spPr>
          <a:xfrm>
            <a:off x="7747743" y="829468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80" name="Rechteck 479"/>
          <p:cNvSpPr/>
          <p:nvPr/>
        </p:nvSpPr>
        <p:spPr>
          <a:xfrm>
            <a:off x="7747743" y="111204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81" name="Rechteck 480"/>
          <p:cNvSpPr/>
          <p:nvPr/>
        </p:nvSpPr>
        <p:spPr>
          <a:xfrm>
            <a:off x="7752505" y="137239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82" name="Gerade Verbindung mit Pfeil 481"/>
          <p:cNvCxnSpPr/>
          <p:nvPr/>
        </p:nvCxnSpPr>
        <p:spPr>
          <a:xfrm>
            <a:off x="6657204" y="1437481"/>
            <a:ext cx="10953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hteck 482"/>
          <p:cNvSpPr/>
          <p:nvPr/>
        </p:nvSpPr>
        <p:spPr>
          <a:xfrm>
            <a:off x="7752505" y="165338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84" name="Rechteck 483"/>
          <p:cNvSpPr/>
          <p:nvPr/>
        </p:nvSpPr>
        <p:spPr>
          <a:xfrm>
            <a:off x="7752505" y="1932781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85" name="Rechteck 484"/>
          <p:cNvSpPr/>
          <p:nvPr/>
        </p:nvSpPr>
        <p:spPr>
          <a:xfrm>
            <a:off x="7752505" y="221535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86" name="Textfeld 316"/>
          <p:cNvSpPr txBox="1">
            <a:spLocks noChangeArrowheads="1"/>
          </p:cNvSpPr>
          <p:nvPr/>
        </p:nvSpPr>
        <p:spPr bwMode="auto">
          <a:xfrm>
            <a:off x="6585196" y="1221581"/>
            <a:ext cx="838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em_pos_left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487" name="Gerade Verbindung mit Pfeil 486"/>
          <p:cNvCxnSpPr/>
          <p:nvPr/>
        </p:nvCxnSpPr>
        <p:spPr>
          <a:xfrm>
            <a:off x="6657204" y="1720056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feld 318"/>
          <p:cNvSpPr txBox="1">
            <a:spLocks noChangeArrowheads="1"/>
          </p:cNvSpPr>
          <p:nvPr/>
        </p:nvSpPr>
        <p:spPr bwMode="auto">
          <a:xfrm>
            <a:off x="6585196" y="1504156"/>
            <a:ext cx="9096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em_pos_right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489" name="Gerade Verbindung mit Pfeil 488"/>
          <p:cNvCxnSpPr/>
          <p:nvPr/>
        </p:nvCxnSpPr>
        <p:spPr>
          <a:xfrm>
            <a:off x="6657204" y="1997868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Textfeld 320"/>
          <p:cNvSpPr txBox="1">
            <a:spLocks noChangeArrowheads="1"/>
          </p:cNvSpPr>
          <p:nvPr/>
        </p:nvSpPr>
        <p:spPr bwMode="auto">
          <a:xfrm>
            <a:off x="6585196" y="1781968"/>
            <a:ext cx="841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em_pos_top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491" name="Gerade Verbindung mit Pfeil 490"/>
          <p:cNvCxnSpPr/>
          <p:nvPr/>
        </p:nvCxnSpPr>
        <p:spPr>
          <a:xfrm>
            <a:off x="6657204" y="2283618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Textfeld 322"/>
          <p:cNvSpPr txBox="1">
            <a:spLocks noChangeArrowheads="1"/>
          </p:cNvSpPr>
          <p:nvPr/>
        </p:nvSpPr>
        <p:spPr bwMode="auto">
          <a:xfrm>
            <a:off x="6609629" y="2067718"/>
            <a:ext cx="10556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em_pos_bottom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93" name="Textfeld 310"/>
          <p:cNvSpPr txBox="1">
            <a:spLocks noChangeArrowheads="1"/>
          </p:cNvSpPr>
          <p:nvPr/>
        </p:nvSpPr>
        <p:spPr bwMode="auto">
          <a:xfrm>
            <a:off x="10557891" y="746671"/>
            <a:ext cx="812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em_mv_left</a:t>
            </a:r>
          </a:p>
        </p:txBody>
      </p:sp>
      <p:sp>
        <p:nvSpPr>
          <p:cNvPr id="494" name="Textfeld 310"/>
          <p:cNvSpPr txBox="1">
            <a:spLocks noChangeArrowheads="1"/>
          </p:cNvSpPr>
          <p:nvPr/>
        </p:nvSpPr>
        <p:spPr bwMode="auto">
          <a:xfrm>
            <a:off x="10557891" y="1013371"/>
            <a:ext cx="8858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em_mv_right</a:t>
            </a:r>
          </a:p>
        </p:txBody>
      </p:sp>
      <p:sp>
        <p:nvSpPr>
          <p:cNvPr id="495" name="Textfeld 310"/>
          <p:cNvSpPr txBox="1">
            <a:spLocks noChangeArrowheads="1"/>
          </p:cNvSpPr>
          <p:nvPr/>
        </p:nvSpPr>
        <p:spPr bwMode="auto">
          <a:xfrm>
            <a:off x="10561066" y="1281658"/>
            <a:ext cx="774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em_mv_up</a:t>
            </a:r>
          </a:p>
        </p:txBody>
      </p:sp>
      <p:sp>
        <p:nvSpPr>
          <p:cNvPr id="496" name="Textfeld 310"/>
          <p:cNvSpPr txBox="1">
            <a:spLocks noChangeArrowheads="1"/>
          </p:cNvSpPr>
          <p:nvPr/>
        </p:nvSpPr>
        <p:spPr bwMode="auto">
          <a:xfrm>
            <a:off x="10557891" y="1538833"/>
            <a:ext cx="933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em_mv_down</a:t>
            </a:r>
          </a:p>
        </p:txBody>
      </p:sp>
      <p:sp>
        <p:nvSpPr>
          <p:cNvPr id="497" name="Rechteck 496"/>
          <p:cNvSpPr/>
          <p:nvPr/>
        </p:nvSpPr>
        <p:spPr>
          <a:xfrm>
            <a:off x="10434066" y="899071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98" name="Gerade Verbindung mit Pfeil 497"/>
          <p:cNvCxnSpPr/>
          <p:nvPr/>
        </p:nvCxnSpPr>
        <p:spPr>
          <a:xfrm>
            <a:off x="10572179" y="964158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Rechteck 498"/>
          <p:cNvSpPr/>
          <p:nvPr/>
        </p:nvSpPr>
        <p:spPr>
          <a:xfrm>
            <a:off x="10434066" y="1172121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00" name="Gerade Verbindung mit Pfeil 499"/>
          <p:cNvCxnSpPr/>
          <p:nvPr/>
        </p:nvCxnSpPr>
        <p:spPr>
          <a:xfrm>
            <a:off x="10572179" y="1237208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Rechteck 500"/>
          <p:cNvSpPr/>
          <p:nvPr/>
        </p:nvSpPr>
        <p:spPr>
          <a:xfrm>
            <a:off x="10429304" y="143405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10567416" y="1499146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10429304" y="1699171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10567416" y="1764258"/>
            <a:ext cx="1368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Abgerundetes Rechteck 504"/>
          <p:cNvSpPr/>
          <p:nvPr/>
        </p:nvSpPr>
        <p:spPr>
          <a:xfrm>
            <a:off x="7840960" y="5642695"/>
            <a:ext cx="2664296" cy="82232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7768952" y="5832872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07" name="Rechteck 506"/>
          <p:cNvSpPr/>
          <p:nvPr/>
        </p:nvSpPr>
        <p:spPr>
          <a:xfrm>
            <a:off x="7768952" y="612090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08" name="Textfeld 298"/>
          <p:cNvSpPr txBox="1">
            <a:spLocks noChangeArrowheads="1"/>
          </p:cNvSpPr>
          <p:nvPr/>
        </p:nvSpPr>
        <p:spPr bwMode="auto">
          <a:xfrm>
            <a:off x="6688832" y="5976888"/>
            <a:ext cx="1022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finger_detected</a:t>
            </a:r>
          </a:p>
        </p:txBody>
      </p:sp>
      <p:cxnSp>
        <p:nvCxnSpPr>
          <p:cNvPr id="509" name="Gerade Verbindung mit Pfeil 508"/>
          <p:cNvCxnSpPr/>
          <p:nvPr/>
        </p:nvCxnSpPr>
        <p:spPr>
          <a:xfrm>
            <a:off x="7084739" y="6180857"/>
            <a:ext cx="6842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8782968" y="5544840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11" name="Rechteck 510"/>
          <p:cNvSpPr/>
          <p:nvPr/>
        </p:nvSpPr>
        <p:spPr>
          <a:xfrm>
            <a:off x="9425136" y="5544840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12" name="Textfeld 307"/>
          <p:cNvSpPr txBox="1">
            <a:spLocks noChangeArrowheads="1"/>
          </p:cNvSpPr>
          <p:nvPr/>
        </p:nvSpPr>
        <p:spPr bwMode="auto">
          <a:xfrm>
            <a:off x="8345016" y="5256808"/>
            <a:ext cx="4889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13" name="Textfeld 310"/>
          <p:cNvSpPr txBox="1">
            <a:spLocks noChangeArrowheads="1"/>
          </p:cNvSpPr>
          <p:nvPr/>
        </p:nvSpPr>
        <p:spPr bwMode="auto">
          <a:xfrm>
            <a:off x="8998669" y="5256808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14" name="Abgerundetes Rechteck 513"/>
          <p:cNvSpPr/>
          <p:nvPr/>
        </p:nvSpPr>
        <p:spPr>
          <a:xfrm>
            <a:off x="1288232" y="1512392"/>
            <a:ext cx="2664297" cy="2664296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HMI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1216224" y="1800424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16" name="Gerade Verbindung mit Pfeil 515"/>
          <p:cNvCxnSpPr/>
          <p:nvPr/>
        </p:nvCxnSpPr>
        <p:spPr>
          <a:xfrm>
            <a:off x="424136" y="1872432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1216224" y="208845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18" name="Rechteck 517"/>
          <p:cNvSpPr/>
          <p:nvPr/>
        </p:nvSpPr>
        <p:spPr>
          <a:xfrm>
            <a:off x="1216224" y="2376488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19" name="Rechteck 518"/>
          <p:cNvSpPr/>
          <p:nvPr/>
        </p:nvSpPr>
        <p:spPr>
          <a:xfrm>
            <a:off x="1216224" y="266452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424136" y="2160464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424136" y="2448496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Gerade Verbindung mit Pfeil 521"/>
          <p:cNvCxnSpPr/>
          <p:nvPr/>
        </p:nvCxnSpPr>
        <p:spPr>
          <a:xfrm>
            <a:off x="424136" y="2736528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Rechteck 522"/>
          <p:cNvSpPr/>
          <p:nvPr/>
        </p:nvSpPr>
        <p:spPr>
          <a:xfrm>
            <a:off x="3880520" y="1800424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24" name="Rechteck 523"/>
          <p:cNvSpPr/>
          <p:nvPr/>
        </p:nvSpPr>
        <p:spPr>
          <a:xfrm>
            <a:off x="3880520" y="3240584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25" name="Rechteck 524"/>
          <p:cNvSpPr/>
          <p:nvPr/>
        </p:nvSpPr>
        <p:spPr>
          <a:xfrm>
            <a:off x="3880520" y="237648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26" name="Rechteck 525"/>
          <p:cNvSpPr/>
          <p:nvPr/>
        </p:nvSpPr>
        <p:spPr>
          <a:xfrm>
            <a:off x="1216224" y="295255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27" name="Gerade Verbindung mit Pfeil 526"/>
          <p:cNvCxnSpPr/>
          <p:nvPr/>
        </p:nvCxnSpPr>
        <p:spPr>
          <a:xfrm>
            <a:off x="424136" y="3024560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Rechteck 527"/>
          <p:cNvSpPr/>
          <p:nvPr/>
        </p:nvSpPr>
        <p:spPr>
          <a:xfrm>
            <a:off x="1216224" y="324058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29" name="Gerade Verbindung mit Pfeil 528"/>
          <p:cNvCxnSpPr/>
          <p:nvPr/>
        </p:nvCxnSpPr>
        <p:spPr>
          <a:xfrm>
            <a:off x="424136" y="3312592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Gerade Verbindung mit Pfeil 529"/>
          <p:cNvCxnSpPr>
            <a:endCxn id="448" idx="1"/>
          </p:cNvCxnSpPr>
          <p:nvPr/>
        </p:nvCxnSpPr>
        <p:spPr>
          <a:xfrm flipV="1">
            <a:off x="4024536" y="3308847"/>
            <a:ext cx="3744416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feld 298"/>
          <p:cNvSpPr txBox="1">
            <a:spLocks noChangeArrowheads="1"/>
          </p:cNvSpPr>
          <p:nvPr/>
        </p:nvSpPr>
        <p:spPr bwMode="auto">
          <a:xfrm>
            <a:off x="4032399" y="3096568"/>
            <a:ext cx="784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32" name="Textfeld 300"/>
          <p:cNvSpPr txBox="1">
            <a:spLocks noChangeArrowheads="1"/>
          </p:cNvSpPr>
          <p:nvPr/>
        </p:nvSpPr>
        <p:spPr bwMode="auto">
          <a:xfrm>
            <a:off x="4032399" y="2778498"/>
            <a:ext cx="7842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33" name="Textfeld 298"/>
          <p:cNvSpPr txBox="1">
            <a:spLocks noChangeArrowheads="1"/>
          </p:cNvSpPr>
          <p:nvPr/>
        </p:nvSpPr>
        <p:spPr bwMode="auto">
          <a:xfrm>
            <a:off x="7938" y="1656408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34" name="Textfeld 298"/>
          <p:cNvSpPr txBox="1">
            <a:spLocks noChangeArrowheads="1"/>
          </p:cNvSpPr>
          <p:nvPr/>
        </p:nvSpPr>
        <p:spPr bwMode="auto">
          <a:xfrm>
            <a:off x="7938" y="1944440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35" name="Textfeld 298"/>
          <p:cNvSpPr txBox="1">
            <a:spLocks noChangeArrowheads="1"/>
          </p:cNvSpPr>
          <p:nvPr/>
        </p:nvSpPr>
        <p:spPr bwMode="auto">
          <a:xfrm>
            <a:off x="11113" y="2808536"/>
            <a:ext cx="10175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36" name="Textfeld 298"/>
          <p:cNvSpPr txBox="1">
            <a:spLocks noChangeArrowheads="1"/>
          </p:cNvSpPr>
          <p:nvPr/>
        </p:nvSpPr>
        <p:spPr bwMode="auto">
          <a:xfrm>
            <a:off x="22226" y="3096568"/>
            <a:ext cx="10175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37" name="Textfeld 298"/>
          <p:cNvSpPr txBox="1">
            <a:spLocks noChangeArrowheads="1"/>
          </p:cNvSpPr>
          <p:nvPr/>
        </p:nvSpPr>
        <p:spPr bwMode="auto">
          <a:xfrm>
            <a:off x="0" y="2232472"/>
            <a:ext cx="10572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38" name="Textfeld 298"/>
          <p:cNvSpPr txBox="1">
            <a:spLocks noChangeArrowheads="1"/>
          </p:cNvSpPr>
          <p:nvPr/>
        </p:nvSpPr>
        <p:spPr bwMode="auto">
          <a:xfrm>
            <a:off x="0" y="2520504"/>
            <a:ext cx="11271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39" name="Textfeld 298"/>
          <p:cNvSpPr txBox="1">
            <a:spLocks noChangeArrowheads="1"/>
          </p:cNvSpPr>
          <p:nvPr/>
        </p:nvSpPr>
        <p:spPr bwMode="auto">
          <a:xfrm>
            <a:off x="4048126" y="1626369"/>
            <a:ext cx="903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40" name="Textfeld 300"/>
          <p:cNvSpPr txBox="1">
            <a:spLocks noChangeArrowheads="1"/>
          </p:cNvSpPr>
          <p:nvPr/>
        </p:nvSpPr>
        <p:spPr bwMode="auto">
          <a:xfrm>
            <a:off x="4056063" y="1914402"/>
            <a:ext cx="950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41" name="Textfeld 302"/>
          <p:cNvSpPr txBox="1">
            <a:spLocks noChangeArrowheads="1"/>
          </p:cNvSpPr>
          <p:nvPr/>
        </p:nvSpPr>
        <p:spPr bwMode="auto">
          <a:xfrm>
            <a:off x="4071938" y="2202434"/>
            <a:ext cx="7921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42" name="Textfeld 304"/>
          <p:cNvSpPr txBox="1">
            <a:spLocks noChangeArrowheads="1"/>
          </p:cNvSpPr>
          <p:nvPr/>
        </p:nvSpPr>
        <p:spPr bwMode="auto">
          <a:xfrm>
            <a:off x="4056782" y="2490465"/>
            <a:ext cx="8318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3880520" y="295255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44" name="Rechteck 543"/>
          <p:cNvSpPr/>
          <p:nvPr/>
        </p:nvSpPr>
        <p:spPr>
          <a:xfrm>
            <a:off x="3880520" y="2664520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45" name="Rechteck 544"/>
          <p:cNvSpPr/>
          <p:nvPr/>
        </p:nvSpPr>
        <p:spPr>
          <a:xfrm>
            <a:off x="3880520" y="2088456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46" name="Rechteck 545"/>
          <p:cNvSpPr/>
          <p:nvPr/>
        </p:nvSpPr>
        <p:spPr>
          <a:xfrm>
            <a:off x="1216224" y="352861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424136" y="3600624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1216224" y="381664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49" name="Gerade Verbindung mit Pfeil 548"/>
          <p:cNvCxnSpPr/>
          <p:nvPr/>
        </p:nvCxnSpPr>
        <p:spPr>
          <a:xfrm>
            <a:off x="424136" y="3888656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Textfeld 298"/>
          <p:cNvSpPr txBox="1">
            <a:spLocks noChangeArrowheads="1"/>
          </p:cNvSpPr>
          <p:nvPr/>
        </p:nvSpPr>
        <p:spPr bwMode="auto">
          <a:xfrm>
            <a:off x="23317" y="3384600"/>
            <a:ext cx="904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deactivate_as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51" name="Textfeld 298"/>
          <p:cNvSpPr txBox="1">
            <a:spLocks noChangeArrowheads="1"/>
          </p:cNvSpPr>
          <p:nvPr/>
        </p:nvSpPr>
        <p:spPr bwMode="auto">
          <a:xfrm>
            <a:off x="25401" y="3672632"/>
            <a:ext cx="7858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activate_as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52" name="Rechteck 551"/>
          <p:cNvSpPr/>
          <p:nvPr/>
        </p:nvSpPr>
        <p:spPr>
          <a:xfrm>
            <a:off x="3880520" y="3816648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53" name="Textfeld 302"/>
          <p:cNvSpPr txBox="1">
            <a:spLocks noChangeArrowheads="1"/>
          </p:cNvSpPr>
          <p:nvPr/>
        </p:nvSpPr>
        <p:spPr bwMode="auto">
          <a:xfrm>
            <a:off x="4024536" y="3384600"/>
            <a:ext cx="8397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54" name="Textfeld 304"/>
          <p:cNvSpPr txBox="1">
            <a:spLocks noChangeArrowheads="1"/>
          </p:cNvSpPr>
          <p:nvPr/>
        </p:nvSpPr>
        <p:spPr bwMode="auto">
          <a:xfrm>
            <a:off x="4024536" y="3672632"/>
            <a:ext cx="971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as_deactivated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55" name="Rechteck 554"/>
          <p:cNvSpPr/>
          <p:nvPr/>
        </p:nvSpPr>
        <p:spPr>
          <a:xfrm>
            <a:off x="3880520" y="3528616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56" name="Gerade Verbindung mit Pfeil 555"/>
          <p:cNvCxnSpPr/>
          <p:nvPr/>
        </p:nvCxnSpPr>
        <p:spPr>
          <a:xfrm flipV="1">
            <a:off x="4024536" y="3024560"/>
            <a:ext cx="3744416" cy="2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winkelte Verbindung 556"/>
          <p:cNvCxnSpPr>
            <a:endCxn id="477" idx="1"/>
          </p:cNvCxnSpPr>
          <p:nvPr/>
        </p:nvCxnSpPr>
        <p:spPr>
          <a:xfrm flipV="1">
            <a:off x="4024536" y="338137"/>
            <a:ext cx="3723207" cy="1534295"/>
          </a:xfrm>
          <a:prstGeom prst="bentConnector3">
            <a:avLst>
              <a:gd name="adj1" fmla="val 3055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winkelte Verbindung 557"/>
          <p:cNvCxnSpPr>
            <a:stCxn id="545" idx="3"/>
            <a:endCxn id="478" idx="1"/>
          </p:cNvCxnSpPr>
          <p:nvPr/>
        </p:nvCxnSpPr>
        <p:spPr>
          <a:xfrm flipV="1">
            <a:off x="4018632" y="618331"/>
            <a:ext cx="3729111" cy="1538388"/>
          </a:xfrm>
          <a:prstGeom prst="bentConnector3">
            <a:avLst>
              <a:gd name="adj1" fmla="val 36514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winkelte Verbindung 558"/>
          <p:cNvCxnSpPr>
            <a:stCxn id="525" idx="3"/>
            <a:endCxn id="479" idx="1"/>
          </p:cNvCxnSpPr>
          <p:nvPr/>
        </p:nvCxnSpPr>
        <p:spPr>
          <a:xfrm flipV="1">
            <a:off x="4024536" y="898525"/>
            <a:ext cx="3723207" cy="1549971"/>
          </a:xfrm>
          <a:prstGeom prst="bentConnector3">
            <a:avLst>
              <a:gd name="adj1" fmla="val 4283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winkelte Verbindung 559"/>
          <p:cNvCxnSpPr>
            <a:stCxn id="544" idx="3"/>
            <a:endCxn id="480" idx="1"/>
          </p:cNvCxnSpPr>
          <p:nvPr/>
        </p:nvCxnSpPr>
        <p:spPr>
          <a:xfrm flipV="1">
            <a:off x="4018632" y="1180306"/>
            <a:ext cx="3729111" cy="15524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Rechteck 560"/>
          <p:cNvSpPr/>
          <p:nvPr/>
        </p:nvSpPr>
        <p:spPr>
          <a:xfrm>
            <a:off x="4960640" y="5544840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62" name="Rechteck 561"/>
          <p:cNvSpPr/>
          <p:nvPr/>
        </p:nvSpPr>
        <p:spPr>
          <a:xfrm>
            <a:off x="4960640" y="5256808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63" name="Form 562"/>
          <p:cNvCxnSpPr>
            <a:endCxn id="506" idx="1"/>
          </p:cNvCxnSpPr>
          <p:nvPr/>
        </p:nvCxnSpPr>
        <p:spPr>
          <a:xfrm rot="16200000" flipH="1">
            <a:off x="5790210" y="3923186"/>
            <a:ext cx="2589335" cy="1368150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Abgerundetes Rechteck 563"/>
          <p:cNvSpPr/>
          <p:nvPr/>
        </p:nvSpPr>
        <p:spPr>
          <a:xfrm>
            <a:off x="1432248" y="4248696"/>
            <a:ext cx="1436737" cy="3888432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RCK_Ctrl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65" name="Rechteck 564"/>
          <p:cNvSpPr/>
          <p:nvPr/>
        </p:nvSpPr>
        <p:spPr>
          <a:xfrm>
            <a:off x="1346200" y="4460825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66" name="Gerade Verbindung mit Pfeil 565"/>
          <p:cNvCxnSpPr/>
          <p:nvPr/>
        </p:nvCxnSpPr>
        <p:spPr>
          <a:xfrm>
            <a:off x="554038" y="4527500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Rechteck 566"/>
          <p:cNvSpPr/>
          <p:nvPr/>
        </p:nvSpPr>
        <p:spPr>
          <a:xfrm>
            <a:off x="1360240" y="475275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68" name="Textfeld 298"/>
          <p:cNvSpPr txBox="1">
            <a:spLocks noChangeArrowheads="1"/>
          </p:cNvSpPr>
          <p:nvPr/>
        </p:nvSpPr>
        <p:spPr bwMode="auto">
          <a:xfrm>
            <a:off x="4762" y="4320704"/>
            <a:ext cx="8556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rck_but_lock</a:t>
            </a:r>
          </a:p>
        </p:txBody>
      </p:sp>
      <p:cxnSp>
        <p:nvCxnSpPr>
          <p:cNvPr id="569" name="Gerade Verbindung mit Pfeil 568"/>
          <p:cNvCxnSpPr/>
          <p:nvPr/>
        </p:nvCxnSpPr>
        <p:spPr>
          <a:xfrm>
            <a:off x="568152" y="4824760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extfeld 300"/>
          <p:cNvSpPr txBox="1">
            <a:spLocks noChangeArrowheads="1"/>
          </p:cNvSpPr>
          <p:nvPr/>
        </p:nvSpPr>
        <p:spPr bwMode="auto">
          <a:xfrm>
            <a:off x="4762" y="4608736"/>
            <a:ext cx="990601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rck_but_unlock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71" name="Rechteck 570"/>
          <p:cNvSpPr/>
          <p:nvPr/>
        </p:nvSpPr>
        <p:spPr>
          <a:xfrm>
            <a:off x="2790552" y="7542907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72" name="Textfeld 307"/>
          <p:cNvSpPr txBox="1">
            <a:spLocks noChangeArrowheads="1"/>
          </p:cNvSpPr>
          <p:nvPr/>
        </p:nvSpPr>
        <p:spPr bwMode="auto">
          <a:xfrm>
            <a:off x="2905348" y="7686923"/>
            <a:ext cx="749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73" name="Textfeld 307"/>
          <p:cNvSpPr txBox="1">
            <a:spLocks noChangeArrowheads="1"/>
          </p:cNvSpPr>
          <p:nvPr/>
        </p:nvSpPr>
        <p:spPr bwMode="auto">
          <a:xfrm>
            <a:off x="2934568" y="7368852"/>
            <a:ext cx="638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74" name="Rechteck 573"/>
          <p:cNvSpPr/>
          <p:nvPr/>
        </p:nvSpPr>
        <p:spPr>
          <a:xfrm>
            <a:off x="2790552" y="7830939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75" name="Rechteck 574"/>
          <p:cNvSpPr/>
          <p:nvPr/>
        </p:nvSpPr>
        <p:spPr>
          <a:xfrm>
            <a:off x="1360240" y="504078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76" name="Gerade Verbindung mit Pfeil 575"/>
          <p:cNvCxnSpPr/>
          <p:nvPr/>
        </p:nvCxnSpPr>
        <p:spPr>
          <a:xfrm>
            <a:off x="568152" y="5112792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feld 300"/>
          <p:cNvSpPr txBox="1">
            <a:spLocks noChangeArrowheads="1"/>
          </p:cNvSpPr>
          <p:nvPr/>
        </p:nvSpPr>
        <p:spPr bwMode="auto">
          <a:xfrm>
            <a:off x="4762" y="4896768"/>
            <a:ext cx="754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pw_rm_up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78" name="Rechteck 577"/>
          <p:cNvSpPr/>
          <p:nvPr/>
        </p:nvSpPr>
        <p:spPr>
          <a:xfrm>
            <a:off x="1360240" y="532881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79" name="Gerade Verbindung mit Pfeil 578"/>
          <p:cNvCxnSpPr/>
          <p:nvPr/>
        </p:nvCxnSpPr>
        <p:spPr>
          <a:xfrm>
            <a:off x="568152" y="5400824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Textfeld 658"/>
          <p:cNvSpPr txBox="1">
            <a:spLocks noChangeArrowheads="1"/>
          </p:cNvSpPr>
          <p:nvPr/>
        </p:nvSpPr>
        <p:spPr bwMode="auto">
          <a:xfrm>
            <a:off x="4762" y="5184800"/>
            <a:ext cx="7540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pw_rm_dn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81" name="Rechteck 580"/>
          <p:cNvSpPr/>
          <p:nvPr/>
        </p:nvSpPr>
        <p:spPr>
          <a:xfrm>
            <a:off x="2800400" y="4320704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82" name="Textfeld 307"/>
          <p:cNvSpPr txBox="1">
            <a:spLocks noChangeArrowheads="1"/>
          </p:cNvSpPr>
          <p:nvPr/>
        </p:nvSpPr>
        <p:spPr bwMode="auto">
          <a:xfrm>
            <a:off x="2944416" y="4392712"/>
            <a:ext cx="7826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83" name="Textfeld 307"/>
          <p:cNvSpPr txBox="1">
            <a:spLocks noChangeArrowheads="1"/>
          </p:cNvSpPr>
          <p:nvPr/>
        </p:nvSpPr>
        <p:spPr bwMode="auto">
          <a:xfrm>
            <a:off x="2944416" y="4176688"/>
            <a:ext cx="7826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84" name="Rechteck 583"/>
          <p:cNvSpPr/>
          <p:nvPr/>
        </p:nvSpPr>
        <p:spPr>
          <a:xfrm>
            <a:off x="2800400" y="4536728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85" name="Rechteck 584"/>
          <p:cNvSpPr/>
          <p:nvPr/>
        </p:nvSpPr>
        <p:spPr>
          <a:xfrm>
            <a:off x="1360240" y="561684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86" name="Gerade Verbindung mit Pfeil 585"/>
          <p:cNvCxnSpPr/>
          <p:nvPr/>
        </p:nvCxnSpPr>
        <p:spPr>
          <a:xfrm>
            <a:off x="568152" y="5688856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Textfeld 300"/>
          <p:cNvSpPr txBox="1">
            <a:spLocks noChangeArrowheads="1"/>
          </p:cNvSpPr>
          <p:nvPr/>
        </p:nvSpPr>
        <p:spPr bwMode="auto">
          <a:xfrm>
            <a:off x="0" y="5472832"/>
            <a:ext cx="762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door_open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88" name="Rechteck 587"/>
          <p:cNvSpPr/>
          <p:nvPr/>
        </p:nvSpPr>
        <p:spPr>
          <a:xfrm>
            <a:off x="1360240" y="590488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89" name="Gerade Verbindung mit Pfeil 588"/>
          <p:cNvCxnSpPr/>
          <p:nvPr/>
        </p:nvCxnSpPr>
        <p:spPr>
          <a:xfrm>
            <a:off x="568152" y="5976888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Textfeld 300"/>
          <p:cNvSpPr txBox="1">
            <a:spLocks noChangeArrowheads="1"/>
          </p:cNvSpPr>
          <p:nvPr/>
        </p:nvSpPr>
        <p:spPr bwMode="auto">
          <a:xfrm>
            <a:off x="-47426" y="5760864"/>
            <a:ext cx="12636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time_rck_sf_elapsed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91" name="Gewinkelte Verbindung 590"/>
          <p:cNvCxnSpPr>
            <a:stCxn id="581" idx="3"/>
          </p:cNvCxnSpPr>
          <p:nvPr/>
        </p:nvCxnSpPr>
        <p:spPr>
          <a:xfrm flipV="1">
            <a:off x="2938512" y="3024560"/>
            <a:ext cx="2310160" cy="1365201"/>
          </a:xfrm>
          <a:prstGeom prst="bentConnector3">
            <a:avLst>
              <a:gd name="adj1" fmla="val 10002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Gewinkelte Verbindung 591"/>
          <p:cNvCxnSpPr>
            <a:stCxn id="584" idx="3"/>
          </p:cNvCxnSpPr>
          <p:nvPr/>
        </p:nvCxnSpPr>
        <p:spPr>
          <a:xfrm flipV="1">
            <a:off x="2938513" y="3312592"/>
            <a:ext cx="2814215" cy="1293193"/>
          </a:xfrm>
          <a:prstGeom prst="bentConnector3">
            <a:avLst>
              <a:gd name="adj1" fmla="val 10000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Rechteck 592"/>
          <p:cNvSpPr/>
          <p:nvPr/>
        </p:nvSpPr>
        <p:spPr>
          <a:xfrm>
            <a:off x="4518744" y="6696968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94" name="Gerade Verbindung mit Pfeil 593"/>
          <p:cNvCxnSpPr/>
          <p:nvPr/>
        </p:nvCxnSpPr>
        <p:spPr>
          <a:xfrm>
            <a:off x="3006576" y="5616848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Textfeld 300"/>
          <p:cNvSpPr txBox="1">
            <a:spLocks noChangeArrowheads="1"/>
          </p:cNvSpPr>
          <p:nvPr/>
        </p:nvSpPr>
        <p:spPr bwMode="auto">
          <a:xfrm>
            <a:off x="2841477" y="5400824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key_pos_lock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96" name="Gewinkelte Verbindung 595"/>
          <p:cNvCxnSpPr>
            <a:stCxn id="562" idx="3"/>
            <a:endCxn id="463" idx="1"/>
          </p:cNvCxnSpPr>
          <p:nvPr/>
        </p:nvCxnSpPr>
        <p:spPr>
          <a:xfrm flipV="1">
            <a:off x="5097165" y="4749801"/>
            <a:ext cx="2671787" cy="579015"/>
          </a:xfrm>
          <a:prstGeom prst="bentConnector3">
            <a:avLst>
              <a:gd name="adj1" fmla="val 2266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Gewinkelte Verbindung 596"/>
          <p:cNvCxnSpPr>
            <a:stCxn id="561" idx="3"/>
            <a:endCxn id="464" idx="1"/>
          </p:cNvCxnSpPr>
          <p:nvPr/>
        </p:nvCxnSpPr>
        <p:spPr>
          <a:xfrm flipV="1">
            <a:off x="5097165" y="5037039"/>
            <a:ext cx="2671787" cy="579809"/>
          </a:xfrm>
          <a:prstGeom prst="bentConnector3">
            <a:avLst>
              <a:gd name="adj1" fmla="val 2789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Gerade Verbindung mit Pfeil 597"/>
          <p:cNvCxnSpPr>
            <a:stCxn id="510" idx="0"/>
            <a:endCxn id="461" idx="2"/>
          </p:cNvCxnSpPr>
          <p:nvPr/>
        </p:nvCxnSpPr>
        <p:spPr>
          <a:xfrm flipV="1">
            <a:off x="8852024" y="5249317"/>
            <a:ext cx="794" cy="2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 Verbindung mit Pfeil 598"/>
          <p:cNvCxnSpPr/>
          <p:nvPr/>
        </p:nvCxnSpPr>
        <p:spPr>
          <a:xfrm flipV="1">
            <a:off x="9497144" y="5256808"/>
            <a:ext cx="794" cy="2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Abgerundetes Rechteck 599"/>
          <p:cNvSpPr/>
          <p:nvPr/>
        </p:nvSpPr>
        <p:spPr>
          <a:xfrm>
            <a:off x="8767216" y="6606803"/>
            <a:ext cx="1656184" cy="2358331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AS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01" name="Rechteck 600"/>
          <p:cNvSpPr/>
          <p:nvPr/>
        </p:nvSpPr>
        <p:spPr>
          <a:xfrm>
            <a:off x="8695779" y="6678811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02" name="Rechteck 601"/>
          <p:cNvSpPr/>
          <p:nvPr/>
        </p:nvSpPr>
        <p:spPr>
          <a:xfrm>
            <a:off x="8695779" y="696684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03" name="Rechteck 602"/>
          <p:cNvSpPr/>
          <p:nvPr/>
        </p:nvSpPr>
        <p:spPr>
          <a:xfrm>
            <a:off x="10351392" y="7164858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04" name="Rechteck 603"/>
          <p:cNvSpPr/>
          <p:nvPr/>
        </p:nvSpPr>
        <p:spPr>
          <a:xfrm>
            <a:off x="10351392" y="7452890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05" name="Textfeld 307"/>
          <p:cNvSpPr txBox="1">
            <a:spLocks noChangeArrowheads="1"/>
          </p:cNvSpPr>
          <p:nvPr/>
        </p:nvSpPr>
        <p:spPr bwMode="auto">
          <a:xfrm>
            <a:off x="10495408" y="7020842"/>
            <a:ext cx="8667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as_active_on</a:t>
            </a:r>
          </a:p>
        </p:txBody>
      </p:sp>
      <p:sp>
        <p:nvSpPr>
          <p:cNvPr id="606" name="Textfeld 310"/>
          <p:cNvSpPr txBox="1">
            <a:spLocks noChangeArrowheads="1"/>
          </p:cNvSpPr>
          <p:nvPr/>
        </p:nvSpPr>
        <p:spPr bwMode="auto">
          <a:xfrm>
            <a:off x="10495408" y="7308874"/>
            <a:ext cx="876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as_active_off</a:t>
            </a:r>
          </a:p>
        </p:txBody>
      </p:sp>
      <p:cxnSp>
        <p:nvCxnSpPr>
          <p:cNvPr id="607" name="Gerade Verbindung mit Pfeil 606"/>
          <p:cNvCxnSpPr/>
          <p:nvPr/>
        </p:nvCxnSpPr>
        <p:spPr>
          <a:xfrm>
            <a:off x="10495408" y="7524898"/>
            <a:ext cx="1511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Gerade Verbindung mit Pfeil 607"/>
          <p:cNvCxnSpPr/>
          <p:nvPr/>
        </p:nvCxnSpPr>
        <p:spPr>
          <a:xfrm>
            <a:off x="10495408" y="7236866"/>
            <a:ext cx="1511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Rechteck 608"/>
          <p:cNvSpPr/>
          <p:nvPr/>
        </p:nvSpPr>
        <p:spPr>
          <a:xfrm>
            <a:off x="8697366" y="725487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10" name="Textfeld 300"/>
          <p:cNvSpPr txBox="1">
            <a:spLocks noChangeArrowheads="1"/>
          </p:cNvSpPr>
          <p:nvPr/>
        </p:nvSpPr>
        <p:spPr bwMode="auto">
          <a:xfrm>
            <a:off x="7399064" y="7110859"/>
            <a:ext cx="1190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11" name="Rechteck 610"/>
          <p:cNvSpPr/>
          <p:nvPr/>
        </p:nvSpPr>
        <p:spPr>
          <a:xfrm>
            <a:off x="10351392" y="774092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12" name="Textfeld 310"/>
          <p:cNvSpPr txBox="1">
            <a:spLocks noChangeArrowheads="1"/>
          </p:cNvSpPr>
          <p:nvPr/>
        </p:nvSpPr>
        <p:spPr bwMode="auto">
          <a:xfrm>
            <a:off x="10495408" y="7598296"/>
            <a:ext cx="8651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as_alarm_off</a:t>
            </a:r>
          </a:p>
        </p:txBody>
      </p:sp>
      <p:cxnSp>
        <p:nvCxnSpPr>
          <p:cNvPr id="613" name="Gerade Verbindung mit Pfeil 612"/>
          <p:cNvCxnSpPr/>
          <p:nvPr/>
        </p:nvCxnSpPr>
        <p:spPr>
          <a:xfrm>
            <a:off x="10495408" y="7812930"/>
            <a:ext cx="1511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Rechteck 613"/>
          <p:cNvSpPr/>
          <p:nvPr/>
        </p:nvSpPr>
        <p:spPr>
          <a:xfrm>
            <a:off x="10351392" y="8028954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15" name="Textfeld 310"/>
          <p:cNvSpPr txBox="1">
            <a:spLocks noChangeArrowheads="1"/>
          </p:cNvSpPr>
          <p:nvPr/>
        </p:nvSpPr>
        <p:spPr bwMode="auto">
          <a:xfrm>
            <a:off x="10495408" y="7884938"/>
            <a:ext cx="8651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as_alarm_on</a:t>
            </a:r>
          </a:p>
        </p:txBody>
      </p:sp>
      <p:cxnSp>
        <p:nvCxnSpPr>
          <p:cNvPr id="616" name="Gerade Verbindung mit Pfeil 615"/>
          <p:cNvCxnSpPr/>
          <p:nvPr/>
        </p:nvCxnSpPr>
        <p:spPr>
          <a:xfrm>
            <a:off x="10496276" y="8100962"/>
            <a:ext cx="1511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Rechteck 616"/>
          <p:cNvSpPr/>
          <p:nvPr/>
        </p:nvSpPr>
        <p:spPr>
          <a:xfrm>
            <a:off x="8689429" y="754290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18" name="Textfeld 300"/>
          <p:cNvSpPr txBox="1">
            <a:spLocks noChangeArrowheads="1"/>
          </p:cNvSpPr>
          <p:nvPr/>
        </p:nvSpPr>
        <p:spPr bwMode="auto">
          <a:xfrm>
            <a:off x="7399064" y="8520981"/>
            <a:ext cx="1252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time_alarm_elapsed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8689429" y="840157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23" name="Gerade Verbindung mit Pfeil 622"/>
          <p:cNvCxnSpPr/>
          <p:nvPr/>
        </p:nvCxnSpPr>
        <p:spPr>
          <a:xfrm>
            <a:off x="7498804" y="8469834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Rechteck 623"/>
          <p:cNvSpPr/>
          <p:nvPr/>
        </p:nvSpPr>
        <p:spPr>
          <a:xfrm>
            <a:off x="8689429" y="867779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25" name="Gerade Verbindung mit Pfeil 624"/>
          <p:cNvCxnSpPr/>
          <p:nvPr/>
        </p:nvCxnSpPr>
        <p:spPr>
          <a:xfrm>
            <a:off x="7498804" y="8746059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Rechteck 625"/>
          <p:cNvSpPr/>
          <p:nvPr/>
        </p:nvSpPr>
        <p:spPr>
          <a:xfrm>
            <a:off x="8695208" y="783843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27" name="Rechteck 626"/>
          <p:cNvSpPr/>
          <p:nvPr/>
        </p:nvSpPr>
        <p:spPr>
          <a:xfrm>
            <a:off x="8689429" y="813169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28" name="Gerade Verbindung mit Pfeil 627"/>
          <p:cNvCxnSpPr/>
          <p:nvPr/>
        </p:nvCxnSpPr>
        <p:spPr>
          <a:xfrm>
            <a:off x="7498804" y="8199959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Textfeld 300"/>
          <p:cNvSpPr txBox="1">
            <a:spLocks noChangeArrowheads="1"/>
          </p:cNvSpPr>
          <p:nvPr/>
        </p:nvSpPr>
        <p:spPr bwMode="auto">
          <a:xfrm>
            <a:off x="7399064" y="8262987"/>
            <a:ext cx="10207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30" name="Textfeld 300"/>
          <p:cNvSpPr txBox="1">
            <a:spLocks noChangeArrowheads="1"/>
          </p:cNvSpPr>
          <p:nvPr/>
        </p:nvSpPr>
        <p:spPr bwMode="auto">
          <a:xfrm>
            <a:off x="7399064" y="7974955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key_pos_lock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31" name="Gerade Verbindung mit Pfeil 630"/>
          <p:cNvCxnSpPr>
            <a:stCxn id="571" idx="3"/>
            <a:endCxn id="617" idx="1"/>
          </p:cNvCxnSpPr>
          <p:nvPr/>
        </p:nvCxnSpPr>
        <p:spPr>
          <a:xfrm flipV="1">
            <a:off x="2928665" y="7611170"/>
            <a:ext cx="5760764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Gerade Verbindung mit Pfeil 631"/>
          <p:cNvCxnSpPr>
            <a:stCxn id="574" idx="3"/>
            <a:endCxn id="626" idx="1"/>
          </p:cNvCxnSpPr>
          <p:nvPr/>
        </p:nvCxnSpPr>
        <p:spPr>
          <a:xfrm>
            <a:off x="2928664" y="7899996"/>
            <a:ext cx="5766544" cy="6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Gerade Verbindung mit Pfeil 632"/>
          <p:cNvCxnSpPr>
            <a:endCxn id="474" idx="2"/>
          </p:cNvCxnSpPr>
          <p:nvPr/>
        </p:nvCxnSpPr>
        <p:spPr>
          <a:xfrm flipH="1" flipV="1">
            <a:off x="4226967" y="6835080"/>
            <a:ext cx="3745" cy="779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Gerade Verbindung mit Pfeil 633"/>
          <p:cNvCxnSpPr/>
          <p:nvPr/>
        </p:nvCxnSpPr>
        <p:spPr>
          <a:xfrm flipV="1">
            <a:off x="4590752" y="6831277"/>
            <a:ext cx="1" cy="1062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Gerade Verbindung mit Pfeil 634"/>
          <p:cNvCxnSpPr>
            <a:endCxn id="609" idx="1"/>
          </p:cNvCxnSpPr>
          <p:nvPr/>
        </p:nvCxnSpPr>
        <p:spPr>
          <a:xfrm>
            <a:off x="7471072" y="7323138"/>
            <a:ext cx="12262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Gewinkelte Verbindung 635"/>
          <p:cNvCxnSpPr>
            <a:stCxn id="555" idx="3"/>
            <a:endCxn id="601" idx="1"/>
          </p:cNvCxnSpPr>
          <p:nvPr/>
        </p:nvCxnSpPr>
        <p:spPr>
          <a:xfrm>
            <a:off x="4018632" y="3596879"/>
            <a:ext cx="4677147" cy="3150988"/>
          </a:xfrm>
          <a:prstGeom prst="bentConnector3">
            <a:avLst>
              <a:gd name="adj1" fmla="val 4804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Gewinkelte Verbindung 636"/>
          <p:cNvCxnSpPr>
            <a:stCxn id="552" idx="3"/>
            <a:endCxn id="602" idx="1"/>
          </p:cNvCxnSpPr>
          <p:nvPr/>
        </p:nvCxnSpPr>
        <p:spPr>
          <a:xfrm>
            <a:off x="4018633" y="3884911"/>
            <a:ext cx="4677146" cy="3150195"/>
          </a:xfrm>
          <a:prstGeom prst="bentConnector3">
            <a:avLst>
              <a:gd name="adj1" fmla="val 4429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Textfeld 307"/>
          <p:cNvSpPr txBox="1">
            <a:spLocks noChangeArrowheads="1"/>
          </p:cNvSpPr>
          <p:nvPr/>
        </p:nvSpPr>
        <p:spPr bwMode="auto">
          <a:xfrm>
            <a:off x="5094808" y="5886723"/>
            <a:ext cx="6175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car_lock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39" name="Rechteck 638"/>
          <p:cNvSpPr/>
          <p:nvPr/>
        </p:nvSpPr>
        <p:spPr>
          <a:xfrm>
            <a:off x="4950792" y="6030739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40" name="Rechteck 639"/>
          <p:cNvSpPr/>
          <p:nvPr/>
        </p:nvSpPr>
        <p:spPr>
          <a:xfrm>
            <a:off x="4950792" y="6318771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41" name="Textfeld 307"/>
          <p:cNvSpPr txBox="1">
            <a:spLocks noChangeArrowheads="1"/>
          </p:cNvSpPr>
          <p:nvPr/>
        </p:nvSpPr>
        <p:spPr bwMode="auto">
          <a:xfrm>
            <a:off x="5094808" y="6144558"/>
            <a:ext cx="7521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car_unlock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42" name="Gerade Verbindung mit Pfeil 641"/>
          <p:cNvCxnSpPr>
            <a:stCxn id="639" idx="3"/>
          </p:cNvCxnSpPr>
          <p:nvPr/>
        </p:nvCxnSpPr>
        <p:spPr>
          <a:xfrm>
            <a:off x="5087317" y="6102747"/>
            <a:ext cx="7995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Gerade Verbindung mit Pfeil 642"/>
          <p:cNvCxnSpPr/>
          <p:nvPr/>
        </p:nvCxnSpPr>
        <p:spPr>
          <a:xfrm>
            <a:off x="5094808" y="6390779"/>
            <a:ext cx="7995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Rechteck 643"/>
          <p:cNvSpPr/>
          <p:nvPr/>
        </p:nvSpPr>
        <p:spPr>
          <a:xfrm>
            <a:off x="3798664" y="589421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45" name="Rechteck 644"/>
          <p:cNvSpPr/>
          <p:nvPr/>
        </p:nvSpPr>
        <p:spPr>
          <a:xfrm>
            <a:off x="3798664" y="618224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46" name="Gerade Verbindung mit Pfeil 645"/>
          <p:cNvCxnSpPr/>
          <p:nvPr/>
        </p:nvCxnSpPr>
        <p:spPr>
          <a:xfrm>
            <a:off x="3006576" y="5958731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Gerade Verbindung mit Pfeil 646"/>
          <p:cNvCxnSpPr/>
          <p:nvPr/>
        </p:nvCxnSpPr>
        <p:spPr>
          <a:xfrm>
            <a:off x="3006576" y="6246763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8" name="Textfeld 300"/>
          <p:cNvSpPr txBox="1">
            <a:spLocks noChangeArrowheads="1"/>
          </p:cNvSpPr>
          <p:nvPr/>
        </p:nvSpPr>
        <p:spPr bwMode="auto">
          <a:xfrm>
            <a:off x="2862560" y="5742707"/>
            <a:ext cx="7216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car_drives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49" name="Textfeld 300"/>
          <p:cNvSpPr txBox="1">
            <a:spLocks noChangeArrowheads="1"/>
          </p:cNvSpPr>
          <p:nvPr/>
        </p:nvSpPr>
        <p:spPr bwMode="auto">
          <a:xfrm>
            <a:off x="2862560" y="6030739"/>
            <a:ext cx="76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door_open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50" name="Gerade Verbindung mit Pfeil 649"/>
          <p:cNvCxnSpPr/>
          <p:nvPr/>
        </p:nvCxnSpPr>
        <p:spPr>
          <a:xfrm>
            <a:off x="7183040" y="5041677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Gerade Verbindung mit Pfeil 650"/>
          <p:cNvCxnSpPr/>
          <p:nvPr/>
        </p:nvCxnSpPr>
        <p:spPr>
          <a:xfrm>
            <a:off x="6895008" y="4753645"/>
            <a:ext cx="0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hteck 204"/>
          <p:cNvSpPr/>
          <p:nvPr/>
        </p:nvSpPr>
        <p:spPr>
          <a:xfrm>
            <a:off x="10351392" y="8316986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6" name="Gerade Verbindung mit Pfeil 205"/>
          <p:cNvCxnSpPr/>
          <p:nvPr/>
        </p:nvCxnSpPr>
        <p:spPr>
          <a:xfrm>
            <a:off x="10495408" y="8388994"/>
            <a:ext cx="1511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feld 310"/>
          <p:cNvSpPr txBox="1">
            <a:spLocks noChangeArrowheads="1"/>
          </p:cNvSpPr>
          <p:nvPr/>
        </p:nvSpPr>
        <p:spPr bwMode="auto">
          <a:xfrm>
            <a:off x="10495408" y="8172970"/>
            <a:ext cx="1456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as_alarm_was_detected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Macintosh PowerPoint</Application>
  <PresentationFormat>Benutzerdefiniert</PresentationFormat>
  <Paragraphs>67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Remo</dc:creator>
  <cp:lastModifiedBy>Remo Lachmann</cp:lastModifiedBy>
  <cp:revision>142</cp:revision>
  <dcterms:created xsi:type="dcterms:W3CDTF">2012-06-05T08:13:00Z</dcterms:created>
  <dcterms:modified xsi:type="dcterms:W3CDTF">2014-11-24T14:38:52Z</dcterms:modified>
</cp:coreProperties>
</file>