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6202025" cy="10801350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3" autoAdjust="0"/>
  </p:normalViewPr>
  <p:slideViewPr>
    <p:cSldViewPr>
      <p:cViewPr>
        <p:scale>
          <a:sx n="125" d="100"/>
          <a:sy n="125" d="100"/>
        </p:scale>
        <p:origin x="-72" y="3816"/>
      </p:cViewPr>
      <p:guideLst>
        <p:guide orient="horz" pos="3402"/>
        <p:guide pos="51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9A007-A5B8-4132-9BD8-C0E8EF4AC888}" type="datetimeFigureOut">
              <a:rPr lang="de-DE" smtClean="0"/>
              <a:pPr/>
              <a:t>10.04.2013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03809-4C88-43CC-A88A-D754D3D579D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6254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03809-4C88-43CC-A88A-D754D3D579D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5155" y="3355425"/>
            <a:ext cx="13771722" cy="231528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30306" y="6120771"/>
            <a:ext cx="11341419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10.04.2013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10.04.2013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6446747" y="605086"/>
            <a:ext cx="5102514" cy="129041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33588" y="605086"/>
            <a:ext cx="15043130" cy="129041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10.04.2013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10.04.2013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9849" y="6940874"/>
            <a:ext cx="13771722" cy="2145268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79849" y="4578080"/>
            <a:ext cx="13771722" cy="2362794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10.04.2013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33587" y="3527945"/>
            <a:ext cx="10072819" cy="998124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76447" y="3527945"/>
            <a:ext cx="10072821" cy="998124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10.04.2013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05" y="432563"/>
            <a:ext cx="14581824" cy="18002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10105" y="2417814"/>
            <a:ext cx="7158708" cy="100762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10105" y="3425433"/>
            <a:ext cx="7158708" cy="622327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8230412" y="2417814"/>
            <a:ext cx="7161519" cy="100762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8230412" y="3425433"/>
            <a:ext cx="7161519" cy="622327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10.04.2013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10.04.2013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10.04.2013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03" y="430057"/>
            <a:ext cx="5330356" cy="183022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334546" y="430058"/>
            <a:ext cx="9057382" cy="9218653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10103" y="2260284"/>
            <a:ext cx="5330356" cy="7388424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10.04.2013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721" y="7560951"/>
            <a:ext cx="9721215" cy="8926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175721" y="965123"/>
            <a:ext cx="9721215" cy="648081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175721" y="8453560"/>
            <a:ext cx="9721215" cy="126765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10.04.2013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10105" y="432563"/>
            <a:ext cx="14581824" cy="1800225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10105" y="2520320"/>
            <a:ext cx="14581824" cy="7128391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0110" y="10011258"/>
            <a:ext cx="3780471" cy="57507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AB87-541C-4FF2-83B7-0F532725EEAB}" type="datetimeFigureOut">
              <a:rPr lang="de-DE" smtClean="0"/>
              <a:pPr/>
              <a:t>10.04.2013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535695" y="10011258"/>
            <a:ext cx="5130641" cy="57507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11464" y="10011258"/>
            <a:ext cx="3780471" cy="57507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Abgerundetes Rechteck 2612"/>
          <p:cNvSpPr/>
          <p:nvPr/>
        </p:nvSpPr>
        <p:spPr>
          <a:xfrm>
            <a:off x="1404268" y="9181107"/>
            <a:ext cx="1397000" cy="1584176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RCK_Ctrl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14" name="Abgerundetes Rechteck 2613"/>
          <p:cNvSpPr/>
          <p:nvPr/>
        </p:nvSpPr>
        <p:spPr>
          <a:xfrm>
            <a:off x="7840961" y="4068538"/>
            <a:ext cx="2664296" cy="205236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ManPW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15" name="Rechteck 2614"/>
          <p:cNvSpPr/>
          <p:nvPr/>
        </p:nvSpPr>
        <p:spPr>
          <a:xfrm>
            <a:off x="7768952" y="4220046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616" name="Rechteck 2615"/>
          <p:cNvSpPr/>
          <p:nvPr/>
        </p:nvSpPr>
        <p:spPr>
          <a:xfrm>
            <a:off x="7768952" y="450807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617" name="Rechteck 2616"/>
          <p:cNvSpPr/>
          <p:nvPr/>
        </p:nvSpPr>
        <p:spPr>
          <a:xfrm>
            <a:off x="7768952" y="4796110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618" name="Rechteck 2617"/>
          <p:cNvSpPr/>
          <p:nvPr/>
        </p:nvSpPr>
        <p:spPr>
          <a:xfrm>
            <a:off x="7768952" y="508414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619" name="Gerade Verbindung mit Pfeil 2618"/>
          <p:cNvCxnSpPr>
            <a:endCxn id="2617" idx="1"/>
          </p:cNvCxnSpPr>
          <p:nvPr/>
        </p:nvCxnSpPr>
        <p:spPr>
          <a:xfrm flipV="1">
            <a:off x="6976864" y="4865166"/>
            <a:ext cx="792088" cy="2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0" name="Textfeld 302"/>
          <p:cNvSpPr txBox="1">
            <a:spLocks noChangeArrowheads="1"/>
          </p:cNvSpPr>
          <p:nvPr/>
        </p:nvSpPr>
        <p:spPr bwMode="auto">
          <a:xfrm>
            <a:off x="6914380" y="4644603"/>
            <a:ext cx="790576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pw_pos_up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621" name="Gerade Verbindung mit Pfeil 2620"/>
          <p:cNvCxnSpPr>
            <a:endCxn id="2618" idx="1"/>
          </p:cNvCxnSpPr>
          <p:nvPr/>
        </p:nvCxnSpPr>
        <p:spPr>
          <a:xfrm flipV="1">
            <a:off x="6969423" y="5152405"/>
            <a:ext cx="799529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2" name="Textfeld 304"/>
          <p:cNvSpPr txBox="1">
            <a:spLocks noChangeArrowheads="1"/>
          </p:cNvSpPr>
          <p:nvPr/>
        </p:nvSpPr>
        <p:spPr bwMode="auto">
          <a:xfrm>
            <a:off x="6914380" y="4931941"/>
            <a:ext cx="7905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pw_pos_dn</a:t>
            </a:r>
          </a:p>
        </p:txBody>
      </p:sp>
      <p:sp>
        <p:nvSpPr>
          <p:cNvPr id="2623" name="Rechteck 2622"/>
          <p:cNvSpPr/>
          <p:nvPr/>
        </p:nvSpPr>
        <p:spPr>
          <a:xfrm>
            <a:off x="10433248" y="4284563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624" name="Textfeld 307"/>
          <p:cNvSpPr txBox="1">
            <a:spLocks noChangeArrowheads="1"/>
          </p:cNvSpPr>
          <p:nvPr/>
        </p:nvSpPr>
        <p:spPr bwMode="auto">
          <a:xfrm>
            <a:off x="10585276" y="4110350"/>
            <a:ext cx="7665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625" name="Textfeld 308"/>
          <p:cNvSpPr txBox="1">
            <a:spLocks noChangeArrowheads="1"/>
          </p:cNvSpPr>
          <p:nvPr/>
        </p:nvSpPr>
        <p:spPr bwMode="auto">
          <a:xfrm>
            <a:off x="10585276" y="4500587"/>
            <a:ext cx="7665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626" name="Rechteck 2625"/>
          <p:cNvSpPr/>
          <p:nvPr/>
        </p:nvSpPr>
        <p:spPr>
          <a:xfrm>
            <a:off x="10433248" y="464460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627" name="Rechteck 2626"/>
          <p:cNvSpPr/>
          <p:nvPr/>
        </p:nvSpPr>
        <p:spPr>
          <a:xfrm>
            <a:off x="8784555" y="604889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628" name="Rechteck 2627"/>
          <p:cNvSpPr/>
          <p:nvPr/>
        </p:nvSpPr>
        <p:spPr>
          <a:xfrm>
            <a:off x="9425136" y="604889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629" name="Rechteck 2628"/>
          <p:cNvSpPr/>
          <p:nvPr/>
        </p:nvSpPr>
        <p:spPr>
          <a:xfrm>
            <a:off x="7768952" y="561684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630" name="Rechteck 2629"/>
          <p:cNvSpPr/>
          <p:nvPr/>
        </p:nvSpPr>
        <p:spPr>
          <a:xfrm>
            <a:off x="7768952" y="590488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631" name="Gerade Verbindung mit Pfeil 2630"/>
          <p:cNvCxnSpPr>
            <a:stCxn id="2626" idx="3"/>
            <a:endCxn id="2815" idx="1"/>
          </p:cNvCxnSpPr>
          <p:nvPr/>
        </p:nvCxnSpPr>
        <p:spPr>
          <a:xfrm>
            <a:off x="10571361" y="4712866"/>
            <a:ext cx="950019" cy="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2" name="Gerade Verbindung mit Pfeil 2631"/>
          <p:cNvCxnSpPr>
            <a:stCxn id="2623" idx="3"/>
            <a:endCxn id="2814" idx="1"/>
          </p:cNvCxnSpPr>
          <p:nvPr/>
        </p:nvCxnSpPr>
        <p:spPr>
          <a:xfrm>
            <a:off x="10571361" y="4353619"/>
            <a:ext cx="9500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3" name="Abgerundetes Rechteck 2632"/>
          <p:cNvSpPr/>
          <p:nvPr/>
        </p:nvSpPr>
        <p:spPr>
          <a:xfrm>
            <a:off x="1476276" y="6156771"/>
            <a:ext cx="1296144" cy="1260003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CLS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34" name="Rechteck 2633"/>
          <p:cNvSpPr/>
          <p:nvPr/>
        </p:nvSpPr>
        <p:spPr>
          <a:xfrm>
            <a:off x="1404268" y="6516811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635" name="Gerade Verbindung mit Pfeil 2634"/>
          <p:cNvCxnSpPr>
            <a:endCxn id="2634" idx="1"/>
          </p:cNvCxnSpPr>
          <p:nvPr/>
        </p:nvCxnSpPr>
        <p:spPr>
          <a:xfrm>
            <a:off x="612180" y="6585868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6" name="Textfeld 300"/>
          <p:cNvSpPr txBox="1">
            <a:spLocks noChangeArrowheads="1"/>
          </p:cNvSpPr>
          <p:nvPr/>
        </p:nvSpPr>
        <p:spPr bwMode="auto">
          <a:xfrm>
            <a:off x="324148" y="6414764"/>
            <a:ext cx="10207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637" name="Textfeld 307"/>
          <p:cNvSpPr txBox="1">
            <a:spLocks noChangeArrowheads="1"/>
          </p:cNvSpPr>
          <p:nvPr/>
        </p:nvSpPr>
        <p:spPr bwMode="auto">
          <a:xfrm>
            <a:off x="2844428" y="6342757"/>
            <a:ext cx="590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638" name="Textfeld 310"/>
          <p:cNvSpPr txBox="1">
            <a:spLocks noChangeArrowheads="1"/>
          </p:cNvSpPr>
          <p:nvPr/>
        </p:nvSpPr>
        <p:spPr bwMode="auto">
          <a:xfrm>
            <a:off x="2844428" y="6660827"/>
            <a:ext cx="7254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639" name="Rechteck 2638"/>
          <p:cNvSpPr/>
          <p:nvPr/>
        </p:nvSpPr>
        <p:spPr>
          <a:xfrm>
            <a:off x="1404268" y="683488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650" name="Gerade Verbindung mit Pfeil 2649"/>
          <p:cNvCxnSpPr>
            <a:endCxn id="332" idx="1"/>
          </p:cNvCxnSpPr>
          <p:nvPr/>
        </p:nvCxnSpPr>
        <p:spPr>
          <a:xfrm>
            <a:off x="6660852" y="1587997"/>
            <a:ext cx="10156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4" name="Textfeld 316"/>
          <p:cNvSpPr txBox="1">
            <a:spLocks noChangeArrowheads="1"/>
          </p:cNvSpPr>
          <p:nvPr/>
        </p:nvSpPr>
        <p:spPr bwMode="auto">
          <a:xfrm>
            <a:off x="6588844" y="1368227"/>
            <a:ext cx="838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em_pos_left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655" name="Gerade Verbindung mit Pfeil 2654"/>
          <p:cNvCxnSpPr>
            <a:endCxn id="333" idx="1"/>
          </p:cNvCxnSpPr>
          <p:nvPr/>
        </p:nvCxnSpPr>
        <p:spPr>
          <a:xfrm>
            <a:off x="6660852" y="1876029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6" name="Textfeld 318"/>
          <p:cNvSpPr txBox="1">
            <a:spLocks noChangeArrowheads="1"/>
          </p:cNvSpPr>
          <p:nvPr/>
        </p:nvSpPr>
        <p:spPr bwMode="auto">
          <a:xfrm>
            <a:off x="6588844" y="1650802"/>
            <a:ext cx="9096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em_pos_right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657" name="Gerade Verbindung mit Pfeil 2656"/>
          <p:cNvCxnSpPr>
            <a:endCxn id="334" idx="1"/>
          </p:cNvCxnSpPr>
          <p:nvPr/>
        </p:nvCxnSpPr>
        <p:spPr>
          <a:xfrm>
            <a:off x="6660852" y="2163267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8" name="Textfeld 320"/>
          <p:cNvSpPr txBox="1">
            <a:spLocks noChangeArrowheads="1"/>
          </p:cNvSpPr>
          <p:nvPr/>
        </p:nvSpPr>
        <p:spPr bwMode="auto">
          <a:xfrm>
            <a:off x="6588844" y="1928614"/>
            <a:ext cx="841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em_pos_top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659" name="Gerade Verbindung mit Pfeil 2658"/>
          <p:cNvCxnSpPr>
            <a:endCxn id="335" idx="1"/>
          </p:cNvCxnSpPr>
          <p:nvPr/>
        </p:nvCxnSpPr>
        <p:spPr>
          <a:xfrm>
            <a:off x="6660852" y="2452093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0" name="Textfeld 322"/>
          <p:cNvSpPr txBox="1">
            <a:spLocks noChangeArrowheads="1"/>
          </p:cNvSpPr>
          <p:nvPr/>
        </p:nvSpPr>
        <p:spPr bwMode="auto">
          <a:xfrm>
            <a:off x="6588844" y="2214364"/>
            <a:ext cx="10556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em_pos_bottom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686" name="Abgerundetes Rechteck 2685"/>
          <p:cNvSpPr/>
          <p:nvPr/>
        </p:nvSpPr>
        <p:spPr>
          <a:xfrm>
            <a:off x="7840960" y="6578799"/>
            <a:ext cx="2664296" cy="82232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87" name="Rechteck 2686"/>
          <p:cNvSpPr/>
          <p:nvPr/>
        </p:nvSpPr>
        <p:spPr>
          <a:xfrm>
            <a:off x="7768952" y="6768976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688" name="Rechteck 2687"/>
          <p:cNvSpPr/>
          <p:nvPr/>
        </p:nvSpPr>
        <p:spPr>
          <a:xfrm>
            <a:off x="7768952" y="705700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689" name="Textfeld 298"/>
          <p:cNvSpPr txBox="1">
            <a:spLocks noChangeArrowheads="1"/>
          </p:cNvSpPr>
          <p:nvPr/>
        </p:nvSpPr>
        <p:spPr bwMode="auto">
          <a:xfrm>
            <a:off x="6688832" y="6912992"/>
            <a:ext cx="1022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finger_detected</a:t>
            </a:r>
          </a:p>
        </p:txBody>
      </p:sp>
      <p:cxnSp>
        <p:nvCxnSpPr>
          <p:cNvPr id="2690" name="Gerade Verbindung mit Pfeil 2689"/>
          <p:cNvCxnSpPr/>
          <p:nvPr/>
        </p:nvCxnSpPr>
        <p:spPr>
          <a:xfrm>
            <a:off x="7084739" y="7116961"/>
            <a:ext cx="6842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1" name="Rechteck 2690"/>
          <p:cNvSpPr/>
          <p:nvPr/>
        </p:nvSpPr>
        <p:spPr>
          <a:xfrm>
            <a:off x="8782968" y="6480944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692" name="Rechteck 2691"/>
          <p:cNvSpPr/>
          <p:nvPr/>
        </p:nvSpPr>
        <p:spPr>
          <a:xfrm>
            <a:off x="9425136" y="6480944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693" name="Textfeld 307"/>
          <p:cNvSpPr txBox="1">
            <a:spLocks noChangeArrowheads="1"/>
          </p:cNvSpPr>
          <p:nvPr/>
        </p:nvSpPr>
        <p:spPr bwMode="auto">
          <a:xfrm>
            <a:off x="8345016" y="6192912"/>
            <a:ext cx="488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694" name="Textfeld 310"/>
          <p:cNvSpPr txBox="1">
            <a:spLocks noChangeArrowheads="1"/>
          </p:cNvSpPr>
          <p:nvPr/>
        </p:nvSpPr>
        <p:spPr bwMode="auto">
          <a:xfrm>
            <a:off x="8998669" y="6192912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695" name="Abgerundetes Rechteck 2694"/>
          <p:cNvSpPr/>
          <p:nvPr/>
        </p:nvSpPr>
        <p:spPr>
          <a:xfrm>
            <a:off x="1332259" y="2448495"/>
            <a:ext cx="2592289" cy="3240212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HMI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96" name="Rechteck 2695"/>
          <p:cNvSpPr/>
          <p:nvPr/>
        </p:nvSpPr>
        <p:spPr>
          <a:xfrm>
            <a:off x="1248055" y="2664371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697" name="Gerade Verbindung mit Pfeil 2696"/>
          <p:cNvCxnSpPr/>
          <p:nvPr/>
        </p:nvCxnSpPr>
        <p:spPr>
          <a:xfrm>
            <a:off x="455967" y="2736379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8" name="Rechteck 2697"/>
          <p:cNvSpPr/>
          <p:nvPr/>
        </p:nvSpPr>
        <p:spPr>
          <a:xfrm>
            <a:off x="1248055" y="295240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699" name="Rechteck 2698"/>
          <p:cNvSpPr/>
          <p:nvPr/>
        </p:nvSpPr>
        <p:spPr>
          <a:xfrm>
            <a:off x="1248055" y="3240435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00" name="Rechteck 2699"/>
          <p:cNvSpPr/>
          <p:nvPr/>
        </p:nvSpPr>
        <p:spPr>
          <a:xfrm>
            <a:off x="1248055" y="352846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701" name="Gerade Verbindung mit Pfeil 2700"/>
          <p:cNvCxnSpPr/>
          <p:nvPr/>
        </p:nvCxnSpPr>
        <p:spPr>
          <a:xfrm>
            <a:off x="455967" y="3024411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2" name="Gerade Verbindung mit Pfeil 2701"/>
          <p:cNvCxnSpPr/>
          <p:nvPr/>
        </p:nvCxnSpPr>
        <p:spPr>
          <a:xfrm>
            <a:off x="455967" y="3312443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3" name="Gerade Verbindung mit Pfeil 2702"/>
          <p:cNvCxnSpPr/>
          <p:nvPr/>
        </p:nvCxnSpPr>
        <p:spPr>
          <a:xfrm>
            <a:off x="455967" y="3600475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4" name="Rechteck 2703"/>
          <p:cNvSpPr/>
          <p:nvPr/>
        </p:nvSpPr>
        <p:spPr>
          <a:xfrm>
            <a:off x="3852540" y="2700387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05" name="Rechteck 2704"/>
          <p:cNvSpPr/>
          <p:nvPr/>
        </p:nvSpPr>
        <p:spPr>
          <a:xfrm>
            <a:off x="3852540" y="4508078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06" name="Rechteck 2705"/>
          <p:cNvSpPr/>
          <p:nvPr/>
        </p:nvSpPr>
        <p:spPr>
          <a:xfrm>
            <a:off x="3852540" y="3276451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07" name="Rechteck 2706"/>
          <p:cNvSpPr/>
          <p:nvPr/>
        </p:nvSpPr>
        <p:spPr>
          <a:xfrm>
            <a:off x="1248055" y="381649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708" name="Gerade Verbindung mit Pfeil 2707"/>
          <p:cNvCxnSpPr/>
          <p:nvPr/>
        </p:nvCxnSpPr>
        <p:spPr>
          <a:xfrm>
            <a:off x="455967" y="3888507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9" name="Rechteck 2708"/>
          <p:cNvSpPr/>
          <p:nvPr/>
        </p:nvSpPr>
        <p:spPr>
          <a:xfrm>
            <a:off x="1248055" y="410453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710" name="Gerade Verbindung mit Pfeil 2709"/>
          <p:cNvCxnSpPr/>
          <p:nvPr/>
        </p:nvCxnSpPr>
        <p:spPr>
          <a:xfrm>
            <a:off x="455967" y="4176539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1" name="Gerade Verbindung mit Pfeil 2710"/>
          <p:cNvCxnSpPr>
            <a:stCxn id="2705" idx="3"/>
            <a:endCxn id="2616" idx="1"/>
          </p:cNvCxnSpPr>
          <p:nvPr/>
        </p:nvCxnSpPr>
        <p:spPr>
          <a:xfrm>
            <a:off x="3990653" y="4576341"/>
            <a:ext cx="3778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2" name="Textfeld 298"/>
          <p:cNvSpPr txBox="1">
            <a:spLocks noChangeArrowheads="1"/>
          </p:cNvSpPr>
          <p:nvPr/>
        </p:nvSpPr>
        <p:spPr bwMode="auto">
          <a:xfrm>
            <a:off x="4032399" y="4386609"/>
            <a:ext cx="784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13" name="Textfeld 300"/>
          <p:cNvSpPr txBox="1">
            <a:spLocks noChangeArrowheads="1"/>
          </p:cNvSpPr>
          <p:nvPr/>
        </p:nvSpPr>
        <p:spPr bwMode="auto">
          <a:xfrm>
            <a:off x="4032399" y="4068539"/>
            <a:ext cx="784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14" name="Textfeld 298"/>
          <p:cNvSpPr txBox="1">
            <a:spLocks noChangeArrowheads="1"/>
          </p:cNvSpPr>
          <p:nvPr/>
        </p:nvSpPr>
        <p:spPr bwMode="auto">
          <a:xfrm>
            <a:off x="39769" y="2520355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15" name="Textfeld 298"/>
          <p:cNvSpPr txBox="1">
            <a:spLocks noChangeArrowheads="1"/>
          </p:cNvSpPr>
          <p:nvPr/>
        </p:nvSpPr>
        <p:spPr bwMode="auto">
          <a:xfrm>
            <a:off x="39769" y="2808387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16" name="Textfeld 298"/>
          <p:cNvSpPr txBox="1">
            <a:spLocks noChangeArrowheads="1"/>
          </p:cNvSpPr>
          <p:nvPr/>
        </p:nvSpPr>
        <p:spPr bwMode="auto">
          <a:xfrm>
            <a:off x="42944" y="3672483"/>
            <a:ext cx="10175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17" name="Textfeld 298"/>
          <p:cNvSpPr txBox="1">
            <a:spLocks noChangeArrowheads="1"/>
          </p:cNvSpPr>
          <p:nvPr/>
        </p:nvSpPr>
        <p:spPr bwMode="auto">
          <a:xfrm>
            <a:off x="54057" y="3960515"/>
            <a:ext cx="10175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18" name="Textfeld 298"/>
          <p:cNvSpPr txBox="1">
            <a:spLocks noChangeArrowheads="1"/>
          </p:cNvSpPr>
          <p:nvPr/>
        </p:nvSpPr>
        <p:spPr bwMode="auto">
          <a:xfrm>
            <a:off x="31831" y="3096419"/>
            <a:ext cx="10572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19" name="Textfeld 298"/>
          <p:cNvSpPr txBox="1">
            <a:spLocks noChangeArrowheads="1"/>
          </p:cNvSpPr>
          <p:nvPr/>
        </p:nvSpPr>
        <p:spPr bwMode="auto">
          <a:xfrm>
            <a:off x="31831" y="3384451"/>
            <a:ext cx="1127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20" name="Textfeld 298"/>
          <p:cNvSpPr txBox="1">
            <a:spLocks noChangeArrowheads="1"/>
          </p:cNvSpPr>
          <p:nvPr/>
        </p:nvSpPr>
        <p:spPr bwMode="auto">
          <a:xfrm>
            <a:off x="4048126" y="2562473"/>
            <a:ext cx="903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21" name="Textfeld 300"/>
          <p:cNvSpPr txBox="1">
            <a:spLocks noChangeArrowheads="1"/>
          </p:cNvSpPr>
          <p:nvPr/>
        </p:nvSpPr>
        <p:spPr bwMode="auto">
          <a:xfrm>
            <a:off x="4056063" y="2850506"/>
            <a:ext cx="950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22" name="Textfeld 302"/>
          <p:cNvSpPr txBox="1">
            <a:spLocks noChangeArrowheads="1"/>
          </p:cNvSpPr>
          <p:nvPr/>
        </p:nvSpPr>
        <p:spPr bwMode="auto">
          <a:xfrm>
            <a:off x="4071938" y="3138538"/>
            <a:ext cx="7921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23" name="Textfeld 304"/>
          <p:cNvSpPr txBox="1">
            <a:spLocks noChangeArrowheads="1"/>
          </p:cNvSpPr>
          <p:nvPr/>
        </p:nvSpPr>
        <p:spPr bwMode="auto">
          <a:xfrm>
            <a:off x="4056782" y="3426569"/>
            <a:ext cx="8318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24" name="Rechteck 2723"/>
          <p:cNvSpPr/>
          <p:nvPr/>
        </p:nvSpPr>
        <p:spPr>
          <a:xfrm>
            <a:off x="3852540" y="4220046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25" name="Rechteck 2724"/>
          <p:cNvSpPr/>
          <p:nvPr/>
        </p:nvSpPr>
        <p:spPr>
          <a:xfrm>
            <a:off x="3852540" y="356448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26" name="Rechteck 2725"/>
          <p:cNvSpPr/>
          <p:nvPr/>
        </p:nvSpPr>
        <p:spPr>
          <a:xfrm>
            <a:off x="3852540" y="298841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27" name="Rechteck 2726"/>
          <p:cNvSpPr/>
          <p:nvPr/>
        </p:nvSpPr>
        <p:spPr>
          <a:xfrm>
            <a:off x="1248055" y="439256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728" name="Gerade Verbindung mit Pfeil 2727"/>
          <p:cNvCxnSpPr/>
          <p:nvPr/>
        </p:nvCxnSpPr>
        <p:spPr>
          <a:xfrm>
            <a:off x="455967" y="4464571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9" name="Rechteck 2728"/>
          <p:cNvSpPr/>
          <p:nvPr/>
        </p:nvSpPr>
        <p:spPr>
          <a:xfrm>
            <a:off x="1248055" y="468059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730" name="Gerade Verbindung mit Pfeil 2729"/>
          <p:cNvCxnSpPr/>
          <p:nvPr/>
        </p:nvCxnSpPr>
        <p:spPr>
          <a:xfrm>
            <a:off x="455967" y="4752603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1" name="Textfeld 298"/>
          <p:cNvSpPr txBox="1">
            <a:spLocks noChangeArrowheads="1"/>
          </p:cNvSpPr>
          <p:nvPr/>
        </p:nvSpPr>
        <p:spPr bwMode="auto">
          <a:xfrm>
            <a:off x="55148" y="4248547"/>
            <a:ext cx="904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deactivate_as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32" name="Textfeld 298"/>
          <p:cNvSpPr txBox="1">
            <a:spLocks noChangeArrowheads="1"/>
          </p:cNvSpPr>
          <p:nvPr/>
        </p:nvSpPr>
        <p:spPr bwMode="auto">
          <a:xfrm>
            <a:off x="57232" y="4536579"/>
            <a:ext cx="7858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activate_as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33" name="Rechteck 2732"/>
          <p:cNvSpPr/>
          <p:nvPr/>
        </p:nvSpPr>
        <p:spPr>
          <a:xfrm>
            <a:off x="3852540" y="5084142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34" name="Textfeld 302"/>
          <p:cNvSpPr txBox="1">
            <a:spLocks noChangeArrowheads="1"/>
          </p:cNvSpPr>
          <p:nvPr/>
        </p:nvSpPr>
        <p:spPr bwMode="auto">
          <a:xfrm>
            <a:off x="4024536" y="4674641"/>
            <a:ext cx="839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35" name="Textfeld 304"/>
          <p:cNvSpPr txBox="1">
            <a:spLocks noChangeArrowheads="1"/>
          </p:cNvSpPr>
          <p:nvPr/>
        </p:nvSpPr>
        <p:spPr bwMode="auto">
          <a:xfrm>
            <a:off x="4024536" y="4962673"/>
            <a:ext cx="971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as_deactivated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36" name="Rechteck 2735"/>
          <p:cNvSpPr/>
          <p:nvPr/>
        </p:nvSpPr>
        <p:spPr>
          <a:xfrm>
            <a:off x="3852540" y="479611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737" name="Gerade Verbindung mit Pfeil 2736"/>
          <p:cNvCxnSpPr>
            <a:stCxn id="2724" idx="3"/>
            <a:endCxn id="2615" idx="1"/>
          </p:cNvCxnSpPr>
          <p:nvPr/>
        </p:nvCxnSpPr>
        <p:spPr>
          <a:xfrm>
            <a:off x="3990652" y="4288309"/>
            <a:ext cx="3778300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8" name="Gewinkelte Verbindung 2737"/>
          <p:cNvCxnSpPr>
            <a:stCxn id="2704" idx="3"/>
            <a:endCxn id="328" idx="1"/>
          </p:cNvCxnSpPr>
          <p:nvPr/>
        </p:nvCxnSpPr>
        <p:spPr>
          <a:xfrm flipV="1">
            <a:off x="3990652" y="435075"/>
            <a:ext cx="3678312" cy="2334368"/>
          </a:xfrm>
          <a:prstGeom prst="bentConnector3">
            <a:avLst>
              <a:gd name="adj1" fmla="val 2824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9" name="Gewinkelte Verbindung 2738"/>
          <p:cNvCxnSpPr>
            <a:stCxn id="2726" idx="3"/>
            <a:endCxn id="329" idx="1"/>
          </p:cNvCxnSpPr>
          <p:nvPr/>
        </p:nvCxnSpPr>
        <p:spPr>
          <a:xfrm flipV="1">
            <a:off x="3990652" y="723901"/>
            <a:ext cx="3678312" cy="2332781"/>
          </a:xfrm>
          <a:prstGeom prst="bentConnector3">
            <a:avLst>
              <a:gd name="adj1" fmla="val 336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0" name="Gewinkelte Verbindung 2739"/>
          <p:cNvCxnSpPr>
            <a:stCxn id="2706" idx="3"/>
            <a:endCxn id="330" idx="1"/>
          </p:cNvCxnSpPr>
          <p:nvPr/>
        </p:nvCxnSpPr>
        <p:spPr>
          <a:xfrm flipV="1">
            <a:off x="3996556" y="1011139"/>
            <a:ext cx="3672408" cy="2337320"/>
          </a:xfrm>
          <a:prstGeom prst="bentConnector3">
            <a:avLst>
              <a:gd name="adj1" fmla="val 38934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1" name="Gewinkelte Verbindung 2740"/>
          <p:cNvCxnSpPr>
            <a:stCxn id="2725" idx="3"/>
            <a:endCxn id="331" idx="1"/>
          </p:cNvCxnSpPr>
          <p:nvPr/>
        </p:nvCxnSpPr>
        <p:spPr>
          <a:xfrm flipV="1">
            <a:off x="3990652" y="1299965"/>
            <a:ext cx="3685803" cy="2332781"/>
          </a:xfrm>
          <a:prstGeom prst="bentConnector3">
            <a:avLst>
              <a:gd name="adj1" fmla="val 4431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2" name="Rechteck 2741"/>
          <p:cNvSpPr/>
          <p:nvPr/>
        </p:nvSpPr>
        <p:spPr>
          <a:xfrm>
            <a:off x="2700412" y="6804843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43" name="Rechteck 2742"/>
          <p:cNvSpPr/>
          <p:nvPr/>
        </p:nvSpPr>
        <p:spPr>
          <a:xfrm>
            <a:off x="2700412" y="6516811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744" name="Form 2743"/>
          <p:cNvCxnSpPr>
            <a:endCxn id="2687" idx="1"/>
          </p:cNvCxnSpPr>
          <p:nvPr/>
        </p:nvCxnSpPr>
        <p:spPr>
          <a:xfrm rot="16200000" flipH="1">
            <a:off x="6176650" y="5245730"/>
            <a:ext cx="2258413" cy="926192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5" name="Rechteck 2744"/>
          <p:cNvSpPr/>
          <p:nvPr/>
        </p:nvSpPr>
        <p:spPr>
          <a:xfrm>
            <a:off x="1341438" y="9753276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746" name="Gerade Verbindung mit Pfeil 2745"/>
          <p:cNvCxnSpPr/>
          <p:nvPr/>
        </p:nvCxnSpPr>
        <p:spPr>
          <a:xfrm>
            <a:off x="549276" y="9819951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7" name="Rechteck 2746"/>
          <p:cNvSpPr/>
          <p:nvPr/>
        </p:nvSpPr>
        <p:spPr>
          <a:xfrm>
            <a:off x="1355478" y="1004520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48" name="Textfeld 298"/>
          <p:cNvSpPr txBox="1">
            <a:spLocks noChangeArrowheads="1"/>
          </p:cNvSpPr>
          <p:nvPr/>
        </p:nvSpPr>
        <p:spPr bwMode="auto">
          <a:xfrm>
            <a:off x="0" y="9613155"/>
            <a:ext cx="8556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rck_but_lock</a:t>
            </a:r>
          </a:p>
        </p:txBody>
      </p:sp>
      <p:cxnSp>
        <p:nvCxnSpPr>
          <p:cNvPr id="2749" name="Gerade Verbindung mit Pfeil 2748"/>
          <p:cNvCxnSpPr/>
          <p:nvPr/>
        </p:nvCxnSpPr>
        <p:spPr>
          <a:xfrm>
            <a:off x="563390" y="10117211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0" name="Textfeld 300"/>
          <p:cNvSpPr txBox="1">
            <a:spLocks noChangeArrowheads="1"/>
          </p:cNvSpPr>
          <p:nvPr/>
        </p:nvSpPr>
        <p:spPr bwMode="auto">
          <a:xfrm>
            <a:off x="0" y="9901187"/>
            <a:ext cx="99060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rck_but_unlock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51" name="Textfeld 307"/>
          <p:cNvSpPr txBox="1">
            <a:spLocks noChangeArrowheads="1"/>
          </p:cNvSpPr>
          <p:nvPr/>
        </p:nvSpPr>
        <p:spPr bwMode="auto">
          <a:xfrm>
            <a:off x="2268364" y="8677051"/>
            <a:ext cx="749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52" name="Textfeld 307"/>
          <p:cNvSpPr txBox="1">
            <a:spLocks noChangeArrowheads="1"/>
          </p:cNvSpPr>
          <p:nvPr/>
        </p:nvSpPr>
        <p:spPr bwMode="auto">
          <a:xfrm>
            <a:off x="1342157" y="8461027"/>
            <a:ext cx="638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753" name="Gerade Verbindung mit Pfeil 2752"/>
          <p:cNvCxnSpPr/>
          <p:nvPr/>
        </p:nvCxnSpPr>
        <p:spPr>
          <a:xfrm>
            <a:off x="630312" y="6876851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4" name="Textfeld 300"/>
          <p:cNvSpPr txBox="1">
            <a:spLocks noChangeArrowheads="1"/>
          </p:cNvSpPr>
          <p:nvPr/>
        </p:nvSpPr>
        <p:spPr bwMode="auto">
          <a:xfrm>
            <a:off x="324148" y="6660827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755" name="Gewinkelte Verbindung 2754"/>
          <p:cNvCxnSpPr>
            <a:stCxn id="2743" idx="3"/>
            <a:endCxn id="2629" idx="1"/>
          </p:cNvCxnSpPr>
          <p:nvPr/>
        </p:nvCxnSpPr>
        <p:spPr>
          <a:xfrm flipV="1">
            <a:off x="2836937" y="5685905"/>
            <a:ext cx="4932015" cy="902914"/>
          </a:xfrm>
          <a:prstGeom prst="bentConnector3">
            <a:avLst>
              <a:gd name="adj1" fmla="val 4478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6" name="Gewinkelte Verbindung 2755"/>
          <p:cNvCxnSpPr>
            <a:stCxn id="2742" idx="3"/>
            <a:endCxn id="2630" idx="1"/>
          </p:cNvCxnSpPr>
          <p:nvPr/>
        </p:nvCxnSpPr>
        <p:spPr>
          <a:xfrm flipV="1">
            <a:off x="2836937" y="5973143"/>
            <a:ext cx="4932015" cy="90370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7" name="Gerade Verbindung mit Pfeil 2756"/>
          <p:cNvCxnSpPr>
            <a:stCxn id="2691" idx="0"/>
            <a:endCxn id="2627" idx="2"/>
          </p:cNvCxnSpPr>
          <p:nvPr/>
        </p:nvCxnSpPr>
        <p:spPr>
          <a:xfrm flipV="1">
            <a:off x="8852024" y="6185421"/>
            <a:ext cx="794" cy="2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8" name="Gerade Verbindung mit Pfeil 2757"/>
          <p:cNvCxnSpPr/>
          <p:nvPr/>
        </p:nvCxnSpPr>
        <p:spPr>
          <a:xfrm flipV="1">
            <a:off x="9497144" y="6192912"/>
            <a:ext cx="794" cy="2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9" name="Abgerundetes Rechteck 2758"/>
          <p:cNvSpPr/>
          <p:nvPr/>
        </p:nvSpPr>
        <p:spPr>
          <a:xfrm>
            <a:off x="8767216" y="7884963"/>
            <a:ext cx="1566044" cy="2358331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AS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60" name="Rechteck 2759"/>
          <p:cNvSpPr/>
          <p:nvPr/>
        </p:nvSpPr>
        <p:spPr>
          <a:xfrm>
            <a:off x="8695779" y="7974955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61" name="Rechteck 2760"/>
          <p:cNvSpPr/>
          <p:nvPr/>
        </p:nvSpPr>
        <p:spPr>
          <a:xfrm>
            <a:off x="8695779" y="826298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62" name="Rechteck 2761"/>
          <p:cNvSpPr/>
          <p:nvPr/>
        </p:nvSpPr>
        <p:spPr>
          <a:xfrm>
            <a:off x="10267156" y="7956971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63" name="Textfeld 307"/>
          <p:cNvSpPr txBox="1">
            <a:spLocks noChangeArrowheads="1"/>
          </p:cNvSpPr>
          <p:nvPr/>
        </p:nvSpPr>
        <p:spPr bwMode="auto">
          <a:xfrm>
            <a:off x="10405268" y="9439100"/>
            <a:ext cx="8667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as_active_on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64" name="Textfeld 310"/>
          <p:cNvSpPr txBox="1">
            <a:spLocks noChangeArrowheads="1"/>
          </p:cNvSpPr>
          <p:nvPr/>
        </p:nvSpPr>
        <p:spPr bwMode="auto">
          <a:xfrm>
            <a:off x="10405268" y="9727133"/>
            <a:ext cx="876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as_active_off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765" name="Gerade Verbindung mit Pfeil 2764"/>
          <p:cNvCxnSpPr>
            <a:stCxn id="2762" idx="3"/>
            <a:endCxn id="2865" idx="1"/>
          </p:cNvCxnSpPr>
          <p:nvPr/>
        </p:nvCxnSpPr>
        <p:spPr>
          <a:xfrm flipV="1">
            <a:off x="10405268" y="8025234"/>
            <a:ext cx="1656184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" name="Rechteck 2765"/>
          <p:cNvSpPr/>
          <p:nvPr/>
        </p:nvSpPr>
        <p:spPr>
          <a:xfrm>
            <a:off x="8697366" y="853303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67" name="Textfeld 300"/>
          <p:cNvSpPr txBox="1">
            <a:spLocks noChangeArrowheads="1"/>
          </p:cNvSpPr>
          <p:nvPr/>
        </p:nvSpPr>
        <p:spPr bwMode="auto">
          <a:xfrm>
            <a:off x="7452940" y="9757171"/>
            <a:ext cx="1190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68" name="Rechteck 2767"/>
          <p:cNvSpPr/>
          <p:nvPr/>
        </p:nvSpPr>
        <p:spPr>
          <a:xfrm>
            <a:off x="10267156" y="961315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69" name="Textfeld 310"/>
          <p:cNvSpPr txBox="1">
            <a:spLocks noChangeArrowheads="1"/>
          </p:cNvSpPr>
          <p:nvPr/>
        </p:nvSpPr>
        <p:spPr bwMode="auto">
          <a:xfrm>
            <a:off x="14221692" y="8461027"/>
            <a:ext cx="10807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led_as_alarm_on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770" name="Gerade Verbindung mit Pfeil 2769"/>
          <p:cNvCxnSpPr>
            <a:stCxn id="2768" idx="3"/>
            <a:endCxn id="2868" idx="1"/>
          </p:cNvCxnSpPr>
          <p:nvPr/>
        </p:nvCxnSpPr>
        <p:spPr>
          <a:xfrm>
            <a:off x="10405268" y="9681418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1" name="Rechteck 2770"/>
          <p:cNvSpPr/>
          <p:nvPr/>
        </p:nvSpPr>
        <p:spPr>
          <a:xfrm>
            <a:off x="10267155" y="9901187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72" name="Textfeld 310"/>
          <p:cNvSpPr txBox="1">
            <a:spLocks noChangeArrowheads="1"/>
          </p:cNvSpPr>
          <p:nvPr/>
        </p:nvSpPr>
        <p:spPr bwMode="auto">
          <a:xfrm>
            <a:off x="10404177" y="8461027"/>
            <a:ext cx="8651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as_alarm_on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773" name="Gerade Verbindung mit Pfeil 2772"/>
          <p:cNvCxnSpPr>
            <a:stCxn id="2874" idx="3"/>
            <a:endCxn id="2872" idx="1"/>
          </p:cNvCxnSpPr>
          <p:nvPr/>
        </p:nvCxnSpPr>
        <p:spPr>
          <a:xfrm>
            <a:off x="10405268" y="8703345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4" name="Rechteck 2773"/>
          <p:cNvSpPr/>
          <p:nvPr/>
        </p:nvSpPr>
        <p:spPr>
          <a:xfrm>
            <a:off x="8689429" y="882106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75" name="Textfeld 300"/>
          <p:cNvSpPr txBox="1">
            <a:spLocks noChangeArrowheads="1"/>
          </p:cNvSpPr>
          <p:nvPr/>
        </p:nvSpPr>
        <p:spPr bwMode="auto">
          <a:xfrm>
            <a:off x="7399064" y="9457085"/>
            <a:ext cx="1252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time_alarm_elapsed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76" name="Rechteck 2775"/>
          <p:cNvSpPr/>
          <p:nvPr/>
        </p:nvSpPr>
        <p:spPr>
          <a:xfrm>
            <a:off x="10267156" y="893045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777" name="Gerade Verbindung mit Pfeil 2776"/>
          <p:cNvCxnSpPr>
            <a:stCxn id="2776" idx="3"/>
            <a:endCxn id="2873" idx="1"/>
          </p:cNvCxnSpPr>
          <p:nvPr/>
        </p:nvCxnSpPr>
        <p:spPr>
          <a:xfrm flipV="1">
            <a:off x="10405268" y="8991377"/>
            <a:ext cx="1656184" cy="7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8" name="Rechteck 2777"/>
          <p:cNvSpPr/>
          <p:nvPr/>
        </p:nvSpPr>
        <p:spPr>
          <a:xfrm>
            <a:off x="8689429" y="969771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779" name="Gerade Verbindung mit Pfeil 2778"/>
          <p:cNvCxnSpPr/>
          <p:nvPr/>
        </p:nvCxnSpPr>
        <p:spPr>
          <a:xfrm>
            <a:off x="7498804" y="9469139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0" name="Rechteck 2779"/>
          <p:cNvSpPr/>
          <p:nvPr/>
        </p:nvSpPr>
        <p:spPr>
          <a:xfrm>
            <a:off x="8689429" y="997394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781" name="Gerade Verbindung mit Pfeil 2780"/>
          <p:cNvCxnSpPr/>
          <p:nvPr/>
        </p:nvCxnSpPr>
        <p:spPr>
          <a:xfrm>
            <a:off x="7498804" y="9757171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2" name="Rechteck 2781"/>
          <p:cNvSpPr/>
          <p:nvPr/>
        </p:nvSpPr>
        <p:spPr>
          <a:xfrm>
            <a:off x="8695208" y="910909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83" name="Rechteck 2782"/>
          <p:cNvSpPr/>
          <p:nvPr/>
        </p:nvSpPr>
        <p:spPr>
          <a:xfrm>
            <a:off x="8689429" y="939713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784" name="Gerade Verbindung mit Pfeil 2783"/>
          <p:cNvCxnSpPr/>
          <p:nvPr/>
        </p:nvCxnSpPr>
        <p:spPr>
          <a:xfrm>
            <a:off x="7498804" y="9181107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5" name="Textfeld 300"/>
          <p:cNvSpPr txBox="1">
            <a:spLocks noChangeArrowheads="1"/>
          </p:cNvSpPr>
          <p:nvPr/>
        </p:nvSpPr>
        <p:spPr bwMode="auto">
          <a:xfrm>
            <a:off x="7399064" y="9199091"/>
            <a:ext cx="10207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86" name="Textfeld 300"/>
          <p:cNvSpPr txBox="1">
            <a:spLocks noChangeArrowheads="1"/>
          </p:cNvSpPr>
          <p:nvPr/>
        </p:nvSpPr>
        <p:spPr bwMode="auto">
          <a:xfrm>
            <a:off x="7399064" y="8911059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787" name="Gewinkelte Verbindung 2786"/>
          <p:cNvCxnSpPr>
            <a:stCxn id="2736" idx="3"/>
            <a:endCxn id="2760" idx="1"/>
          </p:cNvCxnSpPr>
          <p:nvPr/>
        </p:nvCxnSpPr>
        <p:spPr>
          <a:xfrm>
            <a:off x="3990652" y="4864373"/>
            <a:ext cx="4705127" cy="31796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8" name="Gewinkelte Verbindung 2787"/>
          <p:cNvCxnSpPr>
            <a:stCxn id="2733" idx="3"/>
            <a:endCxn id="2761" idx="1"/>
          </p:cNvCxnSpPr>
          <p:nvPr/>
        </p:nvCxnSpPr>
        <p:spPr>
          <a:xfrm>
            <a:off x="3990653" y="5152405"/>
            <a:ext cx="4705126" cy="3178845"/>
          </a:xfrm>
          <a:prstGeom prst="bentConnector3">
            <a:avLst>
              <a:gd name="adj1" fmla="val 4643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1" name="Gerade Verbindung mit Pfeil 2790"/>
          <p:cNvCxnSpPr>
            <a:endCxn id="342" idx="1"/>
          </p:cNvCxnSpPr>
          <p:nvPr/>
        </p:nvCxnSpPr>
        <p:spPr>
          <a:xfrm>
            <a:off x="6660852" y="2739331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2" name="Gerade Verbindung mit Pfeil 2791"/>
          <p:cNvCxnSpPr>
            <a:endCxn id="343" idx="1"/>
          </p:cNvCxnSpPr>
          <p:nvPr/>
        </p:nvCxnSpPr>
        <p:spPr>
          <a:xfrm>
            <a:off x="6660852" y="3028157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3" name="Textfeld 322"/>
          <p:cNvSpPr txBox="1">
            <a:spLocks noChangeArrowheads="1"/>
          </p:cNvSpPr>
          <p:nvPr/>
        </p:nvSpPr>
        <p:spPr bwMode="auto">
          <a:xfrm>
            <a:off x="6249168" y="2793008"/>
            <a:ext cx="1347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time_heating_elapsed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94" name="Textfeld 322"/>
          <p:cNvSpPr txBox="1">
            <a:spLocks noChangeArrowheads="1"/>
          </p:cNvSpPr>
          <p:nvPr/>
        </p:nvSpPr>
        <p:spPr bwMode="auto">
          <a:xfrm>
            <a:off x="6577379" y="2490158"/>
            <a:ext cx="8755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em_too_cold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97" name="Rechteck 2796"/>
          <p:cNvSpPr/>
          <p:nvPr/>
        </p:nvSpPr>
        <p:spPr>
          <a:xfrm>
            <a:off x="2268364" y="910909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98" name="Rechteck 2797"/>
          <p:cNvSpPr/>
          <p:nvPr/>
        </p:nvSpPr>
        <p:spPr>
          <a:xfrm>
            <a:off x="1836316" y="9109099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99" name="Abgerundetes Rechteck 2798"/>
          <p:cNvSpPr/>
          <p:nvPr/>
        </p:nvSpPr>
        <p:spPr>
          <a:xfrm>
            <a:off x="11593388" y="3816499"/>
            <a:ext cx="1368151" cy="140416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 smtClean="0">
                <a:solidFill>
                  <a:schemeClr val="tx1"/>
                </a:solidFill>
              </a:rPr>
              <a:t>LED_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 err="1" smtClean="0">
                <a:solidFill>
                  <a:schemeClr val="tx1"/>
                </a:solidFill>
              </a:rPr>
              <a:t>ManPW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800" name="Rechteck 2799"/>
          <p:cNvSpPr/>
          <p:nvPr/>
        </p:nvSpPr>
        <p:spPr>
          <a:xfrm>
            <a:off x="11521380" y="3852515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801" name="Textfeld 302"/>
          <p:cNvSpPr txBox="1">
            <a:spLocks noChangeArrowheads="1"/>
          </p:cNvSpPr>
          <p:nvPr/>
        </p:nvSpPr>
        <p:spPr bwMode="auto">
          <a:xfrm>
            <a:off x="4032548" y="3708499"/>
            <a:ext cx="102552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release_pw_but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802" name="Rechteck 2801"/>
          <p:cNvSpPr/>
          <p:nvPr/>
        </p:nvSpPr>
        <p:spPr>
          <a:xfrm>
            <a:off x="12889532" y="3916635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803" name="Rechteck 2802"/>
          <p:cNvSpPr/>
          <p:nvPr/>
        </p:nvSpPr>
        <p:spPr>
          <a:xfrm>
            <a:off x="12895882" y="421191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804" name="Textfeld 307"/>
          <p:cNvSpPr txBox="1">
            <a:spLocks noChangeArrowheads="1"/>
          </p:cNvSpPr>
          <p:nvPr/>
        </p:nvSpPr>
        <p:spPr bwMode="auto">
          <a:xfrm>
            <a:off x="12994307" y="3739852"/>
            <a:ext cx="965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led_pw_up_on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805" name="Textfeld 310"/>
          <p:cNvSpPr txBox="1">
            <a:spLocks noChangeArrowheads="1"/>
          </p:cNvSpPr>
          <p:nvPr/>
        </p:nvSpPr>
        <p:spPr bwMode="auto">
          <a:xfrm>
            <a:off x="12994307" y="4030364"/>
            <a:ext cx="974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led_pw_up_off</a:t>
            </a:r>
          </a:p>
        </p:txBody>
      </p:sp>
      <p:cxnSp>
        <p:nvCxnSpPr>
          <p:cNvPr id="2806" name="Gerade Verbindung mit Pfeil 2805"/>
          <p:cNvCxnSpPr/>
          <p:nvPr/>
        </p:nvCxnSpPr>
        <p:spPr>
          <a:xfrm>
            <a:off x="13033994" y="4284563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7" name="Gerade Verbindung mit Pfeil 2806"/>
          <p:cNvCxnSpPr/>
          <p:nvPr/>
        </p:nvCxnSpPr>
        <p:spPr>
          <a:xfrm>
            <a:off x="13033994" y="3996531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8" name="Rechteck 2807"/>
          <p:cNvSpPr/>
          <p:nvPr/>
        </p:nvSpPr>
        <p:spPr>
          <a:xfrm>
            <a:off x="12889532" y="4500835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809" name="Rechteck 2808"/>
          <p:cNvSpPr/>
          <p:nvPr/>
        </p:nvSpPr>
        <p:spPr>
          <a:xfrm>
            <a:off x="12895882" y="479611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810" name="Textfeld 310"/>
          <p:cNvSpPr txBox="1">
            <a:spLocks noChangeArrowheads="1"/>
          </p:cNvSpPr>
          <p:nvPr/>
        </p:nvSpPr>
        <p:spPr bwMode="auto">
          <a:xfrm>
            <a:off x="12994307" y="4614564"/>
            <a:ext cx="974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led_pw_dn_off</a:t>
            </a:r>
          </a:p>
        </p:txBody>
      </p:sp>
      <p:cxnSp>
        <p:nvCxnSpPr>
          <p:cNvPr id="2811" name="Gerade Verbindung mit Pfeil 2810"/>
          <p:cNvCxnSpPr/>
          <p:nvPr/>
        </p:nvCxnSpPr>
        <p:spPr>
          <a:xfrm>
            <a:off x="13033994" y="4860627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2" name="Gerade Verbindung mit Pfeil 2811"/>
          <p:cNvCxnSpPr/>
          <p:nvPr/>
        </p:nvCxnSpPr>
        <p:spPr>
          <a:xfrm>
            <a:off x="13033994" y="4572595"/>
            <a:ext cx="104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3" name="Textfeld 307"/>
          <p:cNvSpPr txBox="1">
            <a:spLocks noChangeArrowheads="1"/>
          </p:cNvSpPr>
          <p:nvPr/>
        </p:nvSpPr>
        <p:spPr bwMode="auto">
          <a:xfrm>
            <a:off x="12994307" y="4330402"/>
            <a:ext cx="965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led_pw_dn_on</a:t>
            </a:r>
          </a:p>
        </p:txBody>
      </p:sp>
      <p:sp>
        <p:nvSpPr>
          <p:cNvPr id="2814" name="Rechteck 2813"/>
          <p:cNvSpPr/>
          <p:nvPr/>
        </p:nvSpPr>
        <p:spPr>
          <a:xfrm>
            <a:off x="11521380" y="4284563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815" name="Rechteck 2814"/>
          <p:cNvSpPr/>
          <p:nvPr/>
        </p:nvSpPr>
        <p:spPr>
          <a:xfrm>
            <a:off x="11521380" y="4644603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828" name="Rechteck 2827"/>
          <p:cNvSpPr/>
          <p:nvPr/>
        </p:nvSpPr>
        <p:spPr>
          <a:xfrm>
            <a:off x="3852540" y="385251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829" name="Gerade Verbindung mit Pfeil 2828"/>
          <p:cNvCxnSpPr>
            <a:stCxn id="2828" idx="3"/>
            <a:endCxn id="2800" idx="1"/>
          </p:cNvCxnSpPr>
          <p:nvPr/>
        </p:nvCxnSpPr>
        <p:spPr>
          <a:xfrm>
            <a:off x="3990652" y="3920778"/>
            <a:ext cx="7530728" cy="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0" name="Rechteck 2829"/>
          <p:cNvSpPr/>
          <p:nvPr/>
        </p:nvSpPr>
        <p:spPr>
          <a:xfrm>
            <a:off x="1256067" y="493248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831" name="Gerade Verbindung mit Pfeil 2830"/>
          <p:cNvCxnSpPr/>
          <p:nvPr/>
        </p:nvCxnSpPr>
        <p:spPr>
          <a:xfrm>
            <a:off x="463979" y="5004494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2" name="Textfeld 298"/>
          <p:cNvSpPr txBox="1">
            <a:spLocks noChangeArrowheads="1"/>
          </p:cNvSpPr>
          <p:nvPr/>
        </p:nvSpPr>
        <p:spPr bwMode="auto">
          <a:xfrm>
            <a:off x="-35892" y="5010597"/>
            <a:ext cx="1225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release_pw_but_dn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833" name="Rechteck 2832"/>
          <p:cNvSpPr/>
          <p:nvPr/>
        </p:nvSpPr>
        <p:spPr>
          <a:xfrm>
            <a:off x="1256067" y="514851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834" name="Gerade Verbindung mit Pfeil 2833"/>
          <p:cNvCxnSpPr/>
          <p:nvPr/>
        </p:nvCxnSpPr>
        <p:spPr>
          <a:xfrm>
            <a:off x="463979" y="5220518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5" name="Textfeld 298"/>
          <p:cNvSpPr txBox="1">
            <a:spLocks noChangeArrowheads="1"/>
          </p:cNvSpPr>
          <p:nvPr/>
        </p:nvSpPr>
        <p:spPr bwMode="auto">
          <a:xfrm>
            <a:off x="-35892" y="4794573"/>
            <a:ext cx="1225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release_pw_but_up</a:t>
            </a:r>
          </a:p>
        </p:txBody>
      </p:sp>
      <p:sp>
        <p:nvSpPr>
          <p:cNvPr id="2860" name="Abgerundetes Rechteck 2859"/>
          <p:cNvSpPr/>
          <p:nvPr/>
        </p:nvSpPr>
        <p:spPr>
          <a:xfrm>
            <a:off x="12133460" y="7596931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LED_ASAD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61" name="Rechteck 2860"/>
          <p:cNvSpPr/>
          <p:nvPr/>
        </p:nvSpPr>
        <p:spPr>
          <a:xfrm>
            <a:off x="14077676" y="7956971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862" name="Rechteck 2861"/>
          <p:cNvSpPr/>
          <p:nvPr/>
        </p:nvSpPr>
        <p:spPr>
          <a:xfrm>
            <a:off x="14077676" y="766893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863" name="Textfeld 307"/>
          <p:cNvSpPr txBox="1">
            <a:spLocks noChangeArrowheads="1"/>
          </p:cNvSpPr>
          <p:nvPr/>
        </p:nvSpPr>
        <p:spPr bwMode="auto">
          <a:xfrm>
            <a:off x="14221692" y="9469139"/>
            <a:ext cx="1092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led_as_active_on</a:t>
            </a:r>
          </a:p>
        </p:txBody>
      </p:sp>
      <p:sp>
        <p:nvSpPr>
          <p:cNvPr id="2864" name="Textfeld 310"/>
          <p:cNvSpPr txBox="1">
            <a:spLocks noChangeArrowheads="1"/>
          </p:cNvSpPr>
          <p:nvPr/>
        </p:nvSpPr>
        <p:spPr bwMode="auto">
          <a:xfrm>
            <a:off x="14221692" y="9750126"/>
            <a:ext cx="1101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led_as_active_off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865" name="Rechteck 2864"/>
          <p:cNvSpPr/>
          <p:nvPr/>
        </p:nvSpPr>
        <p:spPr>
          <a:xfrm>
            <a:off x="12061452" y="7956971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866" name="Rechteck 2865"/>
          <p:cNvSpPr/>
          <p:nvPr/>
        </p:nvSpPr>
        <p:spPr>
          <a:xfrm>
            <a:off x="12061452" y="766893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867" name="Abgerundetes Rechteck 2866"/>
          <p:cNvSpPr/>
          <p:nvPr/>
        </p:nvSpPr>
        <p:spPr>
          <a:xfrm>
            <a:off x="12133460" y="9541147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LED_ASAC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68" name="Rechteck 2867"/>
          <p:cNvSpPr/>
          <p:nvPr/>
        </p:nvSpPr>
        <p:spPr>
          <a:xfrm>
            <a:off x="12061452" y="9613155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869" name="Rechteck 2868"/>
          <p:cNvSpPr/>
          <p:nvPr/>
        </p:nvSpPr>
        <p:spPr>
          <a:xfrm>
            <a:off x="12061452" y="9901187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870" name="Gerade Verbindung mit Pfeil 2869"/>
          <p:cNvCxnSpPr>
            <a:stCxn id="2771" idx="3"/>
            <a:endCxn id="2869" idx="1"/>
          </p:cNvCxnSpPr>
          <p:nvPr/>
        </p:nvCxnSpPr>
        <p:spPr>
          <a:xfrm>
            <a:off x="10405268" y="9969450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1" name="Abgerundetes Rechteck 2870"/>
          <p:cNvSpPr/>
          <p:nvPr/>
        </p:nvSpPr>
        <p:spPr>
          <a:xfrm>
            <a:off x="12133460" y="8563074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LED_ASAL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72" name="Rechteck 2871"/>
          <p:cNvSpPr/>
          <p:nvPr/>
        </p:nvSpPr>
        <p:spPr>
          <a:xfrm>
            <a:off x="12061452" y="8635082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873" name="Rechteck 2872"/>
          <p:cNvSpPr/>
          <p:nvPr/>
        </p:nvSpPr>
        <p:spPr>
          <a:xfrm>
            <a:off x="12061452" y="8923114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874" name="Rechteck 2873"/>
          <p:cNvSpPr/>
          <p:nvPr/>
        </p:nvSpPr>
        <p:spPr>
          <a:xfrm>
            <a:off x="10267155" y="8635082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875" name="Textfeld 310"/>
          <p:cNvSpPr txBox="1">
            <a:spLocks noChangeArrowheads="1"/>
          </p:cNvSpPr>
          <p:nvPr/>
        </p:nvSpPr>
        <p:spPr bwMode="auto">
          <a:xfrm>
            <a:off x="10405268" y="7782917"/>
            <a:ext cx="14557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as_alarm_was_detected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876" name="Rechteck 2875"/>
          <p:cNvSpPr/>
          <p:nvPr/>
        </p:nvSpPr>
        <p:spPr>
          <a:xfrm>
            <a:off x="3852540" y="5372174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877" name="Gewinkelte Verbindung 2876"/>
          <p:cNvCxnSpPr>
            <a:stCxn id="2876" idx="3"/>
            <a:endCxn id="2866" idx="1"/>
          </p:cNvCxnSpPr>
          <p:nvPr/>
        </p:nvCxnSpPr>
        <p:spPr>
          <a:xfrm>
            <a:off x="3990653" y="5440437"/>
            <a:ext cx="8070799" cy="2296765"/>
          </a:xfrm>
          <a:prstGeom prst="bentConnector3">
            <a:avLst>
              <a:gd name="adj1" fmla="val 2469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8" name="Textfeld 310"/>
          <p:cNvSpPr txBox="1">
            <a:spLocks noChangeArrowheads="1"/>
          </p:cNvSpPr>
          <p:nvPr/>
        </p:nvSpPr>
        <p:spPr bwMode="auto">
          <a:xfrm>
            <a:off x="3996556" y="5220667"/>
            <a:ext cx="15231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as_alarm_was_confirmed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879" name="Gerade Verbindung mit Pfeil 2878"/>
          <p:cNvCxnSpPr/>
          <p:nvPr/>
        </p:nvCxnSpPr>
        <p:spPr>
          <a:xfrm>
            <a:off x="7488039" y="10045203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0" name="Textfeld 302"/>
          <p:cNvSpPr txBox="1">
            <a:spLocks noChangeArrowheads="1"/>
          </p:cNvSpPr>
          <p:nvPr/>
        </p:nvSpPr>
        <p:spPr bwMode="auto">
          <a:xfrm>
            <a:off x="7452940" y="7812955"/>
            <a:ext cx="839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881" name="Textfeld 304"/>
          <p:cNvSpPr txBox="1">
            <a:spLocks noChangeArrowheads="1"/>
          </p:cNvSpPr>
          <p:nvPr/>
        </p:nvSpPr>
        <p:spPr bwMode="auto">
          <a:xfrm>
            <a:off x="7452940" y="8100987"/>
            <a:ext cx="971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as_deactivated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882" name="Textfeld 310"/>
          <p:cNvSpPr txBox="1">
            <a:spLocks noChangeArrowheads="1"/>
          </p:cNvSpPr>
          <p:nvPr/>
        </p:nvSpPr>
        <p:spPr bwMode="auto">
          <a:xfrm>
            <a:off x="10333260" y="7494726"/>
            <a:ext cx="15231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as_alarm_was_confirmed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883" name="Rechteck 2882"/>
          <p:cNvSpPr/>
          <p:nvPr/>
        </p:nvSpPr>
        <p:spPr>
          <a:xfrm>
            <a:off x="14077676" y="8898979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884" name="Rechteck 2883"/>
          <p:cNvSpPr/>
          <p:nvPr/>
        </p:nvSpPr>
        <p:spPr>
          <a:xfrm>
            <a:off x="14077676" y="861094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885" name="Rechteck 2884"/>
          <p:cNvSpPr/>
          <p:nvPr/>
        </p:nvSpPr>
        <p:spPr>
          <a:xfrm>
            <a:off x="14077676" y="9907091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886" name="Rechteck 2885"/>
          <p:cNvSpPr/>
          <p:nvPr/>
        </p:nvSpPr>
        <p:spPr>
          <a:xfrm>
            <a:off x="14077676" y="961905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887" name="Gerade Verbindung mit Pfeil 2886"/>
          <p:cNvCxnSpPr/>
          <p:nvPr/>
        </p:nvCxnSpPr>
        <p:spPr>
          <a:xfrm>
            <a:off x="14221692" y="9973195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8" name="Gerade Verbindung mit Pfeil 2887"/>
          <p:cNvCxnSpPr/>
          <p:nvPr/>
        </p:nvCxnSpPr>
        <p:spPr>
          <a:xfrm>
            <a:off x="14221692" y="9685163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9" name="Gerade Verbindung mit Pfeil 2888"/>
          <p:cNvCxnSpPr/>
          <p:nvPr/>
        </p:nvCxnSpPr>
        <p:spPr>
          <a:xfrm>
            <a:off x="14221692" y="7740947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0" name="Gerade Verbindung mit Pfeil 2889"/>
          <p:cNvCxnSpPr/>
          <p:nvPr/>
        </p:nvCxnSpPr>
        <p:spPr>
          <a:xfrm>
            <a:off x="14221692" y="8028979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1" name="Gerade Verbindung mit Pfeil 2890"/>
          <p:cNvCxnSpPr/>
          <p:nvPr/>
        </p:nvCxnSpPr>
        <p:spPr>
          <a:xfrm>
            <a:off x="14221692" y="8677051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2" name="Gerade Verbindung mit Pfeil 2891"/>
          <p:cNvCxnSpPr/>
          <p:nvPr/>
        </p:nvCxnSpPr>
        <p:spPr>
          <a:xfrm>
            <a:off x="14221692" y="8965083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3" name="Textfeld 310"/>
          <p:cNvSpPr txBox="1">
            <a:spLocks noChangeArrowheads="1"/>
          </p:cNvSpPr>
          <p:nvPr/>
        </p:nvSpPr>
        <p:spPr bwMode="auto">
          <a:xfrm>
            <a:off x="10405268" y="8749059"/>
            <a:ext cx="8659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894" name="Textfeld 310"/>
          <p:cNvSpPr txBox="1">
            <a:spLocks noChangeArrowheads="1"/>
          </p:cNvSpPr>
          <p:nvPr/>
        </p:nvSpPr>
        <p:spPr bwMode="auto">
          <a:xfrm>
            <a:off x="14221692" y="8749059"/>
            <a:ext cx="10903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895" name="Textfeld 310"/>
          <p:cNvSpPr txBox="1">
            <a:spLocks noChangeArrowheads="1"/>
          </p:cNvSpPr>
          <p:nvPr/>
        </p:nvSpPr>
        <p:spPr bwMode="auto">
          <a:xfrm>
            <a:off x="14221692" y="7524923"/>
            <a:ext cx="16129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led_as_alarm_detected_on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896" name="Textfeld 310"/>
          <p:cNvSpPr txBox="1">
            <a:spLocks noChangeArrowheads="1"/>
          </p:cNvSpPr>
          <p:nvPr/>
        </p:nvSpPr>
        <p:spPr bwMode="auto">
          <a:xfrm>
            <a:off x="14221692" y="7812955"/>
            <a:ext cx="16129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led_as_alarm_detected_off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921" name="Rechteck 2920"/>
          <p:cNvSpPr/>
          <p:nvPr/>
        </p:nvSpPr>
        <p:spPr>
          <a:xfrm>
            <a:off x="1836316" y="738090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922" name="Rechteck 2921"/>
          <p:cNvSpPr/>
          <p:nvPr/>
        </p:nvSpPr>
        <p:spPr>
          <a:xfrm>
            <a:off x="2268364" y="738090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923" name="Gerade Verbindung mit Pfeil 2922"/>
          <p:cNvCxnSpPr>
            <a:stCxn id="2798" idx="0"/>
            <a:endCxn id="2921" idx="2"/>
          </p:cNvCxnSpPr>
          <p:nvPr/>
        </p:nvCxnSpPr>
        <p:spPr>
          <a:xfrm flipH="1" flipV="1">
            <a:off x="1904579" y="7517432"/>
            <a:ext cx="793" cy="1591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4" name="Gerade Verbindung mit Pfeil 2923"/>
          <p:cNvCxnSpPr>
            <a:stCxn id="2797" idx="0"/>
            <a:endCxn id="2922" idx="2"/>
          </p:cNvCxnSpPr>
          <p:nvPr/>
        </p:nvCxnSpPr>
        <p:spPr>
          <a:xfrm flipH="1" flipV="1">
            <a:off x="2336627" y="7517432"/>
            <a:ext cx="794" cy="1591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5" name="Gerade Verbindung mit Pfeil 2924"/>
          <p:cNvCxnSpPr>
            <a:endCxn id="2766" idx="1"/>
          </p:cNvCxnSpPr>
          <p:nvPr/>
        </p:nvCxnSpPr>
        <p:spPr>
          <a:xfrm>
            <a:off x="1908324" y="8601298"/>
            <a:ext cx="67890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6" name="Gerade Verbindung mit Pfeil 2925"/>
          <p:cNvCxnSpPr>
            <a:endCxn id="2774" idx="1"/>
          </p:cNvCxnSpPr>
          <p:nvPr/>
        </p:nvCxnSpPr>
        <p:spPr>
          <a:xfrm>
            <a:off x="2340372" y="8889330"/>
            <a:ext cx="63490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7" name="Abgerundetes Rechteck 2926"/>
          <p:cNvSpPr/>
          <p:nvPr/>
        </p:nvSpPr>
        <p:spPr>
          <a:xfrm>
            <a:off x="3780532" y="7812955"/>
            <a:ext cx="129614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LED_CLS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2928" name="Rechteck 2927"/>
          <p:cNvSpPr/>
          <p:nvPr/>
        </p:nvSpPr>
        <p:spPr>
          <a:xfrm>
            <a:off x="5010571" y="7890867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929" name="Rechteck 2928"/>
          <p:cNvSpPr/>
          <p:nvPr/>
        </p:nvSpPr>
        <p:spPr>
          <a:xfrm>
            <a:off x="5010571" y="8179792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930" name="Textfeld 307"/>
          <p:cNvSpPr txBox="1">
            <a:spLocks noChangeArrowheads="1"/>
          </p:cNvSpPr>
          <p:nvPr/>
        </p:nvSpPr>
        <p:spPr bwMode="auto">
          <a:xfrm>
            <a:off x="5127402" y="7740947"/>
            <a:ext cx="7413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led_cls_on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931" name="Textfeld 310"/>
          <p:cNvSpPr txBox="1">
            <a:spLocks noChangeArrowheads="1"/>
          </p:cNvSpPr>
          <p:nvPr/>
        </p:nvSpPr>
        <p:spPr bwMode="auto">
          <a:xfrm>
            <a:off x="5117877" y="8028979"/>
            <a:ext cx="750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led_cls_off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932" name="Gerade Verbindung mit Pfeil 2931"/>
          <p:cNvCxnSpPr/>
          <p:nvPr/>
        </p:nvCxnSpPr>
        <p:spPr>
          <a:xfrm>
            <a:off x="5150197" y="8244879"/>
            <a:ext cx="718567" cy="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3" name="Gerade Verbindung mit Pfeil 2932"/>
          <p:cNvCxnSpPr/>
          <p:nvPr/>
        </p:nvCxnSpPr>
        <p:spPr>
          <a:xfrm>
            <a:off x="5150197" y="7956971"/>
            <a:ext cx="7185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4" name="Rechteck 2933"/>
          <p:cNvSpPr/>
          <p:nvPr/>
        </p:nvSpPr>
        <p:spPr>
          <a:xfrm>
            <a:off x="3708524" y="7884963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935" name="Rechteck 2934"/>
          <p:cNvSpPr/>
          <p:nvPr/>
        </p:nvSpPr>
        <p:spPr>
          <a:xfrm>
            <a:off x="3708524" y="8172995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936" name="Form 2935"/>
          <p:cNvCxnSpPr>
            <a:endCxn id="2935" idx="1"/>
          </p:cNvCxnSpPr>
          <p:nvPr/>
        </p:nvCxnSpPr>
        <p:spPr>
          <a:xfrm rot="16200000" flipH="1">
            <a:off x="2846303" y="7379036"/>
            <a:ext cx="1364405" cy="360038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7" name="Form 2936"/>
          <p:cNvCxnSpPr>
            <a:endCxn id="2934" idx="1"/>
          </p:cNvCxnSpPr>
          <p:nvPr/>
        </p:nvCxnSpPr>
        <p:spPr>
          <a:xfrm rot="16200000" flipH="1">
            <a:off x="2917912" y="7163407"/>
            <a:ext cx="1365200" cy="216024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Abgerundetes Rechteck 326"/>
          <p:cNvSpPr/>
          <p:nvPr/>
        </p:nvSpPr>
        <p:spPr>
          <a:xfrm>
            <a:off x="7750821" y="72261"/>
            <a:ext cx="1232048" cy="374423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mtClean="0">
                <a:solidFill>
                  <a:schemeClr val="tx1"/>
                </a:solidFill>
              </a:rPr>
              <a:t>EMH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7668964" y="366019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7668964" y="65563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30" name="Rechteck 329"/>
          <p:cNvSpPr/>
          <p:nvPr/>
        </p:nvSpPr>
        <p:spPr>
          <a:xfrm>
            <a:off x="7668964" y="942082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7676455" y="123170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32" name="Rechteck 331"/>
          <p:cNvSpPr/>
          <p:nvPr/>
        </p:nvSpPr>
        <p:spPr>
          <a:xfrm>
            <a:off x="7676455" y="151973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7668964" y="180776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34" name="Rechteck 333"/>
          <p:cNvSpPr/>
          <p:nvPr/>
        </p:nvSpPr>
        <p:spPr>
          <a:xfrm>
            <a:off x="7668964" y="2094211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35" name="Rechteck 334"/>
          <p:cNvSpPr/>
          <p:nvPr/>
        </p:nvSpPr>
        <p:spPr>
          <a:xfrm>
            <a:off x="7668964" y="238383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36" name="Textfeld 310"/>
          <p:cNvSpPr txBox="1">
            <a:spLocks noChangeArrowheads="1"/>
          </p:cNvSpPr>
          <p:nvPr/>
        </p:nvSpPr>
        <p:spPr bwMode="auto">
          <a:xfrm>
            <a:off x="9047410" y="2229278"/>
            <a:ext cx="774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37" name="Textfeld 310"/>
          <p:cNvSpPr txBox="1">
            <a:spLocks noChangeArrowheads="1"/>
          </p:cNvSpPr>
          <p:nvPr/>
        </p:nvSpPr>
        <p:spPr bwMode="auto">
          <a:xfrm>
            <a:off x="9044235" y="2445302"/>
            <a:ext cx="933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8910860" y="240333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39" name="Gerade Verbindung mit Pfeil 338"/>
          <p:cNvCxnSpPr/>
          <p:nvPr/>
        </p:nvCxnSpPr>
        <p:spPr>
          <a:xfrm>
            <a:off x="9048972" y="2471596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hteck 339"/>
          <p:cNvSpPr/>
          <p:nvPr/>
        </p:nvSpPr>
        <p:spPr>
          <a:xfrm>
            <a:off x="8916764" y="261935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41" name="Gerade Verbindung mit Pfeil 340"/>
          <p:cNvCxnSpPr>
            <a:stCxn id="354" idx="3"/>
            <a:endCxn id="346" idx="1"/>
          </p:cNvCxnSpPr>
          <p:nvPr/>
        </p:nvCxnSpPr>
        <p:spPr>
          <a:xfrm>
            <a:off x="9054876" y="3638501"/>
            <a:ext cx="3151336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hteck 341"/>
          <p:cNvSpPr/>
          <p:nvPr/>
        </p:nvSpPr>
        <p:spPr>
          <a:xfrm>
            <a:off x="7668964" y="2670275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43" name="Rechteck 342"/>
          <p:cNvSpPr/>
          <p:nvPr/>
        </p:nvSpPr>
        <p:spPr>
          <a:xfrm>
            <a:off x="7668964" y="295989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44" name="Rechteck 343"/>
          <p:cNvSpPr/>
          <p:nvPr/>
        </p:nvSpPr>
        <p:spPr>
          <a:xfrm>
            <a:off x="8916764" y="3282206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45" name="Abgerundetes Rechteck 344"/>
          <p:cNvSpPr/>
          <p:nvPr/>
        </p:nvSpPr>
        <p:spPr>
          <a:xfrm>
            <a:off x="12278220" y="3240435"/>
            <a:ext cx="1368152" cy="504056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LED_EMH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2206212" y="357023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12206212" y="328220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13574364" y="3288110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13574364" y="3577729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50" name="Textfeld 307"/>
          <p:cNvSpPr txBox="1">
            <a:spLocks noChangeArrowheads="1"/>
          </p:cNvSpPr>
          <p:nvPr/>
        </p:nvSpPr>
        <p:spPr bwMode="auto">
          <a:xfrm>
            <a:off x="13710616" y="3138389"/>
            <a:ext cx="12319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led_em_heating_on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51" name="Textfeld 310"/>
          <p:cNvSpPr txBox="1">
            <a:spLocks noChangeArrowheads="1"/>
          </p:cNvSpPr>
          <p:nvPr/>
        </p:nvSpPr>
        <p:spPr bwMode="auto">
          <a:xfrm>
            <a:off x="13701091" y="3426222"/>
            <a:ext cx="1241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led_em_heating_off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352" name="Gerade Verbindung mit Pfeil 351"/>
          <p:cNvCxnSpPr/>
          <p:nvPr/>
        </p:nvCxnSpPr>
        <p:spPr>
          <a:xfrm>
            <a:off x="13718380" y="3642246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Gerade Verbindung mit Pfeil 352"/>
          <p:cNvCxnSpPr/>
          <p:nvPr/>
        </p:nvCxnSpPr>
        <p:spPr>
          <a:xfrm>
            <a:off x="13718380" y="3354214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hteck 353"/>
          <p:cNvSpPr/>
          <p:nvPr/>
        </p:nvSpPr>
        <p:spPr>
          <a:xfrm>
            <a:off x="8916764" y="357023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55" name="Textfeld 310"/>
          <p:cNvSpPr txBox="1">
            <a:spLocks noChangeArrowheads="1"/>
          </p:cNvSpPr>
          <p:nvPr/>
        </p:nvSpPr>
        <p:spPr bwMode="auto">
          <a:xfrm>
            <a:off x="9061171" y="3426262"/>
            <a:ext cx="7857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heating_off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356" name="Gerade Verbindung mit Pfeil 355"/>
          <p:cNvCxnSpPr/>
          <p:nvPr/>
        </p:nvCxnSpPr>
        <p:spPr>
          <a:xfrm>
            <a:off x="9054876" y="2691365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>
            <a:stCxn id="344" idx="3"/>
            <a:endCxn id="347" idx="1"/>
          </p:cNvCxnSpPr>
          <p:nvPr/>
        </p:nvCxnSpPr>
        <p:spPr>
          <a:xfrm>
            <a:off x="9054876" y="3350469"/>
            <a:ext cx="31513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 Verbindung mit Pfeil 357"/>
          <p:cNvCxnSpPr/>
          <p:nvPr/>
        </p:nvCxnSpPr>
        <p:spPr>
          <a:xfrm flipV="1">
            <a:off x="10787831" y="2994373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Gerade Verbindung mit Pfeil 358"/>
          <p:cNvCxnSpPr/>
          <p:nvPr/>
        </p:nvCxnSpPr>
        <p:spPr>
          <a:xfrm flipV="1">
            <a:off x="11107116" y="2994373"/>
            <a:ext cx="0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hteck 359"/>
          <p:cNvSpPr/>
          <p:nvPr/>
        </p:nvSpPr>
        <p:spPr>
          <a:xfrm>
            <a:off x="8916663" y="18953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61" name="Rechteck 360"/>
          <p:cNvSpPr/>
          <p:nvPr/>
        </p:nvSpPr>
        <p:spPr>
          <a:xfrm>
            <a:off x="8916663" y="105351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62" name="Textfeld 307"/>
          <p:cNvSpPr txBox="1">
            <a:spLocks noChangeArrowheads="1"/>
          </p:cNvSpPr>
          <p:nvPr/>
        </p:nvSpPr>
        <p:spPr bwMode="auto">
          <a:xfrm>
            <a:off x="9054776" y="9308"/>
            <a:ext cx="13287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em_pos_vert_bottom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63" name="Textfeld 310"/>
          <p:cNvSpPr txBox="1">
            <a:spLocks noChangeArrowheads="1"/>
          </p:cNvSpPr>
          <p:nvPr/>
        </p:nvSpPr>
        <p:spPr bwMode="auto">
          <a:xfrm>
            <a:off x="9067476" y="1406656"/>
            <a:ext cx="11737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em_pos_hor_pend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364" name="Gerade Verbindung mit Pfeil 363"/>
          <p:cNvCxnSpPr>
            <a:stCxn id="361" idx="3"/>
            <a:endCxn id="383" idx="1"/>
          </p:cNvCxnSpPr>
          <p:nvPr/>
        </p:nvCxnSpPr>
        <p:spPr>
          <a:xfrm>
            <a:off x="9054776" y="1121774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Gerade Verbindung mit Pfeil 364"/>
          <p:cNvCxnSpPr>
            <a:stCxn id="360" idx="3"/>
            <a:endCxn id="379" idx="1"/>
          </p:cNvCxnSpPr>
          <p:nvPr/>
        </p:nvCxnSpPr>
        <p:spPr>
          <a:xfrm>
            <a:off x="9054776" y="258596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feld 310"/>
          <p:cNvSpPr txBox="1">
            <a:spLocks noChangeArrowheads="1"/>
          </p:cNvSpPr>
          <p:nvPr/>
        </p:nvSpPr>
        <p:spPr bwMode="auto">
          <a:xfrm>
            <a:off x="9054776" y="1125643"/>
            <a:ext cx="1152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em_pos_hor_right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67" name="Textfeld 307"/>
          <p:cNvSpPr txBox="1">
            <a:spLocks noChangeArrowheads="1"/>
          </p:cNvSpPr>
          <p:nvPr/>
        </p:nvSpPr>
        <p:spPr bwMode="auto">
          <a:xfrm>
            <a:off x="9054776" y="879581"/>
            <a:ext cx="11160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em_pos_vert_top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68" name="Textfeld 307"/>
          <p:cNvSpPr txBox="1">
            <a:spLocks noChangeArrowheads="1"/>
          </p:cNvSpPr>
          <p:nvPr/>
        </p:nvSpPr>
        <p:spPr bwMode="auto">
          <a:xfrm>
            <a:off x="9054776" y="303516"/>
            <a:ext cx="12049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em_pos_vert_pend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69" name="Textfeld 310"/>
          <p:cNvSpPr txBox="1">
            <a:spLocks noChangeArrowheads="1"/>
          </p:cNvSpPr>
          <p:nvPr/>
        </p:nvSpPr>
        <p:spPr bwMode="auto">
          <a:xfrm>
            <a:off x="9054776" y="1959542"/>
            <a:ext cx="10823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em_pos_hor_left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8916663" y="1557567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71" name="Gerade Verbindung mit Pfeil 370"/>
          <p:cNvCxnSpPr>
            <a:stCxn id="370" idx="3"/>
            <a:endCxn id="386" idx="1"/>
          </p:cNvCxnSpPr>
          <p:nvPr/>
        </p:nvCxnSpPr>
        <p:spPr>
          <a:xfrm>
            <a:off x="9054776" y="1625830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hteck 371"/>
          <p:cNvSpPr/>
          <p:nvPr/>
        </p:nvSpPr>
        <p:spPr>
          <a:xfrm>
            <a:off x="8916663" y="1269535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73" name="Gerade Verbindung mit Pfeil 372"/>
          <p:cNvCxnSpPr>
            <a:stCxn id="372" idx="3"/>
            <a:endCxn id="385" idx="1"/>
          </p:cNvCxnSpPr>
          <p:nvPr/>
        </p:nvCxnSpPr>
        <p:spPr>
          <a:xfrm>
            <a:off x="9054776" y="1337798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/>
          <p:cNvSpPr/>
          <p:nvPr/>
        </p:nvSpPr>
        <p:spPr>
          <a:xfrm>
            <a:off x="8916663" y="213363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75" name="Gerade Verbindung mit Pfeil 374"/>
          <p:cNvCxnSpPr>
            <a:stCxn id="374" idx="3"/>
            <a:endCxn id="389" idx="1"/>
          </p:cNvCxnSpPr>
          <p:nvPr/>
        </p:nvCxnSpPr>
        <p:spPr>
          <a:xfrm>
            <a:off x="9054776" y="2201894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8916664" y="483474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77" name="Gerade Verbindung mit Pfeil 376"/>
          <p:cNvCxnSpPr>
            <a:stCxn id="376" idx="3"/>
            <a:endCxn id="380" idx="1"/>
          </p:cNvCxnSpPr>
          <p:nvPr/>
        </p:nvCxnSpPr>
        <p:spPr>
          <a:xfrm>
            <a:off x="9054776" y="552531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Abgerundetes Rechteck 377"/>
          <p:cNvSpPr/>
          <p:nvPr/>
        </p:nvSpPr>
        <p:spPr>
          <a:xfrm>
            <a:off x="12295136" y="189415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LED_EMB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12223128" y="18953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80" name="Rechteck 379"/>
          <p:cNvSpPr/>
          <p:nvPr/>
        </p:nvSpPr>
        <p:spPr>
          <a:xfrm>
            <a:off x="12223128" y="483474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81" name="Abgerundetes Rechteck 380"/>
          <p:cNvSpPr/>
          <p:nvPr/>
        </p:nvSpPr>
        <p:spPr>
          <a:xfrm>
            <a:off x="12295136" y="765479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LED_EMT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12223128" y="76547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83" name="Rechteck 382"/>
          <p:cNvSpPr/>
          <p:nvPr/>
        </p:nvSpPr>
        <p:spPr>
          <a:xfrm>
            <a:off x="12223128" y="105351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84" name="Abgerundetes Rechteck 383"/>
          <p:cNvSpPr/>
          <p:nvPr/>
        </p:nvSpPr>
        <p:spPr>
          <a:xfrm>
            <a:off x="12295136" y="1269535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LED_EMR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12223128" y="1269535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86" name="Rechteck 385"/>
          <p:cNvSpPr/>
          <p:nvPr/>
        </p:nvSpPr>
        <p:spPr>
          <a:xfrm>
            <a:off x="12223128" y="155756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87" name="Abgerundetes Rechteck 386"/>
          <p:cNvSpPr/>
          <p:nvPr/>
        </p:nvSpPr>
        <p:spPr>
          <a:xfrm>
            <a:off x="12295136" y="1845599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LED_EML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2223128" y="184559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89" name="Rechteck 388"/>
          <p:cNvSpPr/>
          <p:nvPr/>
        </p:nvSpPr>
        <p:spPr>
          <a:xfrm>
            <a:off x="12223128" y="213363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96" name="Rechteck 395"/>
          <p:cNvSpPr/>
          <p:nvPr/>
        </p:nvSpPr>
        <p:spPr>
          <a:xfrm>
            <a:off x="13591280" y="184559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97" name="Rechteck 396"/>
          <p:cNvSpPr/>
          <p:nvPr/>
        </p:nvSpPr>
        <p:spPr>
          <a:xfrm>
            <a:off x="13591280" y="213363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98" name="Rechteck 397"/>
          <p:cNvSpPr/>
          <p:nvPr/>
        </p:nvSpPr>
        <p:spPr>
          <a:xfrm>
            <a:off x="13591280" y="1269535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99" name="Rechteck 398"/>
          <p:cNvSpPr/>
          <p:nvPr/>
        </p:nvSpPr>
        <p:spPr>
          <a:xfrm>
            <a:off x="13591280" y="155756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00" name="Rechteck 399"/>
          <p:cNvSpPr/>
          <p:nvPr/>
        </p:nvSpPr>
        <p:spPr>
          <a:xfrm>
            <a:off x="13591280" y="76547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01" name="Rechteck 400"/>
          <p:cNvSpPr/>
          <p:nvPr/>
        </p:nvSpPr>
        <p:spPr>
          <a:xfrm>
            <a:off x="13591280" y="105351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02" name="Rechteck 401"/>
          <p:cNvSpPr/>
          <p:nvPr/>
        </p:nvSpPr>
        <p:spPr>
          <a:xfrm>
            <a:off x="13591280" y="189415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03" name="Rechteck 402"/>
          <p:cNvSpPr/>
          <p:nvPr/>
        </p:nvSpPr>
        <p:spPr>
          <a:xfrm>
            <a:off x="13591280" y="47744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04" name="Gerade Verbindung mit Pfeil 403"/>
          <p:cNvCxnSpPr/>
          <p:nvPr/>
        </p:nvCxnSpPr>
        <p:spPr>
          <a:xfrm>
            <a:off x="13735296" y="2205639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>
            <a:off x="13735296" y="1917607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Gerade Verbindung mit Pfeil 405"/>
          <p:cNvCxnSpPr/>
          <p:nvPr/>
        </p:nvCxnSpPr>
        <p:spPr>
          <a:xfrm>
            <a:off x="13735296" y="549455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Gerade Verbindung mit Pfeil 406"/>
          <p:cNvCxnSpPr/>
          <p:nvPr/>
        </p:nvCxnSpPr>
        <p:spPr>
          <a:xfrm>
            <a:off x="13735296" y="261423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Gerade Verbindung mit Pfeil 407"/>
          <p:cNvCxnSpPr/>
          <p:nvPr/>
        </p:nvCxnSpPr>
        <p:spPr>
          <a:xfrm>
            <a:off x="13735296" y="1125519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Gerade Verbindung mit Pfeil 408"/>
          <p:cNvCxnSpPr/>
          <p:nvPr/>
        </p:nvCxnSpPr>
        <p:spPr>
          <a:xfrm>
            <a:off x="13735296" y="837487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Gerade Verbindung mit Pfeil 409"/>
          <p:cNvCxnSpPr/>
          <p:nvPr/>
        </p:nvCxnSpPr>
        <p:spPr>
          <a:xfrm>
            <a:off x="13735296" y="1629575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Gerade Verbindung mit Pfeil 410"/>
          <p:cNvCxnSpPr/>
          <p:nvPr/>
        </p:nvCxnSpPr>
        <p:spPr>
          <a:xfrm>
            <a:off x="13735296" y="1341543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feld 307"/>
          <p:cNvSpPr txBox="1">
            <a:spLocks noChangeArrowheads="1"/>
          </p:cNvSpPr>
          <p:nvPr/>
        </p:nvSpPr>
        <p:spPr bwMode="auto">
          <a:xfrm>
            <a:off x="13735296" y="45399"/>
            <a:ext cx="12538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led_em_bottom_on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13" name="Textfeld 307"/>
          <p:cNvSpPr txBox="1">
            <a:spLocks noChangeArrowheads="1"/>
          </p:cNvSpPr>
          <p:nvPr/>
        </p:nvSpPr>
        <p:spPr bwMode="auto">
          <a:xfrm>
            <a:off x="13735296" y="333431"/>
            <a:ext cx="12538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led_em_bottom_off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14" name="Textfeld 307"/>
          <p:cNvSpPr txBox="1">
            <a:spLocks noChangeArrowheads="1"/>
          </p:cNvSpPr>
          <p:nvPr/>
        </p:nvSpPr>
        <p:spPr bwMode="auto">
          <a:xfrm>
            <a:off x="13735296" y="621463"/>
            <a:ext cx="10262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led_em_top_on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15" name="Textfeld 307"/>
          <p:cNvSpPr txBox="1">
            <a:spLocks noChangeArrowheads="1"/>
          </p:cNvSpPr>
          <p:nvPr/>
        </p:nvSpPr>
        <p:spPr bwMode="auto">
          <a:xfrm>
            <a:off x="13735296" y="909495"/>
            <a:ext cx="10262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led_em_top_off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16" name="Textfeld 307"/>
          <p:cNvSpPr txBox="1">
            <a:spLocks noChangeArrowheads="1"/>
          </p:cNvSpPr>
          <p:nvPr/>
        </p:nvSpPr>
        <p:spPr bwMode="auto">
          <a:xfrm>
            <a:off x="13735296" y="1125519"/>
            <a:ext cx="10839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led_em_right_on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17" name="Textfeld 416"/>
          <p:cNvSpPr txBox="1">
            <a:spLocks noChangeArrowheads="1"/>
          </p:cNvSpPr>
          <p:nvPr/>
        </p:nvSpPr>
        <p:spPr bwMode="auto">
          <a:xfrm>
            <a:off x="13735296" y="1413551"/>
            <a:ext cx="10839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led_em_right_off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18" name="Textfeld 307"/>
          <p:cNvSpPr txBox="1">
            <a:spLocks noChangeArrowheads="1"/>
          </p:cNvSpPr>
          <p:nvPr/>
        </p:nvSpPr>
        <p:spPr bwMode="auto">
          <a:xfrm>
            <a:off x="13735296" y="1701583"/>
            <a:ext cx="10134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led_em_left_on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19" name="Textfeld 307"/>
          <p:cNvSpPr txBox="1">
            <a:spLocks noChangeArrowheads="1"/>
          </p:cNvSpPr>
          <p:nvPr/>
        </p:nvSpPr>
        <p:spPr bwMode="auto">
          <a:xfrm>
            <a:off x="13735296" y="1989615"/>
            <a:ext cx="10134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led_em_left_off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420" name="Gewinkelte Verbindung 419"/>
          <p:cNvCxnSpPr>
            <a:endCxn id="382" idx="1"/>
          </p:cNvCxnSpPr>
          <p:nvPr/>
        </p:nvCxnSpPr>
        <p:spPr>
          <a:xfrm>
            <a:off x="9703965" y="555408"/>
            <a:ext cx="2519163" cy="279128"/>
          </a:xfrm>
          <a:prstGeom prst="bentConnector3">
            <a:avLst>
              <a:gd name="adj1" fmla="val 9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Gewinkelte Verbindung 420"/>
          <p:cNvCxnSpPr/>
          <p:nvPr/>
        </p:nvCxnSpPr>
        <p:spPr>
          <a:xfrm>
            <a:off x="9704065" y="1629699"/>
            <a:ext cx="2519163" cy="279128"/>
          </a:xfrm>
          <a:prstGeom prst="bentConnector3">
            <a:avLst>
              <a:gd name="adj1" fmla="val 9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Textfeld 310"/>
          <p:cNvSpPr txBox="1">
            <a:spLocks noChangeArrowheads="1"/>
          </p:cNvSpPr>
          <p:nvPr/>
        </p:nvSpPr>
        <p:spPr bwMode="auto">
          <a:xfrm>
            <a:off x="9044235" y="2877350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8910860" y="2835381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24" name="Gerade Verbindung mit Pfeil 423"/>
          <p:cNvCxnSpPr>
            <a:stCxn id="423" idx="3"/>
          </p:cNvCxnSpPr>
          <p:nvPr/>
        </p:nvCxnSpPr>
        <p:spPr>
          <a:xfrm>
            <a:off x="9048972" y="2903644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16764" y="305140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26" name="Gerade Verbindung mit Pfeil 425"/>
          <p:cNvCxnSpPr>
            <a:stCxn id="425" idx="3"/>
          </p:cNvCxnSpPr>
          <p:nvPr/>
        </p:nvCxnSpPr>
        <p:spPr>
          <a:xfrm>
            <a:off x="9054876" y="3119668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feld 310"/>
          <p:cNvSpPr txBox="1">
            <a:spLocks noChangeArrowheads="1"/>
          </p:cNvSpPr>
          <p:nvPr/>
        </p:nvSpPr>
        <p:spPr bwMode="auto">
          <a:xfrm>
            <a:off x="9032317" y="2661168"/>
            <a:ext cx="8146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28" name="Textfeld 310"/>
          <p:cNvSpPr txBox="1">
            <a:spLocks noChangeArrowheads="1"/>
          </p:cNvSpPr>
          <p:nvPr/>
        </p:nvSpPr>
        <p:spPr bwMode="auto">
          <a:xfrm>
            <a:off x="9054876" y="3138429"/>
            <a:ext cx="7761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heating_on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430" name="Gerade Verbindung mit Pfeil 429"/>
          <p:cNvCxnSpPr/>
          <p:nvPr/>
        </p:nvCxnSpPr>
        <p:spPr>
          <a:xfrm>
            <a:off x="11336610" y="4712916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rade Verbindung mit Pfeil 432"/>
          <p:cNvCxnSpPr/>
          <p:nvPr/>
        </p:nvCxnSpPr>
        <p:spPr>
          <a:xfrm flipV="1">
            <a:off x="11329988" y="3994597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Gerade Verbindung mit Pfeil 434"/>
          <p:cNvCxnSpPr/>
          <p:nvPr/>
        </p:nvCxnSpPr>
        <p:spPr>
          <a:xfrm flipV="1">
            <a:off x="11485388" y="8280995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 flipV="1">
            <a:off x="11701412" y="8280995"/>
            <a:ext cx="0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Gerade Verbindung mit Pfeil 438"/>
          <p:cNvCxnSpPr/>
          <p:nvPr/>
        </p:nvCxnSpPr>
        <p:spPr>
          <a:xfrm flipV="1">
            <a:off x="11498088" y="9248849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Gerade Verbindung mit Pfeil 439"/>
          <p:cNvCxnSpPr/>
          <p:nvPr/>
        </p:nvCxnSpPr>
        <p:spPr>
          <a:xfrm flipV="1">
            <a:off x="11701412" y="9255199"/>
            <a:ext cx="0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Gerade Verbindung mit Pfeil 440"/>
          <p:cNvCxnSpPr/>
          <p:nvPr/>
        </p:nvCxnSpPr>
        <p:spPr>
          <a:xfrm flipV="1">
            <a:off x="3609603" y="6157863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 flipV="1">
            <a:off x="3825627" y="6157863"/>
            <a:ext cx="0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hteck 389"/>
          <p:cNvSpPr/>
          <p:nvPr/>
        </p:nvSpPr>
        <p:spPr>
          <a:xfrm>
            <a:off x="1260252" y="540067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91" name="Gerade Verbindung mit Pfeil 390"/>
          <p:cNvCxnSpPr/>
          <p:nvPr/>
        </p:nvCxnSpPr>
        <p:spPr>
          <a:xfrm>
            <a:off x="468164" y="5472683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feld 298"/>
          <p:cNvSpPr txBox="1">
            <a:spLocks noChangeArrowheads="1"/>
          </p:cNvSpPr>
          <p:nvPr/>
        </p:nvSpPr>
        <p:spPr bwMode="auto">
          <a:xfrm>
            <a:off x="108124" y="5256659"/>
            <a:ext cx="9541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confirm_alarm</a:t>
            </a:r>
            <a:endParaRPr lang="de-DE" sz="1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Benutzerdefiniert</PresentationFormat>
  <Paragraphs>107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Remo</dc:creator>
  <cp:lastModifiedBy>lity</cp:lastModifiedBy>
  <cp:revision>205</cp:revision>
  <dcterms:created xsi:type="dcterms:W3CDTF">2012-06-05T08:13:00Z</dcterms:created>
  <dcterms:modified xsi:type="dcterms:W3CDTF">2013-04-10T06:50:41Z</dcterms:modified>
</cp:coreProperties>
</file>