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061825" cy="8821738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3" autoAdjust="0"/>
  </p:normalViewPr>
  <p:slideViewPr>
    <p:cSldViewPr>
      <p:cViewPr varScale="1">
        <p:scale>
          <a:sx n="67" d="100"/>
          <a:sy n="67" d="100"/>
        </p:scale>
        <p:origin x="-1098" y="-114"/>
      </p:cViewPr>
      <p:guideLst>
        <p:guide orient="horz" pos="2779"/>
        <p:guide pos="3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85850" y="685800"/>
            <a:ext cx="4686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85850" y="685800"/>
            <a:ext cx="46863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4638" y="2740461"/>
            <a:ext cx="10252552" cy="189095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09275" y="4998985"/>
            <a:ext cx="8443278" cy="22544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244011" y="494185"/>
            <a:ext cx="3798638" cy="1053911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43913" y="494185"/>
            <a:ext cx="11199069" cy="1053911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801" y="5668787"/>
            <a:ext cx="10252552" cy="175209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2801" y="3739032"/>
            <a:ext cx="10252552" cy="192975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43911" y="2881360"/>
            <a:ext cx="7498852" cy="815193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43800" y="2881360"/>
            <a:ext cx="7498853" cy="815193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3092" y="353280"/>
            <a:ext cx="10855643" cy="147029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3092" y="1974685"/>
            <a:ext cx="5329401" cy="82295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3092" y="2797637"/>
            <a:ext cx="5329401" cy="50827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27242" y="1974685"/>
            <a:ext cx="5331494" cy="82295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27242" y="2797637"/>
            <a:ext cx="5331494" cy="50827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3092" y="351237"/>
            <a:ext cx="3968258" cy="149479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5841" y="351238"/>
            <a:ext cx="6742895" cy="752910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3092" y="1846032"/>
            <a:ext cx="3968258" cy="603431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4208" y="6175221"/>
            <a:ext cx="7237095" cy="72901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64208" y="788240"/>
            <a:ext cx="7237095" cy="5293043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64208" y="6904238"/>
            <a:ext cx="7237095" cy="103532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3092" y="353280"/>
            <a:ext cx="10855643" cy="147029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3092" y="2058407"/>
            <a:ext cx="10855643" cy="5821939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3092" y="8176449"/>
            <a:ext cx="2814425" cy="4696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1125" y="8176449"/>
            <a:ext cx="3819578" cy="4696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44314" y="8176449"/>
            <a:ext cx="2814425" cy="46967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Abgerundetes Rechteck 440"/>
          <p:cNvSpPr/>
          <p:nvPr/>
        </p:nvSpPr>
        <p:spPr>
          <a:xfrm>
            <a:off x="7840961" y="2808536"/>
            <a:ext cx="2664296" cy="23762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768952" y="29525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3" name="Rechteck 442"/>
          <p:cNvSpPr/>
          <p:nvPr/>
        </p:nvSpPr>
        <p:spPr>
          <a:xfrm>
            <a:off x="7768952" y="32405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4" name="Rechteck 443"/>
          <p:cNvSpPr/>
          <p:nvPr/>
        </p:nvSpPr>
        <p:spPr>
          <a:xfrm>
            <a:off x="7768952" y="352861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5" name="Rechteck 444"/>
          <p:cNvSpPr/>
          <p:nvPr/>
        </p:nvSpPr>
        <p:spPr>
          <a:xfrm>
            <a:off x="7768952" y="38166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6" name="Gerade Verbindung mit Pfeil 445"/>
          <p:cNvCxnSpPr/>
          <p:nvPr/>
        </p:nvCxnSpPr>
        <p:spPr>
          <a:xfrm>
            <a:off x="6976864" y="360062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feld 302"/>
          <p:cNvSpPr txBox="1">
            <a:spLocks noChangeArrowheads="1"/>
          </p:cNvSpPr>
          <p:nvPr/>
        </p:nvSpPr>
        <p:spPr bwMode="auto">
          <a:xfrm>
            <a:off x="6832897" y="3393157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pw_pos_up</a:t>
            </a:r>
          </a:p>
        </p:txBody>
      </p:sp>
      <p:cxnSp>
        <p:nvCxnSpPr>
          <p:cNvPr id="448" name="Gerade Verbindung mit Pfeil 447"/>
          <p:cNvCxnSpPr/>
          <p:nvPr/>
        </p:nvCxnSpPr>
        <p:spPr>
          <a:xfrm>
            <a:off x="6969423" y="388865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feld 304"/>
          <p:cNvSpPr txBox="1">
            <a:spLocks noChangeArrowheads="1"/>
          </p:cNvSpPr>
          <p:nvPr/>
        </p:nvSpPr>
        <p:spPr bwMode="auto">
          <a:xfrm>
            <a:off x="6832897" y="3680495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450" name="Rechteck 449"/>
          <p:cNvSpPr/>
          <p:nvPr/>
        </p:nvSpPr>
        <p:spPr>
          <a:xfrm>
            <a:off x="10433248" y="331259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1" name="Rechteck 450"/>
          <p:cNvSpPr/>
          <p:nvPr/>
        </p:nvSpPr>
        <p:spPr>
          <a:xfrm>
            <a:off x="10433248" y="446472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2" name="Textfeld 307"/>
          <p:cNvSpPr txBox="1">
            <a:spLocks noChangeArrowheads="1"/>
          </p:cNvSpPr>
          <p:nvPr/>
        </p:nvSpPr>
        <p:spPr bwMode="auto">
          <a:xfrm>
            <a:off x="10587409" y="3122861"/>
            <a:ext cx="10699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3" name="Textfeld 308"/>
          <p:cNvSpPr txBox="1">
            <a:spLocks noChangeArrowheads="1"/>
          </p:cNvSpPr>
          <p:nvPr/>
        </p:nvSpPr>
        <p:spPr bwMode="auto">
          <a:xfrm>
            <a:off x="10577264" y="3714601"/>
            <a:ext cx="1069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10433248" y="388865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5" name="Textfeld 310"/>
          <p:cNvSpPr txBox="1">
            <a:spLocks noChangeArrowheads="1"/>
          </p:cNvSpPr>
          <p:nvPr/>
        </p:nvSpPr>
        <p:spPr bwMode="auto">
          <a:xfrm>
            <a:off x="10567342" y="4320704"/>
            <a:ext cx="11620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8784555" y="51127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7" name="Rechteck 456"/>
          <p:cNvSpPr/>
          <p:nvPr/>
        </p:nvSpPr>
        <p:spPr>
          <a:xfrm>
            <a:off x="9425136" y="51127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8" name="Rechteck 457"/>
          <p:cNvSpPr/>
          <p:nvPr/>
        </p:nvSpPr>
        <p:spPr>
          <a:xfrm>
            <a:off x="7768952" y="468074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9" name="Rechteck 458"/>
          <p:cNvSpPr/>
          <p:nvPr/>
        </p:nvSpPr>
        <p:spPr>
          <a:xfrm>
            <a:off x="7768952" y="496877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60" name="Gerade Verbindung mit Pfeil 459"/>
          <p:cNvCxnSpPr/>
          <p:nvPr/>
        </p:nvCxnSpPr>
        <p:spPr>
          <a:xfrm>
            <a:off x="10577264" y="453672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 Verbindung mit Pfeil 460"/>
          <p:cNvCxnSpPr/>
          <p:nvPr/>
        </p:nvCxnSpPr>
        <p:spPr>
          <a:xfrm>
            <a:off x="10577264" y="3960664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 Verbindung mit Pfeil 461"/>
          <p:cNvCxnSpPr/>
          <p:nvPr/>
        </p:nvCxnSpPr>
        <p:spPr>
          <a:xfrm>
            <a:off x="10577264" y="338460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Abgerundetes Rechteck 462"/>
          <p:cNvSpPr/>
          <p:nvPr/>
        </p:nvSpPr>
        <p:spPr>
          <a:xfrm>
            <a:off x="3880520" y="5184799"/>
            <a:ext cx="1152128" cy="1890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3798664" y="528684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65" name="Gerade Verbindung mit Pfeil 464"/>
          <p:cNvCxnSpPr>
            <a:endCxn id="464" idx="1"/>
          </p:cNvCxnSpPr>
          <p:nvPr/>
        </p:nvCxnSpPr>
        <p:spPr>
          <a:xfrm>
            <a:off x="3006576" y="535590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feld 300"/>
          <p:cNvSpPr txBox="1">
            <a:spLocks noChangeArrowheads="1"/>
          </p:cNvSpPr>
          <p:nvPr/>
        </p:nvSpPr>
        <p:spPr bwMode="auto">
          <a:xfrm>
            <a:off x="2849909" y="511279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7" name="Textfeld 307"/>
          <p:cNvSpPr txBox="1">
            <a:spLocks noChangeArrowheads="1"/>
          </p:cNvSpPr>
          <p:nvPr/>
        </p:nvSpPr>
        <p:spPr bwMode="auto">
          <a:xfrm>
            <a:off x="5104656" y="5112792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8" name="Textfeld 310"/>
          <p:cNvSpPr txBox="1">
            <a:spLocks noChangeArrowheads="1"/>
          </p:cNvSpPr>
          <p:nvPr/>
        </p:nvSpPr>
        <p:spPr bwMode="auto">
          <a:xfrm>
            <a:off x="5099249" y="5400824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3798664" y="55748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0" name="Abgerundetes Rechteck 469"/>
          <p:cNvSpPr/>
          <p:nvPr/>
        </p:nvSpPr>
        <p:spPr>
          <a:xfrm>
            <a:off x="7819180" y="54075"/>
            <a:ext cx="2676525" cy="252028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7747743" y="26908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2" name="Rechteck 471"/>
          <p:cNvSpPr/>
          <p:nvPr/>
        </p:nvSpPr>
        <p:spPr>
          <a:xfrm>
            <a:off x="7747743" y="55006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3" name="Rechteck 472"/>
          <p:cNvSpPr/>
          <p:nvPr/>
        </p:nvSpPr>
        <p:spPr>
          <a:xfrm>
            <a:off x="7747743" y="82946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4" name="Rechteck 473"/>
          <p:cNvSpPr/>
          <p:nvPr/>
        </p:nvSpPr>
        <p:spPr>
          <a:xfrm>
            <a:off x="7747743" y="11120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5" name="Rechteck 474"/>
          <p:cNvSpPr/>
          <p:nvPr/>
        </p:nvSpPr>
        <p:spPr>
          <a:xfrm>
            <a:off x="7752505" y="137239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76" name="Gerade Verbindung mit Pfeil 475"/>
          <p:cNvCxnSpPr/>
          <p:nvPr/>
        </p:nvCxnSpPr>
        <p:spPr>
          <a:xfrm>
            <a:off x="6657204" y="1437481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hteck 476"/>
          <p:cNvSpPr/>
          <p:nvPr/>
        </p:nvSpPr>
        <p:spPr>
          <a:xfrm>
            <a:off x="7752505" y="165338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8" name="Rechteck 477"/>
          <p:cNvSpPr/>
          <p:nvPr/>
        </p:nvSpPr>
        <p:spPr>
          <a:xfrm>
            <a:off x="7752505" y="193278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9" name="Rechteck 478"/>
          <p:cNvSpPr/>
          <p:nvPr/>
        </p:nvSpPr>
        <p:spPr>
          <a:xfrm>
            <a:off x="7752505" y="22153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0" name="Textfeld 316"/>
          <p:cNvSpPr txBox="1">
            <a:spLocks noChangeArrowheads="1"/>
          </p:cNvSpPr>
          <p:nvPr/>
        </p:nvSpPr>
        <p:spPr bwMode="auto">
          <a:xfrm>
            <a:off x="6585196" y="1221581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81" name="Gerade Verbindung mit Pfeil 480"/>
          <p:cNvCxnSpPr/>
          <p:nvPr/>
        </p:nvCxnSpPr>
        <p:spPr>
          <a:xfrm>
            <a:off x="6657204" y="1720056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feld 318"/>
          <p:cNvSpPr txBox="1">
            <a:spLocks noChangeArrowheads="1"/>
          </p:cNvSpPr>
          <p:nvPr/>
        </p:nvSpPr>
        <p:spPr bwMode="auto">
          <a:xfrm>
            <a:off x="6585196" y="1504156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83" name="Gerade Verbindung mit Pfeil 482"/>
          <p:cNvCxnSpPr/>
          <p:nvPr/>
        </p:nvCxnSpPr>
        <p:spPr>
          <a:xfrm>
            <a:off x="6657204" y="1997868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320"/>
          <p:cNvSpPr txBox="1">
            <a:spLocks noChangeArrowheads="1"/>
          </p:cNvSpPr>
          <p:nvPr/>
        </p:nvSpPr>
        <p:spPr bwMode="auto">
          <a:xfrm>
            <a:off x="6585196" y="1781968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85" name="Gerade Verbindung mit Pfeil 484"/>
          <p:cNvCxnSpPr/>
          <p:nvPr/>
        </p:nvCxnSpPr>
        <p:spPr>
          <a:xfrm>
            <a:off x="6657204" y="2283618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feld 322"/>
          <p:cNvSpPr txBox="1">
            <a:spLocks noChangeArrowheads="1"/>
          </p:cNvSpPr>
          <p:nvPr/>
        </p:nvSpPr>
        <p:spPr bwMode="auto">
          <a:xfrm>
            <a:off x="6609629" y="2067718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87" name="Textfeld 310"/>
          <p:cNvSpPr txBox="1">
            <a:spLocks noChangeArrowheads="1"/>
          </p:cNvSpPr>
          <p:nvPr/>
        </p:nvSpPr>
        <p:spPr bwMode="auto">
          <a:xfrm>
            <a:off x="10552855" y="666453"/>
            <a:ext cx="812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em_mv_left</a:t>
            </a:r>
          </a:p>
        </p:txBody>
      </p:sp>
      <p:sp>
        <p:nvSpPr>
          <p:cNvPr id="488" name="Textfeld 310"/>
          <p:cNvSpPr txBox="1">
            <a:spLocks noChangeArrowheads="1"/>
          </p:cNvSpPr>
          <p:nvPr/>
        </p:nvSpPr>
        <p:spPr bwMode="auto">
          <a:xfrm>
            <a:off x="10552855" y="933153"/>
            <a:ext cx="885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em_mv_right</a:t>
            </a:r>
          </a:p>
        </p:txBody>
      </p:sp>
      <p:sp>
        <p:nvSpPr>
          <p:cNvPr id="489" name="Textfeld 310"/>
          <p:cNvSpPr txBox="1">
            <a:spLocks noChangeArrowheads="1"/>
          </p:cNvSpPr>
          <p:nvPr/>
        </p:nvSpPr>
        <p:spPr bwMode="auto">
          <a:xfrm>
            <a:off x="10556030" y="1201440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em_mv_up</a:t>
            </a:r>
          </a:p>
        </p:txBody>
      </p:sp>
      <p:sp>
        <p:nvSpPr>
          <p:cNvPr id="490" name="Textfeld 310"/>
          <p:cNvSpPr txBox="1">
            <a:spLocks noChangeArrowheads="1"/>
          </p:cNvSpPr>
          <p:nvPr/>
        </p:nvSpPr>
        <p:spPr bwMode="auto">
          <a:xfrm>
            <a:off x="10552855" y="1458615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em_mv_down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10429030" y="81885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2" name="Gerade Verbindung mit Pfeil 491"/>
          <p:cNvCxnSpPr/>
          <p:nvPr/>
        </p:nvCxnSpPr>
        <p:spPr>
          <a:xfrm>
            <a:off x="10567143" y="88394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hteck 492"/>
          <p:cNvSpPr/>
          <p:nvPr/>
        </p:nvSpPr>
        <p:spPr>
          <a:xfrm>
            <a:off x="10429030" y="10919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4" name="Gerade Verbindung mit Pfeil 493"/>
          <p:cNvCxnSpPr/>
          <p:nvPr/>
        </p:nvCxnSpPr>
        <p:spPr>
          <a:xfrm>
            <a:off x="10567143" y="115699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hteck 494"/>
          <p:cNvSpPr/>
          <p:nvPr/>
        </p:nvSpPr>
        <p:spPr>
          <a:xfrm>
            <a:off x="10424268" y="135384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6" name="Gerade Verbindung mit Pfeil 495"/>
          <p:cNvCxnSpPr/>
          <p:nvPr/>
        </p:nvCxnSpPr>
        <p:spPr>
          <a:xfrm>
            <a:off x="10562380" y="141892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hteck 496"/>
          <p:cNvSpPr/>
          <p:nvPr/>
        </p:nvSpPr>
        <p:spPr>
          <a:xfrm>
            <a:off x="10424268" y="16189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8" name="Gerade Verbindung mit Pfeil 497"/>
          <p:cNvCxnSpPr/>
          <p:nvPr/>
        </p:nvCxnSpPr>
        <p:spPr>
          <a:xfrm>
            <a:off x="10562380" y="168404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bgerundetes Rechteck 498"/>
          <p:cNvSpPr/>
          <p:nvPr/>
        </p:nvSpPr>
        <p:spPr>
          <a:xfrm>
            <a:off x="7840960" y="5642695"/>
            <a:ext cx="266429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768952" y="583287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1" name="Rechteck 500"/>
          <p:cNvSpPr/>
          <p:nvPr/>
        </p:nvSpPr>
        <p:spPr>
          <a:xfrm>
            <a:off x="7768952" y="61209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2" name="Textfeld 298"/>
          <p:cNvSpPr txBox="1">
            <a:spLocks noChangeArrowheads="1"/>
          </p:cNvSpPr>
          <p:nvPr/>
        </p:nvSpPr>
        <p:spPr bwMode="auto">
          <a:xfrm>
            <a:off x="6688832" y="5976888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finger_detected</a:t>
            </a:r>
          </a:p>
        </p:txBody>
      </p:sp>
      <p:cxnSp>
        <p:nvCxnSpPr>
          <p:cNvPr id="503" name="Gerade Verbindung mit Pfeil 502"/>
          <p:cNvCxnSpPr/>
          <p:nvPr/>
        </p:nvCxnSpPr>
        <p:spPr>
          <a:xfrm>
            <a:off x="7084739" y="6180857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hteck 503"/>
          <p:cNvSpPr/>
          <p:nvPr/>
        </p:nvSpPr>
        <p:spPr>
          <a:xfrm>
            <a:off x="8782968" y="554484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5" name="Rechteck 504"/>
          <p:cNvSpPr/>
          <p:nvPr/>
        </p:nvSpPr>
        <p:spPr>
          <a:xfrm>
            <a:off x="9425136" y="554484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6" name="Textfeld 307"/>
          <p:cNvSpPr txBox="1">
            <a:spLocks noChangeArrowheads="1"/>
          </p:cNvSpPr>
          <p:nvPr/>
        </p:nvSpPr>
        <p:spPr bwMode="auto">
          <a:xfrm>
            <a:off x="8345016" y="5256808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7" name="Textfeld 310"/>
          <p:cNvSpPr txBox="1">
            <a:spLocks noChangeArrowheads="1"/>
          </p:cNvSpPr>
          <p:nvPr/>
        </p:nvSpPr>
        <p:spPr bwMode="auto">
          <a:xfrm>
            <a:off x="8998669" y="5256808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8" name="Abgerundetes Rechteck 507"/>
          <p:cNvSpPr/>
          <p:nvPr/>
        </p:nvSpPr>
        <p:spPr>
          <a:xfrm>
            <a:off x="1288232" y="1512392"/>
            <a:ext cx="2664297" cy="266429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1216224" y="180042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0" name="Gerade Verbindung mit Pfeil 509"/>
          <p:cNvCxnSpPr/>
          <p:nvPr/>
        </p:nvCxnSpPr>
        <p:spPr>
          <a:xfrm>
            <a:off x="424136" y="187243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hteck 510"/>
          <p:cNvSpPr/>
          <p:nvPr/>
        </p:nvSpPr>
        <p:spPr>
          <a:xfrm>
            <a:off x="1216224" y="20884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2" name="Rechteck 511"/>
          <p:cNvSpPr/>
          <p:nvPr/>
        </p:nvSpPr>
        <p:spPr>
          <a:xfrm>
            <a:off x="1216224" y="237648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3" name="Rechteck 512"/>
          <p:cNvSpPr/>
          <p:nvPr/>
        </p:nvSpPr>
        <p:spPr>
          <a:xfrm>
            <a:off x="1216224" y="266452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4" name="Gerade Verbindung mit Pfeil 513"/>
          <p:cNvCxnSpPr/>
          <p:nvPr/>
        </p:nvCxnSpPr>
        <p:spPr>
          <a:xfrm>
            <a:off x="424136" y="216046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Gerade Verbindung mit Pfeil 514"/>
          <p:cNvCxnSpPr/>
          <p:nvPr/>
        </p:nvCxnSpPr>
        <p:spPr>
          <a:xfrm>
            <a:off x="424136" y="244849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424136" y="273652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3880520" y="180042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8" name="Rechteck 517"/>
          <p:cNvSpPr/>
          <p:nvPr/>
        </p:nvSpPr>
        <p:spPr>
          <a:xfrm>
            <a:off x="3880520" y="324058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9" name="Rechteck 518"/>
          <p:cNvSpPr/>
          <p:nvPr/>
        </p:nvSpPr>
        <p:spPr>
          <a:xfrm>
            <a:off x="3880520" y="237648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0" name="Rechteck 519"/>
          <p:cNvSpPr/>
          <p:nvPr/>
        </p:nvSpPr>
        <p:spPr>
          <a:xfrm>
            <a:off x="1216224" y="295255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1" name="Gerade Verbindung mit Pfeil 520"/>
          <p:cNvCxnSpPr/>
          <p:nvPr/>
        </p:nvCxnSpPr>
        <p:spPr>
          <a:xfrm>
            <a:off x="424136" y="302456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1216224" y="32405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424136" y="33125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mit Pfeil 523"/>
          <p:cNvCxnSpPr>
            <a:endCxn id="443" idx="1"/>
          </p:cNvCxnSpPr>
          <p:nvPr/>
        </p:nvCxnSpPr>
        <p:spPr>
          <a:xfrm flipV="1">
            <a:off x="4024536" y="3308847"/>
            <a:ext cx="3744416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feld 298"/>
          <p:cNvSpPr txBox="1">
            <a:spLocks noChangeArrowheads="1"/>
          </p:cNvSpPr>
          <p:nvPr/>
        </p:nvSpPr>
        <p:spPr bwMode="auto">
          <a:xfrm>
            <a:off x="4032399" y="3096568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6" name="Textfeld 300"/>
          <p:cNvSpPr txBox="1">
            <a:spLocks noChangeArrowheads="1"/>
          </p:cNvSpPr>
          <p:nvPr/>
        </p:nvSpPr>
        <p:spPr bwMode="auto">
          <a:xfrm>
            <a:off x="4032399" y="277849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7" name="Textfeld 298"/>
          <p:cNvSpPr txBox="1">
            <a:spLocks noChangeArrowheads="1"/>
          </p:cNvSpPr>
          <p:nvPr/>
        </p:nvSpPr>
        <p:spPr bwMode="auto">
          <a:xfrm>
            <a:off x="7938" y="165640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8" name="Textfeld 298"/>
          <p:cNvSpPr txBox="1">
            <a:spLocks noChangeArrowheads="1"/>
          </p:cNvSpPr>
          <p:nvPr/>
        </p:nvSpPr>
        <p:spPr bwMode="auto">
          <a:xfrm>
            <a:off x="7938" y="1944440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9" name="Textfeld 298"/>
          <p:cNvSpPr txBox="1">
            <a:spLocks noChangeArrowheads="1"/>
          </p:cNvSpPr>
          <p:nvPr/>
        </p:nvSpPr>
        <p:spPr bwMode="auto">
          <a:xfrm>
            <a:off x="11113" y="2808536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0" name="Textfeld 298"/>
          <p:cNvSpPr txBox="1">
            <a:spLocks noChangeArrowheads="1"/>
          </p:cNvSpPr>
          <p:nvPr/>
        </p:nvSpPr>
        <p:spPr bwMode="auto">
          <a:xfrm>
            <a:off x="22226" y="3096568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1" name="Textfeld 298"/>
          <p:cNvSpPr txBox="1">
            <a:spLocks noChangeArrowheads="1"/>
          </p:cNvSpPr>
          <p:nvPr/>
        </p:nvSpPr>
        <p:spPr bwMode="auto">
          <a:xfrm>
            <a:off x="0" y="2232472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2" name="Textfeld 298"/>
          <p:cNvSpPr txBox="1">
            <a:spLocks noChangeArrowheads="1"/>
          </p:cNvSpPr>
          <p:nvPr/>
        </p:nvSpPr>
        <p:spPr bwMode="auto">
          <a:xfrm>
            <a:off x="0" y="2520504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3" name="Textfeld 298"/>
          <p:cNvSpPr txBox="1">
            <a:spLocks noChangeArrowheads="1"/>
          </p:cNvSpPr>
          <p:nvPr/>
        </p:nvSpPr>
        <p:spPr bwMode="auto">
          <a:xfrm>
            <a:off x="4048126" y="1626369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4" name="Textfeld 300"/>
          <p:cNvSpPr txBox="1">
            <a:spLocks noChangeArrowheads="1"/>
          </p:cNvSpPr>
          <p:nvPr/>
        </p:nvSpPr>
        <p:spPr bwMode="auto">
          <a:xfrm>
            <a:off x="4056063" y="1914402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5" name="Textfeld 302"/>
          <p:cNvSpPr txBox="1">
            <a:spLocks noChangeArrowheads="1"/>
          </p:cNvSpPr>
          <p:nvPr/>
        </p:nvSpPr>
        <p:spPr bwMode="auto">
          <a:xfrm>
            <a:off x="4071938" y="2202434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6" name="Textfeld 304"/>
          <p:cNvSpPr txBox="1">
            <a:spLocks noChangeArrowheads="1"/>
          </p:cNvSpPr>
          <p:nvPr/>
        </p:nvSpPr>
        <p:spPr bwMode="auto">
          <a:xfrm>
            <a:off x="4056782" y="2490465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3880520" y="29525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8" name="Rechteck 537"/>
          <p:cNvSpPr/>
          <p:nvPr/>
        </p:nvSpPr>
        <p:spPr>
          <a:xfrm>
            <a:off x="3880520" y="266452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9" name="Rechteck 538"/>
          <p:cNvSpPr/>
          <p:nvPr/>
        </p:nvSpPr>
        <p:spPr>
          <a:xfrm>
            <a:off x="3880520" y="208845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0" name="Rechteck 539"/>
          <p:cNvSpPr/>
          <p:nvPr/>
        </p:nvSpPr>
        <p:spPr>
          <a:xfrm>
            <a:off x="1216224" y="35286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424136" y="360062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1216224" y="38166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3" name="Gerade Verbindung mit Pfeil 542"/>
          <p:cNvCxnSpPr/>
          <p:nvPr/>
        </p:nvCxnSpPr>
        <p:spPr>
          <a:xfrm>
            <a:off x="424136" y="388865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Textfeld 298"/>
          <p:cNvSpPr txBox="1">
            <a:spLocks noChangeArrowheads="1"/>
          </p:cNvSpPr>
          <p:nvPr/>
        </p:nvSpPr>
        <p:spPr bwMode="auto">
          <a:xfrm>
            <a:off x="23317" y="3384600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5" name="Textfeld 298"/>
          <p:cNvSpPr txBox="1">
            <a:spLocks noChangeArrowheads="1"/>
          </p:cNvSpPr>
          <p:nvPr/>
        </p:nvSpPr>
        <p:spPr bwMode="auto">
          <a:xfrm>
            <a:off x="25401" y="3672632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3880520" y="381664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7" name="Textfeld 302"/>
          <p:cNvSpPr txBox="1">
            <a:spLocks noChangeArrowheads="1"/>
          </p:cNvSpPr>
          <p:nvPr/>
        </p:nvSpPr>
        <p:spPr bwMode="auto">
          <a:xfrm>
            <a:off x="4024536" y="3384600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8" name="Textfeld 304"/>
          <p:cNvSpPr txBox="1">
            <a:spLocks noChangeArrowheads="1"/>
          </p:cNvSpPr>
          <p:nvPr/>
        </p:nvSpPr>
        <p:spPr bwMode="auto">
          <a:xfrm>
            <a:off x="4024536" y="3672632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9" name="Rechteck 548"/>
          <p:cNvSpPr/>
          <p:nvPr/>
        </p:nvSpPr>
        <p:spPr>
          <a:xfrm>
            <a:off x="3880520" y="352861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0" name="Gerade Verbindung mit Pfeil 549"/>
          <p:cNvCxnSpPr/>
          <p:nvPr/>
        </p:nvCxnSpPr>
        <p:spPr>
          <a:xfrm flipV="1">
            <a:off x="4024536" y="3024560"/>
            <a:ext cx="3744416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Gewinkelte Verbindung 550"/>
          <p:cNvCxnSpPr>
            <a:stCxn id="517" idx="3"/>
            <a:endCxn id="471" idx="1"/>
          </p:cNvCxnSpPr>
          <p:nvPr/>
        </p:nvCxnSpPr>
        <p:spPr>
          <a:xfrm flipV="1">
            <a:off x="4018632" y="338137"/>
            <a:ext cx="3729111" cy="1531343"/>
          </a:xfrm>
          <a:prstGeom prst="bentConnector3">
            <a:avLst>
              <a:gd name="adj1" fmla="val 3051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Gewinkelte Verbindung 551"/>
          <p:cNvCxnSpPr>
            <a:stCxn id="539" idx="3"/>
            <a:endCxn id="472" idx="1"/>
          </p:cNvCxnSpPr>
          <p:nvPr/>
        </p:nvCxnSpPr>
        <p:spPr>
          <a:xfrm flipV="1">
            <a:off x="4018632" y="618331"/>
            <a:ext cx="3729111" cy="1538388"/>
          </a:xfrm>
          <a:prstGeom prst="bentConnector3">
            <a:avLst>
              <a:gd name="adj1" fmla="val 3723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Gewinkelte Verbindung 552"/>
          <p:cNvCxnSpPr>
            <a:stCxn id="519" idx="3"/>
            <a:endCxn id="473" idx="1"/>
          </p:cNvCxnSpPr>
          <p:nvPr/>
        </p:nvCxnSpPr>
        <p:spPr>
          <a:xfrm flipV="1">
            <a:off x="4024536" y="898525"/>
            <a:ext cx="3723207" cy="1549971"/>
          </a:xfrm>
          <a:prstGeom prst="bentConnector3">
            <a:avLst>
              <a:gd name="adj1" fmla="val 4394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Gewinkelte Verbindung 553"/>
          <p:cNvCxnSpPr>
            <a:stCxn id="538" idx="3"/>
            <a:endCxn id="474" idx="1"/>
          </p:cNvCxnSpPr>
          <p:nvPr/>
        </p:nvCxnSpPr>
        <p:spPr>
          <a:xfrm flipV="1">
            <a:off x="4018632" y="1180306"/>
            <a:ext cx="3729111" cy="1552477"/>
          </a:xfrm>
          <a:prstGeom prst="bentConnector3">
            <a:avLst>
              <a:gd name="adj1" fmla="val 5067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hteck 554"/>
          <p:cNvSpPr/>
          <p:nvPr/>
        </p:nvSpPr>
        <p:spPr>
          <a:xfrm>
            <a:off x="4960640" y="5544840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6" name="Rechteck 555"/>
          <p:cNvSpPr/>
          <p:nvPr/>
        </p:nvSpPr>
        <p:spPr>
          <a:xfrm>
            <a:off x="4960640" y="5256808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7" name="Form 556"/>
          <p:cNvCxnSpPr>
            <a:endCxn id="500" idx="1"/>
          </p:cNvCxnSpPr>
          <p:nvPr/>
        </p:nvCxnSpPr>
        <p:spPr>
          <a:xfrm rot="16200000" flipH="1">
            <a:off x="5790210" y="3923186"/>
            <a:ext cx="2589335" cy="136815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Abgerundetes Rechteck 557"/>
          <p:cNvSpPr/>
          <p:nvPr/>
        </p:nvSpPr>
        <p:spPr>
          <a:xfrm>
            <a:off x="1432248" y="4248696"/>
            <a:ext cx="1436737" cy="38884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9" name="Rechteck 558"/>
          <p:cNvSpPr/>
          <p:nvPr/>
        </p:nvSpPr>
        <p:spPr>
          <a:xfrm>
            <a:off x="1346200" y="446082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0" name="Gerade Verbindung mit Pfeil 559"/>
          <p:cNvCxnSpPr/>
          <p:nvPr/>
        </p:nvCxnSpPr>
        <p:spPr>
          <a:xfrm>
            <a:off x="554038" y="452750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hteck 560"/>
          <p:cNvSpPr/>
          <p:nvPr/>
        </p:nvSpPr>
        <p:spPr>
          <a:xfrm>
            <a:off x="1360240" y="475275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2" name="Textfeld 298"/>
          <p:cNvSpPr txBox="1">
            <a:spLocks noChangeArrowheads="1"/>
          </p:cNvSpPr>
          <p:nvPr/>
        </p:nvSpPr>
        <p:spPr bwMode="auto">
          <a:xfrm>
            <a:off x="138930" y="4320704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rck_but_lock</a:t>
            </a:r>
          </a:p>
        </p:txBody>
      </p:sp>
      <p:cxnSp>
        <p:nvCxnSpPr>
          <p:cNvPr id="563" name="Gerade Verbindung mit Pfeil 562"/>
          <p:cNvCxnSpPr/>
          <p:nvPr/>
        </p:nvCxnSpPr>
        <p:spPr>
          <a:xfrm>
            <a:off x="568152" y="482476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Textfeld 300"/>
          <p:cNvSpPr txBox="1">
            <a:spLocks noChangeArrowheads="1"/>
          </p:cNvSpPr>
          <p:nvPr/>
        </p:nvSpPr>
        <p:spPr bwMode="auto">
          <a:xfrm>
            <a:off x="138930" y="4608736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5" name="Rechteck 564"/>
          <p:cNvSpPr/>
          <p:nvPr/>
        </p:nvSpPr>
        <p:spPr>
          <a:xfrm>
            <a:off x="2790552" y="650500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6" name="Textfeld 307"/>
          <p:cNvSpPr txBox="1">
            <a:spLocks noChangeArrowheads="1"/>
          </p:cNvSpPr>
          <p:nvPr/>
        </p:nvSpPr>
        <p:spPr bwMode="auto">
          <a:xfrm>
            <a:off x="2905348" y="6649020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7" name="Textfeld 307"/>
          <p:cNvSpPr txBox="1">
            <a:spLocks noChangeArrowheads="1"/>
          </p:cNvSpPr>
          <p:nvPr/>
        </p:nvSpPr>
        <p:spPr bwMode="auto">
          <a:xfrm>
            <a:off x="2934568" y="6330949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8" name="Rechteck 567"/>
          <p:cNvSpPr/>
          <p:nvPr/>
        </p:nvSpPr>
        <p:spPr>
          <a:xfrm>
            <a:off x="2790552" y="679303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9" name="Rechteck 568"/>
          <p:cNvSpPr/>
          <p:nvPr/>
        </p:nvSpPr>
        <p:spPr>
          <a:xfrm>
            <a:off x="1360240" y="50407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0" name="Gerade Verbindung mit Pfeil 569"/>
          <p:cNvCxnSpPr/>
          <p:nvPr/>
        </p:nvCxnSpPr>
        <p:spPr>
          <a:xfrm>
            <a:off x="568152" y="51127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feld 300"/>
          <p:cNvSpPr txBox="1">
            <a:spLocks noChangeArrowheads="1"/>
          </p:cNvSpPr>
          <p:nvPr/>
        </p:nvSpPr>
        <p:spPr bwMode="auto">
          <a:xfrm>
            <a:off x="138930" y="4896768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2" name="Rechteck 571"/>
          <p:cNvSpPr/>
          <p:nvPr/>
        </p:nvSpPr>
        <p:spPr>
          <a:xfrm>
            <a:off x="1360240" y="53288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3" name="Gerade Verbindung mit Pfeil 572"/>
          <p:cNvCxnSpPr/>
          <p:nvPr/>
        </p:nvCxnSpPr>
        <p:spPr>
          <a:xfrm>
            <a:off x="568152" y="540082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feld 658"/>
          <p:cNvSpPr txBox="1">
            <a:spLocks noChangeArrowheads="1"/>
          </p:cNvSpPr>
          <p:nvPr/>
        </p:nvSpPr>
        <p:spPr bwMode="auto">
          <a:xfrm>
            <a:off x="138930" y="5184800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5" name="Rechteck 574"/>
          <p:cNvSpPr/>
          <p:nvPr/>
        </p:nvSpPr>
        <p:spPr>
          <a:xfrm>
            <a:off x="2800400" y="432070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6" name="Textfeld 307"/>
          <p:cNvSpPr txBox="1">
            <a:spLocks noChangeArrowheads="1"/>
          </p:cNvSpPr>
          <p:nvPr/>
        </p:nvSpPr>
        <p:spPr bwMode="auto">
          <a:xfrm>
            <a:off x="2944416" y="4392712"/>
            <a:ext cx="782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7" name="Textfeld 307"/>
          <p:cNvSpPr txBox="1">
            <a:spLocks noChangeArrowheads="1"/>
          </p:cNvSpPr>
          <p:nvPr/>
        </p:nvSpPr>
        <p:spPr bwMode="auto">
          <a:xfrm>
            <a:off x="2944416" y="4176688"/>
            <a:ext cx="7826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8" name="Rechteck 577"/>
          <p:cNvSpPr/>
          <p:nvPr/>
        </p:nvSpPr>
        <p:spPr>
          <a:xfrm>
            <a:off x="2800400" y="4536728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9" name="Rechteck 578"/>
          <p:cNvSpPr/>
          <p:nvPr/>
        </p:nvSpPr>
        <p:spPr>
          <a:xfrm>
            <a:off x="1360240" y="56168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80" name="Gerade Verbindung mit Pfeil 579"/>
          <p:cNvCxnSpPr/>
          <p:nvPr/>
        </p:nvCxnSpPr>
        <p:spPr>
          <a:xfrm>
            <a:off x="568152" y="568885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feld 300"/>
          <p:cNvSpPr txBox="1">
            <a:spLocks noChangeArrowheads="1"/>
          </p:cNvSpPr>
          <p:nvPr/>
        </p:nvSpPr>
        <p:spPr bwMode="auto">
          <a:xfrm>
            <a:off x="134168" y="5472832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2" name="Rechteck 581"/>
          <p:cNvSpPr/>
          <p:nvPr/>
        </p:nvSpPr>
        <p:spPr>
          <a:xfrm>
            <a:off x="1360240" y="590488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83" name="Gerade Verbindung mit Pfeil 582"/>
          <p:cNvCxnSpPr/>
          <p:nvPr/>
        </p:nvCxnSpPr>
        <p:spPr>
          <a:xfrm>
            <a:off x="568152" y="597688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feld 300"/>
          <p:cNvSpPr txBox="1">
            <a:spLocks noChangeArrowheads="1"/>
          </p:cNvSpPr>
          <p:nvPr/>
        </p:nvSpPr>
        <p:spPr bwMode="auto">
          <a:xfrm>
            <a:off x="86742" y="5760864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time_rck_sf_elapsed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85" name="Gewinkelte Verbindung 584"/>
          <p:cNvCxnSpPr>
            <a:stCxn id="575" idx="3"/>
          </p:cNvCxnSpPr>
          <p:nvPr/>
        </p:nvCxnSpPr>
        <p:spPr>
          <a:xfrm flipV="1">
            <a:off x="2938512" y="3024560"/>
            <a:ext cx="2310160" cy="1365201"/>
          </a:xfrm>
          <a:prstGeom prst="bentConnector3">
            <a:avLst>
              <a:gd name="adj1" fmla="val 10002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winkelte Verbindung 585"/>
          <p:cNvCxnSpPr>
            <a:stCxn id="578" idx="3"/>
          </p:cNvCxnSpPr>
          <p:nvPr/>
        </p:nvCxnSpPr>
        <p:spPr>
          <a:xfrm flipV="1">
            <a:off x="2938513" y="3312592"/>
            <a:ext cx="2814215" cy="1293193"/>
          </a:xfrm>
          <a:prstGeom prst="bentConnector3">
            <a:avLst>
              <a:gd name="adj1" fmla="val 10000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Gerade Verbindung mit Pfeil 586"/>
          <p:cNvCxnSpPr/>
          <p:nvPr/>
        </p:nvCxnSpPr>
        <p:spPr>
          <a:xfrm>
            <a:off x="3006576" y="561684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feld 300"/>
          <p:cNvSpPr txBox="1">
            <a:spLocks noChangeArrowheads="1"/>
          </p:cNvSpPr>
          <p:nvPr/>
        </p:nvSpPr>
        <p:spPr bwMode="auto">
          <a:xfrm>
            <a:off x="2841477" y="540082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89" name="Gewinkelte Verbindung 588"/>
          <p:cNvCxnSpPr>
            <a:stCxn id="556" idx="3"/>
            <a:endCxn id="458" idx="1"/>
          </p:cNvCxnSpPr>
          <p:nvPr/>
        </p:nvCxnSpPr>
        <p:spPr>
          <a:xfrm flipV="1">
            <a:off x="5097165" y="4749801"/>
            <a:ext cx="2671787" cy="579015"/>
          </a:xfrm>
          <a:prstGeom prst="bentConnector3">
            <a:avLst>
              <a:gd name="adj1" fmla="val 2266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winkelte Verbindung 589"/>
          <p:cNvCxnSpPr>
            <a:stCxn id="555" idx="3"/>
            <a:endCxn id="459" idx="1"/>
          </p:cNvCxnSpPr>
          <p:nvPr/>
        </p:nvCxnSpPr>
        <p:spPr>
          <a:xfrm flipV="1">
            <a:off x="5097165" y="5037039"/>
            <a:ext cx="2671787" cy="579809"/>
          </a:xfrm>
          <a:prstGeom prst="bentConnector3">
            <a:avLst>
              <a:gd name="adj1" fmla="val 278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>
            <a:stCxn id="504" idx="0"/>
            <a:endCxn id="456" idx="2"/>
          </p:cNvCxnSpPr>
          <p:nvPr/>
        </p:nvCxnSpPr>
        <p:spPr>
          <a:xfrm flipV="1">
            <a:off x="8852024" y="5249317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Gerade Verbindung mit Pfeil 591"/>
          <p:cNvCxnSpPr/>
          <p:nvPr/>
        </p:nvCxnSpPr>
        <p:spPr>
          <a:xfrm flipV="1">
            <a:off x="9497144" y="5256808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Abgerundetes Rechteck 592"/>
          <p:cNvSpPr/>
          <p:nvPr/>
        </p:nvSpPr>
        <p:spPr>
          <a:xfrm>
            <a:off x="8767216" y="6606804"/>
            <a:ext cx="1584176" cy="20882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8695779" y="667881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5" name="Rechteck 594"/>
          <p:cNvSpPr/>
          <p:nvPr/>
        </p:nvSpPr>
        <p:spPr>
          <a:xfrm>
            <a:off x="8695779" y="69668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6" name="Rechteck 595"/>
          <p:cNvSpPr/>
          <p:nvPr/>
        </p:nvSpPr>
        <p:spPr>
          <a:xfrm>
            <a:off x="10285288" y="676624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7" name="Rechteck 596"/>
          <p:cNvSpPr/>
          <p:nvPr/>
        </p:nvSpPr>
        <p:spPr>
          <a:xfrm>
            <a:off x="10285288" y="705199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8" name="Textfeld 307"/>
          <p:cNvSpPr txBox="1">
            <a:spLocks noChangeArrowheads="1"/>
          </p:cNvSpPr>
          <p:nvPr/>
        </p:nvSpPr>
        <p:spPr bwMode="auto">
          <a:xfrm>
            <a:off x="10492729" y="6622227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9" name="Textfeld 310"/>
          <p:cNvSpPr txBox="1">
            <a:spLocks noChangeArrowheads="1"/>
          </p:cNvSpPr>
          <p:nvPr/>
        </p:nvSpPr>
        <p:spPr bwMode="auto">
          <a:xfrm>
            <a:off x="10495408" y="6880221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0" name="Gerade Verbindung mit Pfeil 599"/>
          <p:cNvCxnSpPr/>
          <p:nvPr/>
        </p:nvCxnSpPr>
        <p:spPr>
          <a:xfrm>
            <a:off x="10424268" y="7123431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Gerade Verbindung mit Pfeil 600"/>
          <p:cNvCxnSpPr/>
          <p:nvPr/>
        </p:nvCxnSpPr>
        <p:spPr>
          <a:xfrm>
            <a:off x="10424268" y="6844031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hteck 601"/>
          <p:cNvSpPr/>
          <p:nvPr/>
        </p:nvSpPr>
        <p:spPr>
          <a:xfrm>
            <a:off x="8697366" y="72623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3" name="Textfeld 300"/>
          <p:cNvSpPr txBox="1">
            <a:spLocks noChangeArrowheads="1"/>
          </p:cNvSpPr>
          <p:nvPr/>
        </p:nvSpPr>
        <p:spPr bwMode="auto">
          <a:xfrm>
            <a:off x="7399064" y="7110859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04" name="Rechteck 603"/>
          <p:cNvSpPr/>
          <p:nvPr/>
        </p:nvSpPr>
        <p:spPr>
          <a:xfrm>
            <a:off x="10285288" y="730123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5" name="Textfeld 310"/>
          <p:cNvSpPr txBox="1">
            <a:spLocks noChangeArrowheads="1"/>
          </p:cNvSpPr>
          <p:nvPr/>
        </p:nvSpPr>
        <p:spPr bwMode="auto">
          <a:xfrm>
            <a:off x="10494316" y="7156768"/>
            <a:ext cx="865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6" name="Gerade Verbindung mit Pfeil 605"/>
          <p:cNvCxnSpPr/>
          <p:nvPr/>
        </p:nvCxnSpPr>
        <p:spPr>
          <a:xfrm>
            <a:off x="10424268" y="7372668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hteck 606"/>
          <p:cNvSpPr/>
          <p:nvPr/>
        </p:nvSpPr>
        <p:spPr>
          <a:xfrm>
            <a:off x="10285287" y="755840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8" name="Textfeld 310"/>
          <p:cNvSpPr txBox="1">
            <a:spLocks noChangeArrowheads="1"/>
          </p:cNvSpPr>
          <p:nvPr/>
        </p:nvSpPr>
        <p:spPr bwMode="auto">
          <a:xfrm>
            <a:off x="10494317" y="7407593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9" name="Gerade Verbindung mit Pfeil 608"/>
          <p:cNvCxnSpPr/>
          <p:nvPr/>
        </p:nvCxnSpPr>
        <p:spPr>
          <a:xfrm>
            <a:off x="10424268" y="7629843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feld 300"/>
          <p:cNvSpPr txBox="1">
            <a:spLocks noChangeArrowheads="1"/>
          </p:cNvSpPr>
          <p:nvPr/>
        </p:nvSpPr>
        <p:spPr bwMode="auto">
          <a:xfrm>
            <a:off x="7399064" y="7944917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1" name="Rechteck 610"/>
          <p:cNvSpPr/>
          <p:nvPr/>
        </p:nvSpPr>
        <p:spPr>
          <a:xfrm>
            <a:off x="8702699" y="78384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2" name="Gerade Verbindung mit Pfeil 611"/>
          <p:cNvCxnSpPr/>
          <p:nvPr/>
        </p:nvCxnSpPr>
        <p:spPr>
          <a:xfrm>
            <a:off x="7498804" y="790294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hteck 612"/>
          <p:cNvSpPr/>
          <p:nvPr/>
        </p:nvSpPr>
        <p:spPr>
          <a:xfrm>
            <a:off x="8702699" y="81264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4" name="Gerade Verbindung mit Pfeil 613"/>
          <p:cNvCxnSpPr/>
          <p:nvPr/>
        </p:nvCxnSpPr>
        <p:spPr>
          <a:xfrm>
            <a:off x="7498804" y="819097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Rechteck 614"/>
          <p:cNvSpPr/>
          <p:nvPr/>
        </p:nvSpPr>
        <p:spPr>
          <a:xfrm>
            <a:off x="8702699" y="755039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6" name="Gerade Verbindung mit Pfeil 615"/>
          <p:cNvCxnSpPr/>
          <p:nvPr/>
        </p:nvCxnSpPr>
        <p:spPr>
          <a:xfrm>
            <a:off x="7498804" y="7614915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Textfeld 300"/>
          <p:cNvSpPr txBox="1">
            <a:spLocks noChangeArrowheads="1"/>
          </p:cNvSpPr>
          <p:nvPr/>
        </p:nvSpPr>
        <p:spPr bwMode="auto">
          <a:xfrm>
            <a:off x="7399064" y="7656884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8" name="Textfeld 300"/>
          <p:cNvSpPr txBox="1">
            <a:spLocks noChangeArrowheads="1"/>
          </p:cNvSpPr>
          <p:nvPr/>
        </p:nvSpPr>
        <p:spPr bwMode="auto">
          <a:xfrm>
            <a:off x="7399064" y="736869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19" name="Gerade Verbindung mit Pfeil 618"/>
          <p:cNvCxnSpPr/>
          <p:nvPr/>
        </p:nvCxnSpPr>
        <p:spPr>
          <a:xfrm>
            <a:off x="7471072" y="7326883"/>
            <a:ext cx="1226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Gewinkelte Verbindung 619"/>
          <p:cNvCxnSpPr>
            <a:stCxn id="549" idx="3"/>
            <a:endCxn id="594" idx="1"/>
          </p:cNvCxnSpPr>
          <p:nvPr/>
        </p:nvCxnSpPr>
        <p:spPr>
          <a:xfrm>
            <a:off x="4018632" y="3596879"/>
            <a:ext cx="4677147" cy="3150988"/>
          </a:xfrm>
          <a:prstGeom prst="bentConnector3">
            <a:avLst>
              <a:gd name="adj1" fmla="val 480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Gewinkelte Verbindung 620"/>
          <p:cNvCxnSpPr>
            <a:stCxn id="546" idx="3"/>
            <a:endCxn id="595" idx="1"/>
          </p:cNvCxnSpPr>
          <p:nvPr/>
        </p:nvCxnSpPr>
        <p:spPr>
          <a:xfrm>
            <a:off x="4018633" y="3884911"/>
            <a:ext cx="4677146" cy="3150195"/>
          </a:xfrm>
          <a:prstGeom prst="bentConnector3">
            <a:avLst>
              <a:gd name="adj1" fmla="val 4429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echteck 621"/>
          <p:cNvSpPr/>
          <p:nvPr/>
        </p:nvSpPr>
        <p:spPr>
          <a:xfrm>
            <a:off x="8695208" y="84144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3" name="Textfeld 300"/>
          <p:cNvSpPr txBox="1">
            <a:spLocks noChangeArrowheads="1"/>
          </p:cNvSpPr>
          <p:nvPr/>
        </p:nvSpPr>
        <p:spPr bwMode="auto">
          <a:xfrm>
            <a:off x="7411938" y="8232948"/>
            <a:ext cx="1211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24" name="Gerade Verbindung mit Pfeil 623"/>
          <p:cNvCxnSpPr/>
          <p:nvPr/>
        </p:nvCxnSpPr>
        <p:spPr>
          <a:xfrm>
            <a:off x="7471072" y="847901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feld 307"/>
          <p:cNvSpPr txBox="1">
            <a:spLocks noChangeArrowheads="1"/>
          </p:cNvSpPr>
          <p:nvPr/>
        </p:nvSpPr>
        <p:spPr bwMode="auto">
          <a:xfrm>
            <a:off x="10451007" y="7702347"/>
            <a:ext cx="1052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6" name="Rechteck 625"/>
          <p:cNvSpPr/>
          <p:nvPr/>
        </p:nvSpPr>
        <p:spPr>
          <a:xfrm>
            <a:off x="10285288" y="785385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7" name="Rechteck 626"/>
          <p:cNvSpPr/>
          <p:nvPr/>
        </p:nvSpPr>
        <p:spPr>
          <a:xfrm>
            <a:off x="10279384" y="814188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28" name="Gerade Verbindung mit Pfeil 627"/>
          <p:cNvCxnSpPr/>
          <p:nvPr/>
        </p:nvCxnSpPr>
        <p:spPr>
          <a:xfrm>
            <a:off x="10423400" y="7918371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Gerade Verbindung mit Pfeil 628"/>
          <p:cNvCxnSpPr/>
          <p:nvPr/>
        </p:nvCxnSpPr>
        <p:spPr>
          <a:xfrm>
            <a:off x="10424268" y="8206403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Textfeld 307"/>
          <p:cNvSpPr txBox="1">
            <a:spLocks noChangeArrowheads="1"/>
          </p:cNvSpPr>
          <p:nvPr/>
        </p:nvSpPr>
        <p:spPr bwMode="auto">
          <a:xfrm>
            <a:off x="10451007" y="7960340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798664" y="649910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2" name="Rechteck 631"/>
          <p:cNvSpPr/>
          <p:nvPr/>
        </p:nvSpPr>
        <p:spPr>
          <a:xfrm>
            <a:off x="3798664" y="678713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3" name="Gerade Verbindung mit Pfeil 632"/>
          <p:cNvCxnSpPr>
            <a:stCxn id="565" idx="3"/>
            <a:endCxn id="631" idx="1"/>
          </p:cNvCxnSpPr>
          <p:nvPr/>
        </p:nvCxnSpPr>
        <p:spPr>
          <a:xfrm flipV="1">
            <a:off x="2928665" y="6568158"/>
            <a:ext cx="869999" cy="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Gerade Verbindung mit Pfeil 633"/>
          <p:cNvCxnSpPr/>
          <p:nvPr/>
        </p:nvCxnSpPr>
        <p:spPr>
          <a:xfrm flipV="1">
            <a:off x="2934568" y="6859141"/>
            <a:ext cx="869999" cy="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4950792" y="603073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6" name="Rechteck 635"/>
          <p:cNvSpPr/>
          <p:nvPr/>
        </p:nvSpPr>
        <p:spPr>
          <a:xfrm>
            <a:off x="4950792" y="631877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7" name="Textfeld 307"/>
          <p:cNvSpPr txBox="1">
            <a:spLocks noChangeArrowheads="1"/>
          </p:cNvSpPr>
          <p:nvPr/>
        </p:nvSpPr>
        <p:spPr bwMode="auto">
          <a:xfrm>
            <a:off x="5094808" y="6144558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38" name="Gerade Verbindung mit Pfeil 637"/>
          <p:cNvCxnSpPr>
            <a:stCxn id="635" idx="3"/>
          </p:cNvCxnSpPr>
          <p:nvPr/>
        </p:nvCxnSpPr>
        <p:spPr>
          <a:xfrm>
            <a:off x="5087317" y="6102747"/>
            <a:ext cx="799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Gerade Verbindung mit Pfeil 638"/>
          <p:cNvCxnSpPr/>
          <p:nvPr/>
        </p:nvCxnSpPr>
        <p:spPr>
          <a:xfrm>
            <a:off x="5094808" y="6390779"/>
            <a:ext cx="799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Textfeld 307"/>
          <p:cNvSpPr txBox="1">
            <a:spLocks noChangeArrowheads="1"/>
          </p:cNvSpPr>
          <p:nvPr/>
        </p:nvSpPr>
        <p:spPr bwMode="auto">
          <a:xfrm>
            <a:off x="5094808" y="5856526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41" name="Gerade Verbindung mit Pfeil 640"/>
          <p:cNvCxnSpPr/>
          <p:nvPr/>
        </p:nvCxnSpPr>
        <p:spPr>
          <a:xfrm flipV="1">
            <a:off x="6677025" y="4185320"/>
            <a:ext cx="0" cy="565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Gerade Verbindung mit Pfeil 643"/>
          <p:cNvCxnSpPr/>
          <p:nvPr/>
        </p:nvCxnSpPr>
        <p:spPr>
          <a:xfrm flipV="1">
            <a:off x="6892626" y="4187703"/>
            <a:ext cx="0" cy="846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eck 203"/>
          <p:cNvSpPr/>
          <p:nvPr/>
        </p:nvSpPr>
        <p:spPr>
          <a:xfrm>
            <a:off x="3798664" y="5851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3798664" y="61390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6" name="Gerade Verbindung mit Pfeil 205"/>
          <p:cNvCxnSpPr/>
          <p:nvPr/>
        </p:nvCxnSpPr>
        <p:spPr>
          <a:xfrm>
            <a:off x="3006576" y="591554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/>
          <p:nvPr/>
        </p:nvCxnSpPr>
        <p:spPr>
          <a:xfrm>
            <a:off x="3006576" y="620357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300"/>
          <p:cNvSpPr txBox="1">
            <a:spLocks noChangeArrowheads="1"/>
          </p:cNvSpPr>
          <p:nvPr/>
        </p:nvSpPr>
        <p:spPr bwMode="auto">
          <a:xfrm>
            <a:off x="2934568" y="5676816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9" name="Textfeld 300"/>
          <p:cNvSpPr txBox="1">
            <a:spLocks noChangeArrowheads="1"/>
          </p:cNvSpPr>
          <p:nvPr/>
        </p:nvSpPr>
        <p:spPr bwMode="auto">
          <a:xfrm>
            <a:off x="2934568" y="5964848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0279384" y="839422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1" name="Gerade Verbindung mit Pfeil 210"/>
          <p:cNvCxnSpPr/>
          <p:nvPr/>
        </p:nvCxnSpPr>
        <p:spPr>
          <a:xfrm>
            <a:off x="10424268" y="8458741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307"/>
          <p:cNvSpPr txBox="1">
            <a:spLocks noChangeArrowheads="1"/>
          </p:cNvSpPr>
          <p:nvPr/>
        </p:nvSpPr>
        <p:spPr bwMode="auto">
          <a:xfrm>
            <a:off x="10451007" y="8212678"/>
            <a:ext cx="14558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Benutzerdefiniert</PresentationFormat>
  <Paragraphs>70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145</cp:revision>
  <dcterms:created xsi:type="dcterms:W3CDTF">2012-06-05T08:13:00Z</dcterms:created>
  <dcterms:modified xsi:type="dcterms:W3CDTF">2013-04-05T11:51:24Z</dcterms:modified>
</cp:coreProperties>
</file>