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202025" cy="10477500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150" d="100"/>
          <a:sy n="150" d="100"/>
        </p:scale>
        <p:origin x="-78" y="2232"/>
      </p:cViewPr>
      <p:guideLst>
        <p:guide orient="horz" pos="3301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685800"/>
            <a:ext cx="5302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8337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530225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5155" y="3254822"/>
            <a:ext cx="13771722" cy="224587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30306" y="5937256"/>
            <a:ext cx="11341419" cy="26775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6446747" y="586945"/>
            <a:ext cx="5102514" cy="125172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33588" y="586945"/>
            <a:ext cx="15043130" cy="1251721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9849" y="6732770"/>
            <a:ext cx="13771722" cy="208094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79849" y="4440819"/>
            <a:ext cx="13771722" cy="229195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33589" y="3422169"/>
            <a:ext cx="10072819" cy="968198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76449" y="3422169"/>
            <a:ext cx="10072821" cy="968198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05" y="419595"/>
            <a:ext cx="14581824" cy="174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0105" y="2345323"/>
            <a:ext cx="7158708" cy="97741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0105" y="3322730"/>
            <a:ext cx="7158708" cy="603669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230414" y="2345323"/>
            <a:ext cx="7161519" cy="97741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230414" y="3322730"/>
            <a:ext cx="7161519" cy="603669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03" y="417163"/>
            <a:ext cx="5330356" cy="177535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34546" y="417165"/>
            <a:ext cx="9057382" cy="894225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0103" y="2192516"/>
            <a:ext cx="5330356" cy="716690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723" y="7334257"/>
            <a:ext cx="9721215" cy="86584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175723" y="936187"/>
            <a:ext cx="9721215" cy="628650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175723" y="8200102"/>
            <a:ext cx="9721215" cy="1229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105" y="419595"/>
            <a:ext cx="14581824" cy="174625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0105" y="2444756"/>
            <a:ext cx="14581824" cy="6914665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0112" y="9711098"/>
            <a:ext cx="3780471" cy="557831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535695" y="9711098"/>
            <a:ext cx="5130641" cy="557831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11466" y="9711098"/>
            <a:ext cx="3780471" cy="557831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Abgerundetes Rechteck 650"/>
          <p:cNvSpPr/>
          <p:nvPr/>
        </p:nvSpPr>
        <p:spPr>
          <a:xfrm>
            <a:off x="7855475" y="4075352"/>
            <a:ext cx="2664296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ManPW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2" name="Rechteck 651"/>
          <p:cNvSpPr/>
          <p:nvPr/>
        </p:nvSpPr>
        <p:spPr>
          <a:xfrm>
            <a:off x="7783466" y="422686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3" name="Rechteck 652"/>
          <p:cNvSpPr/>
          <p:nvPr/>
        </p:nvSpPr>
        <p:spPr>
          <a:xfrm>
            <a:off x="7783466" y="45148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4" name="Rechteck 653"/>
          <p:cNvSpPr/>
          <p:nvPr/>
        </p:nvSpPr>
        <p:spPr>
          <a:xfrm>
            <a:off x="7783466" y="480292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5" name="Rechteck 654"/>
          <p:cNvSpPr/>
          <p:nvPr/>
        </p:nvSpPr>
        <p:spPr>
          <a:xfrm>
            <a:off x="7783466" y="509095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56" name="Gerade Verbindung mit Pfeil 655"/>
          <p:cNvCxnSpPr>
            <a:endCxn id="654" idx="1"/>
          </p:cNvCxnSpPr>
          <p:nvPr/>
        </p:nvCxnSpPr>
        <p:spPr>
          <a:xfrm flipV="1">
            <a:off x="6991378" y="4871980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feld 302"/>
          <p:cNvSpPr txBox="1">
            <a:spLocks noChangeArrowheads="1"/>
          </p:cNvSpPr>
          <p:nvPr/>
        </p:nvSpPr>
        <p:spPr bwMode="auto">
          <a:xfrm>
            <a:off x="6928894" y="4651417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58" name="Gerade Verbindung mit Pfeil 657"/>
          <p:cNvCxnSpPr>
            <a:endCxn id="655" idx="1"/>
          </p:cNvCxnSpPr>
          <p:nvPr/>
        </p:nvCxnSpPr>
        <p:spPr>
          <a:xfrm flipV="1">
            <a:off x="6983937" y="5159219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feld 304"/>
          <p:cNvSpPr txBox="1">
            <a:spLocks noChangeArrowheads="1"/>
          </p:cNvSpPr>
          <p:nvPr/>
        </p:nvSpPr>
        <p:spPr bwMode="auto">
          <a:xfrm>
            <a:off x="6928894" y="4938755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660" name="Rechteck 659"/>
          <p:cNvSpPr/>
          <p:nvPr/>
        </p:nvSpPr>
        <p:spPr>
          <a:xfrm>
            <a:off x="10447762" y="4291377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1" name="Textfeld 307"/>
          <p:cNvSpPr txBox="1">
            <a:spLocks noChangeArrowheads="1"/>
          </p:cNvSpPr>
          <p:nvPr/>
        </p:nvSpPr>
        <p:spPr bwMode="auto">
          <a:xfrm>
            <a:off x="10599790" y="4117164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62" name="Textfeld 308"/>
          <p:cNvSpPr txBox="1">
            <a:spLocks noChangeArrowheads="1"/>
          </p:cNvSpPr>
          <p:nvPr/>
        </p:nvSpPr>
        <p:spPr bwMode="auto">
          <a:xfrm>
            <a:off x="10599790" y="4507401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63" name="Rechteck 662"/>
          <p:cNvSpPr/>
          <p:nvPr/>
        </p:nvSpPr>
        <p:spPr>
          <a:xfrm>
            <a:off x="10447762" y="465141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4" name="Rechteck 663"/>
          <p:cNvSpPr/>
          <p:nvPr/>
        </p:nvSpPr>
        <p:spPr>
          <a:xfrm>
            <a:off x="9851209" y="605571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5" name="Rechteck 664"/>
          <p:cNvSpPr/>
          <p:nvPr/>
        </p:nvSpPr>
        <p:spPr>
          <a:xfrm>
            <a:off x="10211249" y="605571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66" name="Gerade Verbindung mit Pfeil 665"/>
          <p:cNvCxnSpPr>
            <a:stCxn id="663" idx="3"/>
            <a:endCxn id="823" idx="1"/>
          </p:cNvCxnSpPr>
          <p:nvPr/>
        </p:nvCxnSpPr>
        <p:spPr>
          <a:xfrm>
            <a:off x="10585875" y="4719680"/>
            <a:ext cx="950019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Gerade Verbindung mit Pfeil 666"/>
          <p:cNvCxnSpPr>
            <a:stCxn id="660" idx="3"/>
            <a:endCxn id="822" idx="1"/>
          </p:cNvCxnSpPr>
          <p:nvPr/>
        </p:nvCxnSpPr>
        <p:spPr>
          <a:xfrm>
            <a:off x="10585875" y="4360433"/>
            <a:ext cx="9500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Gerade Verbindung mit Pfeil 677"/>
          <p:cNvCxnSpPr>
            <a:endCxn id="1410" idx="1"/>
          </p:cNvCxnSpPr>
          <p:nvPr/>
        </p:nvCxnSpPr>
        <p:spPr>
          <a:xfrm>
            <a:off x="6660852" y="1562597"/>
            <a:ext cx="10156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Textfeld 316"/>
          <p:cNvSpPr txBox="1">
            <a:spLocks noChangeArrowheads="1"/>
          </p:cNvSpPr>
          <p:nvPr/>
        </p:nvSpPr>
        <p:spPr bwMode="auto">
          <a:xfrm>
            <a:off x="6516836" y="1350318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83" name="Gerade Verbindung mit Pfeil 682"/>
          <p:cNvCxnSpPr>
            <a:endCxn id="1411" idx="1"/>
          </p:cNvCxnSpPr>
          <p:nvPr/>
        </p:nvCxnSpPr>
        <p:spPr>
          <a:xfrm>
            <a:off x="6660852" y="1850629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feld 318"/>
          <p:cNvSpPr txBox="1">
            <a:spLocks noChangeArrowheads="1"/>
          </p:cNvSpPr>
          <p:nvPr/>
        </p:nvSpPr>
        <p:spPr bwMode="auto">
          <a:xfrm>
            <a:off x="6516836" y="1638350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85" name="Gerade Verbindung mit Pfeil 684"/>
          <p:cNvCxnSpPr>
            <a:endCxn id="1412" idx="1"/>
          </p:cNvCxnSpPr>
          <p:nvPr/>
        </p:nvCxnSpPr>
        <p:spPr>
          <a:xfrm>
            <a:off x="6660852" y="2139454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feld 320"/>
          <p:cNvSpPr txBox="1">
            <a:spLocks noChangeArrowheads="1"/>
          </p:cNvSpPr>
          <p:nvPr/>
        </p:nvSpPr>
        <p:spPr bwMode="auto">
          <a:xfrm>
            <a:off x="6516836" y="1932799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87" name="Gerade Verbindung mit Pfeil 686"/>
          <p:cNvCxnSpPr>
            <a:endCxn id="1413" idx="1"/>
          </p:cNvCxnSpPr>
          <p:nvPr/>
        </p:nvCxnSpPr>
        <p:spPr>
          <a:xfrm>
            <a:off x="6673850" y="2425700"/>
            <a:ext cx="995114" cy="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Textfeld 322"/>
          <p:cNvSpPr txBox="1">
            <a:spLocks noChangeArrowheads="1"/>
          </p:cNvSpPr>
          <p:nvPr/>
        </p:nvSpPr>
        <p:spPr bwMode="auto">
          <a:xfrm>
            <a:off x="6516836" y="2214414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4" name="Abgerundetes Rechteck 713"/>
          <p:cNvSpPr/>
          <p:nvPr/>
        </p:nvSpPr>
        <p:spPr>
          <a:xfrm>
            <a:off x="7855474" y="6585613"/>
            <a:ext cx="1268164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15" name="Rechteck 714"/>
          <p:cNvSpPr/>
          <p:nvPr/>
        </p:nvSpPr>
        <p:spPr>
          <a:xfrm>
            <a:off x="7783466" y="670363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6" name="Rechteck 715"/>
          <p:cNvSpPr/>
          <p:nvPr/>
        </p:nvSpPr>
        <p:spPr>
          <a:xfrm>
            <a:off x="7783466" y="707116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7" name="Textfeld 298"/>
          <p:cNvSpPr txBox="1">
            <a:spLocks noChangeArrowheads="1"/>
          </p:cNvSpPr>
          <p:nvPr/>
        </p:nvSpPr>
        <p:spPr bwMode="auto">
          <a:xfrm>
            <a:off x="6703346" y="6919806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finger_detected</a:t>
            </a:r>
          </a:p>
        </p:txBody>
      </p:sp>
      <p:cxnSp>
        <p:nvCxnSpPr>
          <p:cNvPr id="718" name="Gerade Verbindung mit Pfeil 717"/>
          <p:cNvCxnSpPr/>
          <p:nvPr/>
        </p:nvCxnSpPr>
        <p:spPr>
          <a:xfrm>
            <a:off x="7099253" y="7135681"/>
            <a:ext cx="6842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Rechteck 718"/>
          <p:cNvSpPr/>
          <p:nvPr/>
        </p:nvSpPr>
        <p:spPr>
          <a:xfrm>
            <a:off x="9051630" y="706957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0" name="Rechteck 719"/>
          <p:cNvSpPr/>
          <p:nvPr/>
        </p:nvSpPr>
        <p:spPr>
          <a:xfrm>
            <a:off x="9057534" y="67036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1" name="Textfeld 307"/>
          <p:cNvSpPr txBox="1">
            <a:spLocks noChangeArrowheads="1"/>
          </p:cNvSpPr>
          <p:nvPr/>
        </p:nvSpPr>
        <p:spPr bwMode="auto">
          <a:xfrm>
            <a:off x="9195646" y="6529579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2" name="Textfeld 310"/>
          <p:cNvSpPr txBox="1">
            <a:spLocks noChangeArrowheads="1"/>
          </p:cNvSpPr>
          <p:nvPr/>
        </p:nvSpPr>
        <p:spPr bwMode="auto">
          <a:xfrm>
            <a:off x="9195646" y="6919657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3" name="Abgerundetes Rechteck 722"/>
          <p:cNvSpPr/>
          <p:nvPr/>
        </p:nvSpPr>
        <p:spPr>
          <a:xfrm>
            <a:off x="1346773" y="2455308"/>
            <a:ext cx="2592289" cy="3215489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24" name="Rechteck 723"/>
          <p:cNvSpPr/>
          <p:nvPr/>
        </p:nvSpPr>
        <p:spPr>
          <a:xfrm>
            <a:off x="1259731" y="2582962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25" name="Gerade Verbindung mit Pfeil 724"/>
          <p:cNvCxnSpPr/>
          <p:nvPr/>
        </p:nvCxnSpPr>
        <p:spPr>
          <a:xfrm>
            <a:off x="467643" y="2654970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Rechteck 725"/>
          <p:cNvSpPr/>
          <p:nvPr/>
        </p:nvSpPr>
        <p:spPr>
          <a:xfrm>
            <a:off x="1259731" y="28709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7" name="Rechteck 726"/>
          <p:cNvSpPr/>
          <p:nvPr/>
        </p:nvSpPr>
        <p:spPr>
          <a:xfrm>
            <a:off x="1259731" y="315902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8" name="Rechteck 727"/>
          <p:cNvSpPr/>
          <p:nvPr/>
        </p:nvSpPr>
        <p:spPr>
          <a:xfrm>
            <a:off x="1259731" y="34470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29" name="Gerade Verbindung mit Pfeil 728"/>
          <p:cNvCxnSpPr/>
          <p:nvPr/>
        </p:nvCxnSpPr>
        <p:spPr>
          <a:xfrm>
            <a:off x="467643" y="294300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Gerade Verbindung mit Pfeil 729"/>
          <p:cNvCxnSpPr/>
          <p:nvPr/>
        </p:nvCxnSpPr>
        <p:spPr>
          <a:xfrm>
            <a:off x="467643" y="323103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Gerade Verbindung mit Pfeil 730"/>
          <p:cNvCxnSpPr/>
          <p:nvPr/>
        </p:nvCxnSpPr>
        <p:spPr>
          <a:xfrm>
            <a:off x="467643" y="351906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Rechteck 731"/>
          <p:cNvSpPr/>
          <p:nvPr/>
        </p:nvSpPr>
        <p:spPr>
          <a:xfrm>
            <a:off x="3867054" y="2707201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33" name="Rechteck 732"/>
          <p:cNvSpPr/>
          <p:nvPr/>
        </p:nvSpPr>
        <p:spPr>
          <a:xfrm>
            <a:off x="3867054" y="451489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34" name="Rechteck 733"/>
          <p:cNvSpPr/>
          <p:nvPr/>
        </p:nvSpPr>
        <p:spPr>
          <a:xfrm>
            <a:off x="3867054" y="3283265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35" name="Rechteck 734"/>
          <p:cNvSpPr/>
          <p:nvPr/>
        </p:nvSpPr>
        <p:spPr>
          <a:xfrm>
            <a:off x="1259731" y="373509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36" name="Gerade Verbindung mit Pfeil 735"/>
          <p:cNvCxnSpPr/>
          <p:nvPr/>
        </p:nvCxnSpPr>
        <p:spPr>
          <a:xfrm>
            <a:off x="467643" y="380709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Rechteck 736"/>
          <p:cNvSpPr/>
          <p:nvPr/>
        </p:nvSpPr>
        <p:spPr>
          <a:xfrm>
            <a:off x="1259731" y="402312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38" name="Gerade Verbindung mit Pfeil 737"/>
          <p:cNvCxnSpPr/>
          <p:nvPr/>
        </p:nvCxnSpPr>
        <p:spPr>
          <a:xfrm>
            <a:off x="467643" y="4095130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Gerade Verbindung mit Pfeil 738"/>
          <p:cNvCxnSpPr>
            <a:stCxn id="733" idx="3"/>
            <a:endCxn id="653" idx="1"/>
          </p:cNvCxnSpPr>
          <p:nvPr/>
        </p:nvCxnSpPr>
        <p:spPr>
          <a:xfrm>
            <a:off x="4005167" y="4583155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Textfeld 298"/>
          <p:cNvSpPr txBox="1">
            <a:spLocks noChangeArrowheads="1"/>
          </p:cNvSpPr>
          <p:nvPr/>
        </p:nvSpPr>
        <p:spPr bwMode="auto">
          <a:xfrm>
            <a:off x="4046913" y="4374654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1" name="Textfeld 300"/>
          <p:cNvSpPr txBox="1">
            <a:spLocks noChangeArrowheads="1"/>
          </p:cNvSpPr>
          <p:nvPr/>
        </p:nvSpPr>
        <p:spPr bwMode="auto">
          <a:xfrm>
            <a:off x="4046913" y="4075353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2" name="Textfeld 298"/>
          <p:cNvSpPr txBox="1">
            <a:spLocks noChangeArrowheads="1"/>
          </p:cNvSpPr>
          <p:nvPr/>
        </p:nvSpPr>
        <p:spPr bwMode="auto">
          <a:xfrm>
            <a:off x="51445" y="2438946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3" name="Textfeld 298"/>
          <p:cNvSpPr txBox="1">
            <a:spLocks noChangeArrowheads="1"/>
          </p:cNvSpPr>
          <p:nvPr/>
        </p:nvSpPr>
        <p:spPr bwMode="auto">
          <a:xfrm>
            <a:off x="51445" y="2726978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4" name="Textfeld 298"/>
          <p:cNvSpPr txBox="1">
            <a:spLocks noChangeArrowheads="1"/>
          </p:cNvSpPr>
          <p:nvPr/>
        </p:nvSpPr>
        <p:spPr bwMode="auto">
          <a:xfrm>
            <a:off x="54620" y="3591074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5" name="Textfeld 298"/>
          <p:cNvSpPr txBox="1">
            <a:spLocks noChangeArrowheads="1"/>
          </p:cNvSpPr>
          <p:nvPr/>
        </p:nvSpPr>
        <p:spPr bwMode="auto">
          <a:xfrm>
            <a:off x="65733" y="3879106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6" name="Textfeld 298"/>
          <p:cNvSpPr txBox="1">
            <a:spLocks noChangeArrowheads="1"/>
          </p:cNvSpPr>
          <p:nvPr/>
        </p:nvSpPr>
        <p:spPr bwMode="auto">
          <a:xfrm>
            <a:off x="43507" y="3015010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7" name="Textfeld 298"/>
          <p:cNvSpPr txBox="1">
            <a:spLocks noChangeArrowheads="1"/>
          </p:cNvSpPr>
          <p:nvPr/>
        </p:nvSpPr>
        <p:spPr bwMode="auto">
          <a:xfrm>
            <a:off x="43507" y="3303042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8" name="Textfeld 298"/>
          <p:cNvSpPr txBox="1">
            <a:spLocks noChangeArrowheads="1"/>
          </p:cNvSpPr>
          <p:nvPr/>
        </p:nvSpPr>
        <p:spPr bwMode="auto">
          <a:xfrm>
            <a:off x="4062640" y="2569287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9" name="Textfeld 300"/>
          <p:cNvSpPr txBox="1">
            <a:spLocks noChangeArrowheads="1"/>
          </p:cNvSpPr>
          <p:nvPr/>
        </p:nvSpPr>
        <p:spPr bwMode="auto">
          <a:xfrm>
            <a:off x="4070577" y="2857320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50" name="Textfeld 302"/>
          <p:cNvSpPr txBox="1">
            <a:spLocks noChangeArrowheads="1"/>
          </p:cNvSpPr>
          <p:nvPr/>
        </p:nvSpPr>
        <p:spPr bwMode="auto">
          <a:xfrm>
            <a:off x="4086452" y="3145352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51" name="Textfeld 304"/>
          <p:cNvSpPr txBox="1">
            <a:spLocks noChangeArrowheads="1"/>
          </p:cNvSpPr>
          <p:nvPr/>
        </p:nvSpPr>
        <p:spPr bwMode="auto">
          <a:xfrm>
            <a:off x="4071296" y="3433383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52" name="Rechteck 751"/>
          <p:cNvSpPr/>
          <p:nvPr/>
        </p:nvSpPr>
        <p:spPr>
          <a:xfrm>
            <a:off x="3867054" y="422686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3" name="Rechteck 752"/>
          <p:cNvSpPr/>
          <p:nvPr/>
        </p:nvSpPr>
        <p:spPr>
          <a:xfrm>
            <a:off x="3867054" y="357129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4" name="Rechteck 753"/>
          <p:cNvSpPr/>
          <p:nvPr/>
        </p:nvSpPr>
        <p:spPr>
          <a:xfrm>
            <a:off x="3867054" y="29952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5" name="Rechteck 754"/>
          <p:cNvSpPr/>
          <p:nvPr/>
        </p:nvSpPr>
        <p:spPr>
          <a:xfrm>
            <a:off x="1259731" y="431115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56" name="Gerade Verbindung mit Pfeil 755"/>
          <p:cNvCxnSpPr/>
          <p:nvPr/>
        </p:nvCxnSpPr>
        <p:spPr>
          <a:xfrm>
            <a:off x="467643" y="438316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Rechteck 756"/>
          <p:cNvSpPr/>
          <p:nvPr/>
        </p:nvSpPr>
        <p:spPr>
          <a:xfrm>
            <a:off x="1259731" y="459918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58" name="Gerade Verbindung mit Pfeil 757"/>
          <p:cNvCxnSpPr/>
          <p:nvPr/>
        </p:nvCxnSpPr>
        <p:spPr>
          <a:xfrm>
            <a:off x="468090" y="4671194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Textfeld 298"/>
          <p:cNvSpPr txBox="1">
            <a:spLocks noChangeArrowheads="1"/>
          </p:cNvSpPr>
          <p:nvPr/>
        </p:nvSpPr>
        <p:spPr bwMode="auto">
          <a:xfrm>
            <a:off x="66824" y="4167138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0" name="Textfeld 298"/>
          <p:cNvSpPr txBox="1">
            <a:spLocks noChangeArrowheads="1"/>
          </p:cNvSpPr>
          <p:nvPr/>
        </p:nvSpPr>
        <p:spPr bwMode="auto">
          <a:xfrm>
            <a:off x="68908" y="4455170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1" name="Rechteck 760"/>
          <p:cNvSpPr/>
          <p:nvPr/>
        </p:nvSpPr>
        <p:spPr>
          <a:xfrm>
            <a:off x="3867054" y="509095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2" name="Textfeld 302"/>
          <p:cNvSpPr txBox="1">
            <a:spLocks noChangeArrowheads="1"/>
          </p:cNvSpPr>
          <p:nvPr/>
        </p:nvSpPr>
        <p:spPr bwMode="auto">
          <a:xfrm>
            <a:off x="4039050" y="4662686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3" name="Textfeld 304"/>
          <p:cNvSpPr txBox="1">
            <a:spLocks noChangeArrowheads="1"/>
          </p:cNvSpPr>
          <p:nvPr/>
        </p:nvSpPr>
        <p:spPr bwMode="auto">
          <a:xfrm>
            <a:off x="4039050" y="4950718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4" name="Rechteck 763"/>
          <p:cNvSpPr/>
          <p:nvPr/>
        </p:nvSpPr>
        <p:spPr>
          <a:xfrm>
            <a:off x="3867054" y="480292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65" name="Gerade Verbindung mit Pfeil 764"/>
          <p:cNvCxnSpPr>
            <a:stCxn id="752" idx="3"/>
            <a:endCxn id="652" idx="1"/>
          </p:cNvCxnSpPr>
          <p:nvPr/>
        </p:nvCxnSpPr>
        <p:spPr>
          <a:xfrm>
            <a:off x="4005166" y="4295123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Gewinkelte Verbindung 765"/>
          <p:cNvCxnSpPr>
            <a:stCxn id="732" idx="3"/>
            <a:endCxn id="1406" idx="1"/>
          </p:cNvCxnSpPr>
          <p:nvPr/>
        </p:nvCxnSpPr>
        <p:spPr>
          <a:xfrm flipV="1">
            <a:off x="4005166" y="411262"/>
            <a:ext cx="3663798" cy="2364995"/>
          </a:xfrm>
          <a:prstGeom prst="bentConnector3">
            <a:avLst>
              <a:gd name="adj1" fmla="val 3284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Gewinkelte Verbindung 766"/>
          <p:cNvCxnSpPr>
            <a:stCxn id="754" idx="3"/>
            <a:endCxn id="1407" idx="1"/>
          </p:cNvCxnSpPr>
          <p:nvPr/>
        </p:nvCxnSpPr>
        <p:spPr>
          <a:xfrm flipV="1">
            <a:off x="4005166" y="698501"/>
            <a:ext cx="3663798" cy="2364995"/>
          </a:xfrm>
          <a:prstGeom prst="bentConnector3">
            <a:avLst>
              <a:gd name="adj1" fmla="val 3786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Gewinkelte Verbindung 767"/>
          <p:cNvCxnSpPr>
            <a:stCxn id="734" idx="3"/>
            <a:endCxn id="1408" idx="1"/>
          </p:cNvCxnSpPr>
          <p:nvPr/>
        </p:nvCxnSpPr>
        <p:spPr>
          <a:xfrm flipV="1">
            <a:off x="4011070" y="987327"/>
            <a:ext cx="3657894" cy="2367946"/>
          </a:xfrm>
          <a:prstGeom prst="bentConnector3">
            <a:avLst>
              <a:gd name="adj1" fmla="val 4323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Gewinkelte Verbindung 768"/>
          <p:cNvCxnSpPr>
            <a:stCxn id="753" idx="3"/>
            <a:endCxn id="1409" idx="1"/>
          </p:cNvCxnSpPr>
          <p:nvPr/>
        </p:nvCxnSpPr>
        <p:spPr>
          <a:xfrm flipV="1">
            <a:off x="4005166" y="1274565"/>
            <a:ext cx="3671289" cy="2364995"/>
          </a:xfrm>
          <a:prstGeom prst="bentConnector3">
            <a:avLst>
              <a:gd name="adj1" fmla="val 4792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Form 769"/>
          <p:cNvCxnSpPr>
            <a:endCxn id="715" idx="1"/>
          </p:cNvCxnSpPr>
          <p:nvPr/>
        </p:nvCxnSpPr>
        <p:spPr>
          <a:xfrm rot="16200000" flipH="1">
            <a:off x="6087038" y="5076262"/>
            <a:ext cx="2181640" cy="1211216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Abgerundetes Rechteck 770"/>
          <p:cNvSpPr/>
          <p:nvPr/>
        </p:nvSpPr>
        <p:spPr>
          <a:xfrm>
            <a:off x="8781730" y="7891777"/>
            <a:ext cx="1566044" cy="255627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72" name="Rechteck 771"/>
          <p:cNvSpPr/>
          <p:nvPr/>
        </p:nvSpPr>
        <p:spPr>
          <a:xfrm>
            <a:off x="8710293" y="798176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3" name="Rechteck 772"/>
          <p:cNvSpPr/>
          <p:nvPr/>
        </p:nvSpPr>
        <p:spPr>
          <a:xfrm>
            <a:off x="8710293" y="826980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4" name="Rechteck 773"/>
          <p:cNvSpPr/>
          <p:nvPr/>
        </p:nvSpPr>
        <p:spPr>
          <a:xfrm>
            <a:off x="10281670" y="7963785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5" name="Textfeld 307"/>
          <p:cNvSpPr txBox="1">
            <a:spLocks noChangeArrowheads="1"/>
          </p:cNvSpPr>
          <p:nvPr/>
        </p:nvSpPr>
        <p:spPr bwMode="auto">
          <a:xfrm>
            <a:off x="10419782" y="8935881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6" name="Textfeld 310"/>
          <p:cNvSpPr txBox="1">
            <a:spLocks noChangeArrowheads="1"/>
          </p:cNvSpPr>
          <p:nvPr/>
        </p:nvSpPr>
        <p:spPr bwMode="auto">
          <a:xfrm>
            <a:off x="10419782" y="9223914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77" name="Gerade Verbindung mit Pfeil 776"/>
          <p:cNvCxnSpPr>
            <a:stCxn id="774" idx="3"/>
            <a:endCxn id="873" idx="1"/>
          </p:cNvCxnSpPr>
          <p:nvPr/>
        </p:nvCxnSpPr>
        <p:spPr>
          <a:xfrm flipV="1">
            <a:off x="10419782" y="8032048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Textfeld 300"/>
          <p:cNvSpPr txBox="1">
            <a:spLocks noChangeArrowheads="1"/>
          </p:cNvSpPr>
          <p:nvPr/>
        </p:nvSpPr>
        <p:spPr bwMode="auto">
          <a:xfrm>
            <a:off x="7467454" y="9230659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9" name="Rechteck 778"/>
          <p:cNvSpPr/>
          <p:nvPr/>
        </p:nvSpPr>
        <p:spPr>
          <a:xfrm>
            <a:off x="10281670" y="910993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0" name="Textfeld 310"/>
          <p:cNvSpPr txBox="1">
            <a:spLocks noChangeArrowheads="1"/>
          </p:cNvSpPr>
          <p:nvPr/>
        </p:nvSpPr>
        <p:spPr bwMode="auto">
          <a:xfrm>
            <a:off x="14236206" y="8215801"/>
            <a:ext cx="10807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81" name="Gerade Verbindung mit Pfeil 780"/>
          <p:cNvCxnSpPr>
            <a:stCxn id="779" idx="3"/>
            <a:endCxn id="876" idx="1"/>
          </p:cNvCxnSpPr>
          <p:nvPr/>
        </p:nvCxnSpPr>
        <p:spPr>
          <a:xfrm>
            <a:off x="10419782" y="917819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hteck 781"/>
          <p:cNvSpPr/>
          <p:nvPr/>
        </p:nvSpPr>
        <p:spPr>
          <a:xfrm>
            <a:off x="10281669" y="939796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3" name="Textfeld 310"/>
          <p:cNvSpPr txBox="1">
            <a:spLocks noChangeArrowheads="1"/>
          </p:cNvSpPr>
          <p:nvPr/>
        </p:nvSpPr>
        <p:spPr bwMode="auto">
          <a:xfrm>
            <a:off x="10418691" y="8215801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84" name="Gerade Verbindung mit Pfeil 783"/>
          <p:cNvCxnSpPr>
            <a:stCxn id="882" idx="3"/>
            <a:endCxn id="880" idx="1"/>
          </p:cNvCxnSpPr>
          <p:nvPr/>
        </p:nvCxnSpPr>
        <p:spPr>
          <a:xfrm>
            <a:off x="10419782" y="845811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Textfeld 300"/>
          <p:cNvSpPr txBox="1">
            <a:spLocks noChangeArrowheads="1"/>
          </p:cNvSpPr>
          <p:nvPr/>
        </p:nvSpPr>
        <p:spPr bwMode="auto">
          <a:xfrm>
            <a:off x="7413578" y="8930573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86" name="Rechteck 785"/>
          <p:cNvSpPr/>
          <p:nvPr/>
        </p:nvSpPr>
        <p:spPr>
          <a:xfrm>
            <a:off x="10281670" y="868523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7" name="Gerade Verbindung mit Pfeil 786"/>
          <p:cNvCxnSpPr>
            <a:stCxn id="786" idx="3"/>
            <a:endCxn id="881" idx="1"/>
          </p:cNvCxnSpPr>
          <p:nvPr/>
        </p:nvCxnSpPr>
        <p:spPr>
          <a:xfrm flipV="1">
            <a:off x="10419782" y="8746151"/>
            <a:ext cx="1656184" cy="7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Rechteck 787"/>
          <p:cNvSpPr/>
          <p:nvPr/>
        </p:nvSpPr>
        <p:spPr>
          <a:xfrm>
            <a:off x="8703943" y="917120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9" name="Gerade Verbindung mit Pfeil 788"/>
          <p:cNvCxnSpPr/>
          <p:nvPr/>
        </p:nvCxnSpPr>
        <p:spPr>
          <a:xfrm>
            <a:off x="7513318" y="8942627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hteck 789"/>
          <p:cNvSpPr/>
          <p:nvPr/>
        </p:nvSpPr>
        <p:spPr>
          <a:xfrm>
            <a:off x="8703943" y="944742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91" name="Gerade Verbindung mit Pfeil 790"/>
          <p:cNvCxnSpPr/>
          <p:nvPr/>
        </p:nvCxnSpPr>
        <p:spPr>
          <a:xfrm>
            <a:off x="7513318" y="923065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hteck 791"/>
          <p:cNvSpPr/>
          <p:nvPr/>
        </p:nvSpPr>
        <p:spPr>
          <a:xfrm>
            <a:off x="8709722" y="858258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3" name="Rechteck 792"/>
          <p:cNvSpPr/>
          <p:nvPr/>
        </p:nvSpPr>
        <p:spPr>
          <a:xfrm>
            <a:off x="8703943" y="887061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94" name="Gerade Verbindung mit Pfeil 793"/>
          <p:cNvCxnSpPr/>
          <p:nvPr/>
        </p:nvCxnSpPr>
        <p:spPr>
          <a:xfrm>
            <a:off x="7513318" y="8654595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extfeld 300"/>
          <p:cNvSpPr txBox="1">
            <a:spLocks noChangeArrowheads="1"/>
          </p:cNvSpPr>
          <p:nvPr/>
        </p:nvSpPr>
        <p:spPr bwMode="auto">
          <a:xfrm>
            <a:off x="7413578" y="8672579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96" name="Textfeld 300"/>
          <p:cNvSpPr txBox="1">
            <a:spLocks noChangeArrowheads="1"/>
          </p:cNvSpPr>
          <p:nvPr/>
        </p:nvSpPr>
        <p:spPr bwMode="auto">
          <a:xfrm>
            <a:off x="7413578" y="8384547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97" name="Gewinkelte Verbindung 796"/>
          <p:cNvCxnSpPr>
            <a:stCxn id="764" idx="3"/>
            <a:endCxn id="772" idx="1"/>
          </p:cNvCxnSpPr>
          <p:nvPr/>
        </p:nvCxnSpPr>
        <p:spPr>
          <a:xfrm>
            <a:off x="4005166" y="4871187"/>
            <a:ext cx="4705127" cy="3179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Gewinkelte Verbindung 797"/>
          <p:cNvCxnSpPr>
            <a:stCxn id="761" idx="3"/>
            <a:endCxn id="773" idx="1"/>
          </p:cNvCxnSpPr>
          <p:nvPr/>
        </p:nvCxnSpPr>
        <p:spPr>
          <a:xfrm>
            <a:off x="4005167" y="5159219"/>
            <a:ext cx="4705126" cy="3178845"/>
          </a:xfrm>
          <a:prstGeom prst="bentConnector3">
            <a:avLst>
              <a:gd name="adj1" fmla="val 464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Gerade Verbindung mit Pfeil 800"/>
          <p:cNvCxnSpPr>
            <a:endCxn id="1420" idx="1"/>
          </p:cNvCxnSpPr>
          <p:nvPr/>
        </p:nvCxnSpPr>
        <p:spPr>
          <a:xfrm>
            <a:off x="6660852" y="2715518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Gerade Verbindung mit Pfeil 801"/>
          <p:cNvCxnSpPr>
            <a:endCxn id="1421" idx="1"/>
          </p:cNvCxnSpPr>
          <p:nvPr/>
        </p:nvCxnSpPr>
        <p:spPr>
          <a:xfrm>
            <a:off x="6680200" y="3002757"/>
            <a:ext cx="9887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Textfeld 322"/>
          <p:cNvSpPr txBox="1">
            <a:spLocks noChangeArrowheads="1"/>
          </p:cNvSpPr>
          <p:nvPr/>
        </p:nvSpPr>
        <p:spPr bwMode="auto">
          <a:xfrm>
            <a:off x="6228804" y="2790478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04" name="Textfeld 322"/>
          <p:cNvSpPr txBox="1">
            <a:spLocks noChangeArrowheads="1"/>
          </p:cNvSpPr>
          <p:nvPr/>
        </p:nvSpPr>
        <p:spPr bwMode="auto">
          <a:xfrm>
            <a:off x="6516836" y="2478964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07" name="Abgerundetes Rechteck 806"/>
          <p:cNvSpPr/>
          <p:nvPr/>
        </p:nvSpPr>
        <p:spPr>
          <a:xfrm>
            <a:off x="11607902" y="3798590"/>
            <a:ext cx="2541782" cy="122413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err="1" smtClean="0">
                <a:solidFill>
                  <a:schemeClr val="tx1"/>
                </a:solidFill>
              </a:rPr>
              <a:t>LED_ManPW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808" name="Rechteck 807"/>
          <p:cNvSpPr/>
          <p:nvPr/>
        </p:nvSpPr>
        <p:spPr>
          <a:xfrm>
            <a:off x="11557396" y="387059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9" name="Textfeld 302"/>
          <p:cNvSpPr txBox="1">
            <a:spLocks noChangeArrowheads="1"/>
          </p:cNvSpPr>
          <p:nvPr/>
        </p:nvSpPr>
        <p:spPr bwMode="auto">
          <a:xfrm>
            <a:off x="4047062" y="3715313"/>
            <a:ext cx="102552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release_pw_but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0" name="Rechteck 809"/>
          <p:cNvSpPr/>
          <p:nvPr/>
        </p:nvSpPr>
        <p:spPr>
          <a:xfrm>
            <a:off x="14077676" y="383135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1" name="Rechteck 810"/>
          <p:cNvSpPr/>
          <p:nvPr/>
        </p:nvSpPr>
        <p:spPr>
          <a:xfrm>
            <a:off x="14084026" y="412663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2" name="Textfeld 307"/>
          <p:cNvSpPr txBox="1">
            <a:spLocks noChangeArrowheads="1"/>
          </p:cNvSpPr>
          <p:nvPr/>
        </p:nvSpPr>
        <p:spPr bwMode="auto">
          <a:xfrm>
            <a:off x="14182451" y="3654574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led_pw_up_on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3" name="Textfeld 310"/>
          <p:cNvSpPr txBox="1">
            <a:spLocks noChangeArrowheads="1"/>
          </p:cNvSpPr>
          <p:nvPr/>
        </p:nvSpPr>
        <p:spPr bwMode="auto">
          <a:xfrm>
            <a:off x="14182451" y="3945086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led_pw_up_off</a:t>
            </a:r>
          </a:p>
        </p:txBody>
      </p:sp>
      <p:cxnSp>
        <p:nvCxnSpPr>
          <p:cNvPr id="814" name="Gerade Verbindung mit Pfeil 813"/>
          <p:cNvCxnSpPr/>
          <p:nvPr/>
        </p:nvCxnSpPr>
        <p:spPr>
          <a:xfrm>
            <a:off x="14222138" y="4199285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Gerade Verbindung mit Pfeil 814"/>
          <p:cNvCxnSpPr/>
          <p:nvPr/>
        </p:nvCxnSpPr>
        <p:spPr>
          <a:xfrm>
            <a:off x="14222138" y="3911253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Rechteck 815"/>
          <p:cNvSpPr/>
          <p:nvPr/>
        </p:nvSpPr>
        <p:spPr>
          <a:xfrm>
            <a:off x="14083580" y="441555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7" name="Rechteck 816"/>
          <p:cNvSpPr/>
          <p:nvPr/>
        </p:nvSpPr>
        <p:spPr>
          <a:xfrm>
            <a:off x="14084026" y="471083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8" name="Textfeld 310"/>
          <p:cNvSpPr txBox="1">
            <a:spLocks noChangeArrowheads="1"/>
          </p:cNvSpPr>
          <p:nvPr/>
        </p:nvSpPr>
        <p:spPr bwMode="auto">
          <a:xfrm>
            <a:off x="14182451" y="4529286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led_pw_dn_off</a:t>
            </a:r>
          </a:p>
        </p:txBody>
      </p:sp>
      <p:cxnSp>
        <p:nvCxnSpPr>
          <p:cNvPr id="819" name="Gerade Verbindung mit Pfeil 818"/>
          <p:cNvCxnSpPr/>
          <p:nvPr/>
        </p:nvCxnSpPr>
        <p:spPr>
          <a:xfrm>
            <a:off x="14222138" y="4775349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Gerade Verbindung mit Pfeil 819"/>
          <p:cNvCxnSpPr/>
          <p:nvPr/>
        </p:nvCxnSpPr>
        <p:spPr>
          <a:xfrm>
            <a:off x="14222138" y="4487317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Textfeld 307"/>
          <p:cNvSpPr txBox="1">
            <a:spLocks noChangeArrowheads="1"/>
          </p:cNvSpPr>
          <p:nvPr/>
        </p:nvSpPr>
        <p:spPr bwMode="auto">
          <a:xfrm>
            <a:off x="14182451" y="4245124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led_pw_dn_on</a:t>
            </a:r>
          </a:p>
        </p:txBody>
      </p:sp>
      <p:sp>
        <p:nvSpPr>
          <p:cNvPr id="822" name="Rechteck 821"/>
          <p:cNvSpPr/>
          <p:nvPr/>
        </p:nvSpPr>
        <p:spPr>
          <a:xfrm>
            <a:off x="11535894" y="4291377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23" name="Rechteck 822"/>
          <p:cNvSpPr/>
          <p:nvPr/>
        </p:nvSpPr>
        <p:spPr>
          <a:xfrm>
            <a:off x="11535894" y="4651417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36" name="Rechteck 835"/>
          <p:cNvSpPr/>
          <p:nvPr/>
        </p:nvSpPr>
        <p:spPr>
          <a:xfrm>
            <a:off x="3867054" y="387808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37" name="Gerade Verbindung mit Pfeil 836"/>
          <p:cNvCxnSpPr>
            <a:stCxn id="836" idx="3"/>
            <a:endCxn id="808" idx="1"/>
          </p:cNvCxnSpPr>
          <p:nvPr/>
        </p:nvCxnSpPr>
        <p:spPr>
          <a:xfrm flipV="1">
            <a:off x="4005166" y="3939654"/>
            <a:ext cx="7552230" cy="6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Rechteck 837"/>
          <p:cNvSpPr/>
          <p:nvPr/>
        </p:nvSpPr>
        <p:spPr>
          <a:xfrm>
            <a:off x="1260252" y="488721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39" name="Gerade Verbindung mit Pfeil 838"/>
          <p:cNvCxnSpPr/>
          <p:nvPr/>
        </p:nvCxnSpPr>
        <p:spPr>
          <a:xfrm>
            <a:off x="475655" y="495922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Textfeld 298"/>
          <p:cNvSpPr txBox="1">
            <a:spLocks noChangeArrowheads="1"/>
          </p:cNvSpPr>
          <p:nvPr/>
        </p:nvSpPr>
        <p:spPr bwMode="auto">
          <a:xfrm>
            <a:off x="36116" y="5253608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confirm_alarm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41" name="Rechteck 840"/>
          <p:cNvSpPr/>
          <p:nvPr/>
        </p:nvSpPr>
        <p:spPr>
          <a:xfrm>
            <a:off x="1260252" y="541146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42" name="Gerade Verbindung mit Pfeil 841"/>
          <p:cNvCxnSpPr/>
          <p:nvPr/>
        </p:nvCxnSpPr>
        <p:spPr>
          <a:xfrm>
            <a:off x="468164" y="547598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feld 298"/>
          <p:cNvSpPr txBox="1">
            <a:spLocks noChangeArrowheads="1"/>
          </p:cNvSpPr>
          <p:nvPr/>
        </p:nvSpPr>
        <p:spPr bwMode="auto">
          <a:xfrm>
            <a:off x="0" y="4713164"/>
            <a:ext cx="1225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release_pw_but_up</a:t>
            </a:r>
          </a:p>
        </p:txBody>
      </p:sp>
      <p:sp>
        <p:nvSpPr>
          <p:cNvPr id="868" name="Abgerundetes Rechteck 867"/>
          <p:cNvSpPr/>
          <p:nvPr/>
        </p:nvSpPr>
        <p:spPr>
          <a:xfrm>
            <a:off x="12147974" y="7603745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9" name="Rechteck 868"/>
          <p:cNvSpPr/>
          <p:nvPr/>
        </p:nvSpPr>
        <p:spPr>
          <a:xfrm>
            <a:off x="14092190" y="7963785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0" name="Rechteck 869"/>
          <p:cNvSpPr/>
          <p:nvPr/>
        </p:nvSpPr>
        <p:spPr>
          <a:xfrm>
            <a:off x="14092190" y="767575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1" name="Textfeld 307"/>
          <p:cNvSpPr txBox="1">
            <a:spLocks noChangeArrowheads="1"/>
          </p:cNvSpPr>
          <p:nvPr/>
        </p:nvSpPr>
        <p:spPr bwMode="auto">
          <a:xfrm>
            <a:off x="14236206" y="8965920"/>
            <a:ext cx="109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led_as_active_on</a:t>
            </a:r>
          </a:p>
        </p:txBody>
      </p:sp>
      <p:sp>
        <p:nvSpPr>
          <p:cNvPr id="872" name="Textfeld 310"/>
          <p:cNvSpPr txBox="1">
            <a:spLocks noChangeArrowheads="1"/>
          </p:cNvSpPr>
          <p:nvPr/>
        </p:nvSpPr>
        <p:spPr bwMode="auto">
          <a:xfrm>
            <a:off x="14236206" y="9246907"/>
            <a:ext cx="1101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3" name="Rechteck 872"/>
          <p:cNvSpPr/>
          <p:nvPr/>
        </p:nvSpPr>
        <p:spPr>
          <a:xfrm>
            <a:off x="12075966" y="796378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4" name="Rechteck 873"/>
          <p:cNvSpPr/>
          <p:nvPr/>
        </p:nvSpPr>
        <p:spPr>
          <a:xfrm>
            <a:off x="12075966" y="767575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5" name="Abgerundetes Rechteck 874"/>
          <p:cNvSpPr/>
          <p:nvPr/>
        </p:nvSpPr>
        <p:spPr>
          <a:xfrm>
            <a:off x="12147974" y="9037928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76" name="Rechteck 875"/>
          <p:cNvSpPr/>
          <p:nvPr/>
        </p:nvSpPr>
        <p:spPr>
          <a:xfrm>
            <a:off x="12075966" y="910993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7" name="Rechteck 876"/>
          <p:cNvSpPr/>
          <p:nvPr/>
        </p:nvSpPr>
        <p:spPr>
          <a:xfrm>
            <a:off x="12075966" y="939796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78" name="Gerade Verbindung mit Pfeil 877"/>
          <p:cNvCxnSpPr>
            <a:stCxn id="782" idx="3"/>
            <a:endCxn id="877" idx="1"/>
          </p:cNvCxnSpPr>
          <p:nvPr/>
        </p:nvCxnSpPr>
        <p:spPr>
          <a:xfrm>
            <a:off x="10419782" y="9466231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Abgerundetes Rechteck 878"/>
          <p:cNvSpPr/>
          <p:nvPr/>
        </p:nvSpPr>
        <p:spPr>
          <a:xfrm>
            <a:off x="12147974" y="8317848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0" name="Rechteck 879"/>
          <p:cNvSpPr/>
          <p:nvPr/>
        </p:nvSpPr>
        <p:spPr>
          <a:xfrm>
            <a:off x="12075966" y="838985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81" name="Rechteck 880"/>
          <p:cNvSpPr/>
          <p:nvPr/>
        </p:nvSpPr>
        <p:spPr>
          <a:xfrm>
            <a:off x="12075966" y="867788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82" name="Rechteck 881"/>
          <p:cNvSpPr/>
          <p:nvPr/>
        </p:nvSpPr>
        <p:spPr>
          <a:xfrm>
            <a:off x="10281669" y="838985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83" name="Textfeld 310"/>
          <p:cNvSpPr txBox="1">
            <a:spLocks noChangeArrowheads="1"/>
          </p:cNvSpPr>
          <p:nvPr/>
        </p:nvSpPr>
        <p:spPr bwMode="auto">
          <a:xfrm>
            <a:off x="10419782" y="7789731"/>
            <a:ext cx="14557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84" name="Rechteck 883"/>
          <p:cNvSpPr/>
          <p:nvPr/>
        </p:nvSpPr>
        <p:spPr>
          <a:xfrm>
            <a:off x="3867054" y="537898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5" name="Gewinkelte Verbindung 884"/>
          <p:cNvCxnSpPr>
            <a:stCxn id="884" idx="3"/>
            <a:endCxn id="874" idx="1"/>
          </p:cNvCxnSpPr>
          <p:nvPr/>
        </p:nvCxnSpPr>
        <p:spPr>
          <a:xfrm>
            <a:off x="4005167" y="5447251"/>
            <a:ext cx="8070799" cy="2296765"/>
          </a:xfrm>
          <a:prstGeom prst="bentConnector3">
            <a:avLst>
              <a:gd name="adj1" fmla="val 2469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Textfeld 310"/>
          <p:cNvSpPr txBox="1">
            <a:spLocks noChangeArrowheads="1"/>
          </p:cNvSpPr>
          <p:nvPr/>
        </p:nvSpPr>
        <p:spPr bwMode="auto">
          <a:xfrm>
            <a:off x="4011070" y="5227481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87" name="Gerade Verbindung mit Pfeil 886"/>
          <p:cNvCxnSpPr/>
          <p:nvPr/>
        </p:nvCxnSpPr>
        <p:spPr>
          <a:xfrm>
            <a:off x="7502553" y="951869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Textfeld 302"/>
          <p:cNvSpPr txBox="1">
            <a:spLocks noChangeArrowheads="1"/>
          </p:cNvSpPr>
          <p:nvPr/>
        </p:nvSpPr>
        <p:spPr bwMode="auto">
          <a:xfrm>
            <a:off x="7467454" y="7819769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89" name="Textfeld 304"/>
          <p:cNvSpPr txBox="1">
            <a:spLocks noChangeArrowheads="1"/>
          </p:cNvSpPr>
          <p:nvPr/>
        </p:nvSpPr>
        <p:spPr bwMode="auto">
          <a:xfrm>
            <a:off x="7467454" y="8107801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90" name="Textfeld 310"/>
          <p:cNvSpPr txBox="1">
            <a:spLocks noChangeArrowheads="1"/>
          </p:cNvSpPr>
          <p:nvPr/>
        </p:nvSpPr>
        <p:spPr bwMode="auto">
          <a:xfrm>
            <a:off x="10347774" y="7501540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91" name="Rechteck 890"/>
          <p:cNvSpPr/>
          <p:nvPr/>
        </p:nvSpPr>
        <p:spPr>
          <a:xfrm>
            <a:off x="14092190" y="8653753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2" name="Rechteck 891"/>
          <p:cNvSpPr/>
          <p:nvPr/>
        </p:nvSpPr>
        <p:spPr>
          <a:xfrm>
            <a:off x="14092190" y="836572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3" name="Rechteck 892"/>
          <p:cNvSpPr/>
          <p:nvPr/>
        </p:nvSpPr>
        <p:spPr>
          <a:xfrm>
            <a:off x="14092190" y="9403872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4" name="Rechteck 893"/>
          <p:cNvSpPr/>
          <p:nvPr/>
        </p:nvSpPr>
        <p:spPr>
          <a:xfrm>
            <a:off x="14092190" y="911584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95" name="Gerade Verbindung mit Pfeil 894"/>
          <p:cNvCxnSpPr/>
          <p:nvPr/>
        </p:nvCxnSpPr>
        <p:spPr>
          <a:xfrm>
            <a:off x="14236206" y="9469976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Gerade Verbindung mit Pfeil 895"/>
          <p:cNvCxnSpPr/>
          <p:nvPr/>
        </p:nvCxnSpPr>
        <p:spPr>
          <a:xfrm>
            <a:off x="14236206" y="9181944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Gerade Verbindung mit Pfeil 896"/>
          <p:cNvCxnSpPr/>
          <p:nvPr/>
        </p:nvCxnSpPr>
        <p:spPr>
          <a:xfrm>
            <a:off x="14236206" y="7747761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Gerade Verbindung mit Pfeil 897"/>
          <p:cNvCxnSpPr/>
          <p:nvPr/>
        </p:nvCxnSpPr>
        <p:spPr>
          <a:xfrm>
            <a:off x="14236206" y="803579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Gerade Verbindung mit Pfeil 898"/>
          <p:cNvCxnSpPr/>
          <p:nvPr/>
        </p:nvCxnSpPr>
        <p:spPr>
          <a:xfrm>
            <a:off x="14236206" y="8431825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Gerade Verbindung mit Pfeil 899"/>
          <p:cNvCxnSpPr/>
          <p:nvPr/>
        </p:nvCxnSpPr>
        <p:spPr>
          <a:xfrm>
            <a:off x="14236206" y="871985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" name="Textfeld 310"/>
          <p:cNvSpPr txBox="1">
            <a:spLocks noChangeArrowheads="1"/>
          </p:cNvSpPr>
          <p:nvPr/>
        </p:nvSpPr>
        <p:spPr bwMode="auto">
          <a:xfrm>
            <a:off x="10419782" y="8503833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02" name="Textfeld 310"/>
          <p:cNvSpPr txBox="1">
            <a:spLocks noChangeArrowheads="1"/>
          </p:cNvSpPr>
          <p:nvPr/>
        </p:nvSpPr>
        <p:spPr bwMode="auto">
          <a:xfrm>
            <a:off x="14236206" y="8503833"/>
            <a:ext cx="10903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03" name="Textfeld 310"/>
          <p:cNvSpPr txBox="1">
            <a:spLocks noChangeArrowheads="1"/>
          </p:cNvSpPr>
          <p:nvPr/>
        </p:nvSpPr>
        <p:spPr bwMode="auto">
          <a:xfrm>
            <a:off x="14236206" y="7531737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04" name="Textfeld 310"/>
          <p:cNvSpPr txBox="1">
            <a:spLocks noChangeArrowheads="1"/>
          </p:cNvSpPr>
          <p:nvPr/>
        </p:nvSpPr>
        <p:spPr bwMode="auto">
          <a:xfrm>
            <a:off x="14236206" y="7819769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29" name="Abgerundetes Rechteck 928"/>
          <p:cNvSpPr/>
          <p:nvPr/>
        </p:nvSpPr>
        <p:spPr>
          <a:xfrm>
            <a:off x="10916347" y="6559617"/>
            <a:ext cx="1462361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0" name="Rechteck 929"/>
          <p:cNvSpPr/>
          <p:nvPr/>
        </p:nvSpPr>
        <p:spPr>
          <a:xfrm>
            <a:off x="10851830" y="670363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1" name="Rechteck 930"/>
          <p:cNvSpPr/>
          <p:nvPr/>
        </p:nvSpPr>
        <p:spPr>
          <a:xfrm>
            <a:off x="10851830" y="707116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2" name="Rechteck 931"/>
          <p:cNvSpPr/>
          <p:nvPr/>
        </p:nvSpPr>
        <p:spPr>
          <a:xfrm>
            <a:off x="12307270" y="670363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3" name="Rechteck 932"/>
          <p:cNvSpPr/>
          <p:nvPr/>
        </p:nvSpPr>
        <p:spPr>
          <a:xfrm>
            <a:off x="12313620" y="707116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4" name="Textfeld 307"/>
          <p:cNvSpPr txBox="1">
            <a:spLocks noChangeArrowheads="1"/>
          </p:cNvSpPr>
          <p:nvPr/>
        </p:nvSpPr>
        <p:spPr bwMode="auto">
          <a:xfrm>
            <a:off x="12416808" y="6559617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35" name="Textfeld 310"/>
          <p:cNvSpPr txBox="1">
            <a:spLocks noChangeArrowheads="1"/>
          </p:cNvSpPr>
          <p:nvPr/>
        </p:nvSpPr>
        <p:spPr bwMode="auto">
          <a:xfrm>
            <a:off x="12416808" y="6919657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led_fp_off</a:t>
            </a:r>
          </a:p>
        </p:txBody>
      </p:sp>
      <p:cxnSp>
        <p:nvCxnSpPr>
          <p:cNvPr id="936" name="Gerade Verbindung mit Pfeil 935"/>
          <p:cNvCxnSpPr/>
          <p:nvPr/>
        </p:nvCxnSpPr>
        <p:spPr>
          <a:xfrm>
            <a:off x="12451733" y="713568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Gerade Verbindung mit Pfeil 936"/>
          <p:cNvCxnSpPr/>
          <p:nvPr/>
        </p:nvCxnSpPr>
        <p:spPr>
          <a:xfrm>
            <a:off x="12451733" y="677564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Gerade Verbindung mit Pfeil 937"/>
          <p:cNvCxnSpPr>
            <a:stCxn id="720" idx="3"/>
            <a:endCxn id="930" idx="1"/>
          </p:cNvCxnSpPr>
          <p:nvPr/>
        </p:nvCxnSpPr>
        <p:spPr>
          <a:xfrm>
            <a:off x="9195646" y="6771896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Gerade Verbindung mit Pfeil 938"/>
          <p:cNvCxnSpPr>
            <a:stCxn id="719" idx="3"/>
            <a:endCxn id="931" idx="1"/>
          </p:cNvCxnSpPr>
          <p:nvPr/>
        </p:nvCxnSpPr>
        <p:spPr>
          <a:xfrm>
            <a:off x="9189742" y="7138633"/>
            <a:ext cx="1662088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Gerade Verbindung mit Pfeil 939"/>
          <p:cNvCxnSpPr>
            <a:endCxn id="664" idx="2"/>
          </p:cNvCxnSpPr>
          <p:nvPr/>
        </p:nvCxnSpPr>
        <p:spPr>
          <a:xfrm flipV="1">
            <a:off x="9915726" y="6192235"/>
            <a:ext cx="3746" cy="58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Gerade Verbindung mit Pfeil 940"/>
          <p:cNvCxnSpPr>
            <a:endCxn id="665" idx="2"/>
          </p:cNvCxnSpPr>
          <p:nvPr/>
        </p:nvCxnSpPr>
        <p:spPr>
          <a:xfrm flipV="1">
            <a:off x="10275766" y="6192235"/>
            <a:ext cx="3746" cy="94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Rechteck 941"/>
          <p:cNvSpPr/>
          <p:nvPr/>
        </p:nvSpPr>
        <p:spPr>
          <a:xfrm>
            <a:off x="8699081" y="973546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43" name="Gerade Verbindung mit Pfeil 942"/>
          <p:cNvCxnSpPr/>
          <p:nvPr/>
        </p:nvCxnSpPr>
        <p:spPr>
          <a:xfrm>
            <a:off x="7502553" y="9799977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Abgerundetes Rechteck 943"/>
          <p:cNvSpPr/>
          <p:nvPr/>
        </p:nvSpPr>
        <p:spPr>
          <a:xfrm>
            <a:off x="12147974" y="9727969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LED_ASIM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5" name="Rechteck 944"/>
          <p:cNvSpPr/>
          <p:nvPr/>
        </p:nvSpPr>
        <p:spPr>
          <a:xfrm>
            <a:off x="12075966" y="979997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6" name="Rechteck 945"/>
          <p:cNvSpPr/>
          <p:nvPr/>
        </p:nvSpPr>
        <p:spPr>
          <a:xfrm>
            <a:off x="12075966" y="1008800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7" name="Rechteck 946"/>
          <p:cNvSpPr/>
          <p:nvPr/>
        </p:nvSpPr>
        <p:spPr>
          <a:xfrm>
            <a:off x="14098094" y="10093913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8" name="Rechteck 947"/>
          <p:cNvSpPr/>
          <p:nvPr/>
        </p:nvSpPr>
        <p:spPr>
          <a:xfrm>
            <a:off x="14098094" y="980588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9" name="Textfeld 307"/>
          <p:cNvSpPr txBox="1">
            <a:spLocks noChangeArrowheads="1"/>
          </p:cNvSpPr>
          <p:nvPr/>
        </p:nvSpPr>
        <p:spPr bwMode="auto">
          <a:xfrm>
            <a:off x="14236206" y="9655961"/>
            <a:ext cx="12763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50" name="Textfeld 310"/>
          <p:cNvSpPr txBox="1">
            <a:spLocks noChangeArrowheads="1"/>
          </p:cNvSpPr>
          <p:nvPr/>
        </p:nvSpPr>
        <p:spPr bwMode="auto">
          <a:xfrm>
            <a:off x="14236206" y="9936948"/>
            <a:ext cx="12859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51" name="Gerade Verbindung mit Pfeil 950"/>
          <p:cNvCxnSpPr/>
          <p:nvPr/>
        </p:nvCxnSpPr>
        <p:spPr>
          <a:xfrm>
            <a:off x="14236206" y="1016001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Gerade Verbindung mit Pfeil 951"/>
          <p:cNvCxnSpPr/>
          <p:nvPr/>
        </p:nvCxnSpPr>
        <p:spPr>
          <a:xfrm>
            <a:off x="14236206" y="9871985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Rechteck 952"/>
          <p:cNvSpPr/>
          <p:nvPr/>
        </p:nvSpPr>
        <p:spPr>
          <a:xfrm>
            <a:off x="10275767" y="979997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4" name="Rechteck 953"/>
          <p:cNvSpPr/>
          <p:nvPr/>
        </p:nvSpPr>
        <p:spPr>
          <a:xfrm>
            <a:off x="10275766" y="1008800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5" name="Textfeld 307"/>
          <p:cNvSpPr txBox="1">
            <a:spLocks noChangeArrowheads="1"/>
          </p:cNvSpPr>
          <p:nvPr/>
        </p:nvSpPr>
        <p:spPr bwMode="auto">
          <a:xfrm>
            <a:off x="10419782" y="9625922"/>
            <a:ext cx="1051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56" name="Textfeld 310"/>
          <p:cNvSpPr txBox="1">
            <a:spLocks noChangeArrowheads="1"/>
          </p:cNvSpPr>
          <p:nvPr/>
        </p:nvSpPr>
        <p:spPr bwMode="auto">
          <a:xfrm>
            <a:off x="10419782" y="9913955"/>
            <a:ext cx="1061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57" name="Gerade Verbindung mit Pfeil 956"/>
          <p:cNvCxnSpPr/>
          <p:nvPr/>
        </p:nvCxnSpPr>
        <p:spPr>
          <a:xfrm>
            <a:off x="10419782" y="9868240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Gerade Verbindung mit Pfeil 957"/>
          <p:cNvCxnSpPr/>
          <p:nvPr/>
        </p:nvCxnSpPr>
        <p:spPr>
          <a:xfrm>
            <a:off x="10419782" y="1015627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9" name="Textfeld 300"/>
          <p:cNvSpPr txBox="1">
            <a:spLocks noChangeArrowheads="1"/>
          </p:cNvSpPr>
          <p:nvPr/>
        </p:nvSpPr>
        <p:spPr bwMode="auto">
          <a:xfrm>
            <a:off x="7467454" y="9553914"/>
            <a:ext cx="1211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im_alarm_detected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05" name="Abgerundetes Rechteck 1404"/>
          <p:cNvSpPr/>
          <p:nvPr/>
        </p:nvSpPr>
        <p:spPr>
          <a:xfrm>
            <a:off x="7750821" y="72261"/>
            <a:ext cx="1232048" cy="374423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06" name="Rechteck 1405"/>
          <p:cNvSpPr/>
          <p:nvPr/>
        </p:nvSpPr>
        <p:spPr>
          <a:xfrm>
            <a:off x="7668964" y="34220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07" name="Rechteck 1406"/>
          <p:cNvSpPr/>
          <p:nvPr/>
        </p:nvSpPr>
        <p:spPr>
          <a:xfrm>
            <a:off x="7668964" y="63023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08" name="Rechteck 1407"/>
          <p:cNvSpPr/>
          <p:nvPr/>
        </p:nvSpPr>
        <p:spPr>
          <a:xfrm>
            <a:off x="7668964" y="91827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09" name="Rechteck 1408"/>
          <p:cNvSpPr/>
          <p:nvPr/>
        </p:nvSpPr>
        <p:spPr>
          <a:xfrm>
            <a:off x="7676455" y="120630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10" name="Rechteck 1409"/>
          <p:cNvSpPr/>
          <p:nvPr/>
        </p:nvSpPr>
        <p:spPr>
          <a:xfrm>
            <a:off x="7676455" y="149433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11" name="Rechteck 1410"/>
          <p:cNvSpPr/>
          <p:nvPr/>
        </p:nvSpPr>
        <p:spPr>
          <a:xfrm>
            <a:off x="7668964" y="17823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12" name="Rechteck 1411"/>
          <p:cNvSpPr/>
          <p:nvPr/>
        </p:nvSpPr>
        <p:spPr>
          <a:xfrm>
            <a:off x="7668964" y="207039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13" name="Rechteck 1412"/>
          <p:cNvSpPr/>
          <p:nvPr/>
        </p:nvSpPr>
        <p:spPr>
          <a:xfrm>
            <a:off x="7668964" y="23584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14" name="Textfeld 310"/>
          <p:cNvSpPr txBox="1">
            <a:spLocks noChangeArrowheads="1"/>
          </p:cNvSpPr>
          <p:nvPr/>
        </p:nvSpPr>
        <p:spPr bwMode="auto">
          <a:xfrm>
            <a:off x="9047410" y="2229278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15" name="Textfeld 310"/>
          <p:cNvSpPr txBox="1">
            <a:spLocks noChangeArrowheads="1"/>
          </p:cNvSpPr>
          <p:nvPr/>
        </p:nvSpPr>
        <p:spPr bwMode="auto">
          <a:xfrm>
            <a:off x="9044235" y="2445302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16" name="Rechteck 1415"/>
          <p:cNvSpPr/>
          <p:nvPr/>
        </p:nvSpPr>
        <p:spPr>
          <a:xfrm>
            <a:off x="8910860" y="24033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417" name="Gerade Verbindung mit Pfeil 1416"/>
          <p:cNvCxnSpPr/>
          <p:nvPr/>
        </p:nvCxnSpPr>
        <p:spPr>
          <a:xfrm>
            <a:off x="9048972" y="2471596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8" name="Rechteck 1417"/>
          <p:cNvSpPr/>
          <p:nvPr/>
        </p:nvSpPr>
        <p:spPr>
          <a:xfrm>
            <a:off x="8916764" y="261935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419" name="Gerade Verbindung mit Pfeil 1418"/>
          <p:cNvCxnSpPr>
            <a:stCxn id="1432" idx="3"/>
            <a:endCxn id="1424" idx="1"/>
          </p:cNvCxnSpPr>
          <p:nvPr/>
        </p:nvCxnSpPr>
        <p:spPr>
          <a:xfrm>
            <a:off x="9054876" y="3638501"/>
            <a:ext cx="3151336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0" name="Rechteck 1419"/>
          <p:cNvSpPr/>
          <p:nvPr/>
        </p:nvSpPr>
        <p:spPr>
          <a:xfrm>
            <a:off x="7668964" y="2646462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21" name="Rechteck 1420"/>
          <p:cNvSpPr/>
          <p:nvPr/>
        </p:nvSpPr>
        <p:spPr>
          <a:xfrm>
            <a:off x="7668964" y="29344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22" name="Rechteck 1421"/>
          <p:cNvSpPr/>
          <p:nvPr/>
        </p:nvSpPr>
        <p:spPr>
          <a:xfrm>
            <a:off x="8916764" y="328220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23" name="Abgerundetes Rechteck 1422"/>
          <p:cNvSpPr/>
          <p:nvPr/>
        </p:nvSpPr>
        <p:spPr>
          <a:xfrm>
            <a:off x="12278220" y="3240435"/>
            <a:ext cx="1368152" cy="50405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24" name="Rechteck 1423"/>
          <p:cNvSpPr/>
          <p:nvPr/>
        </p:nvSpPr>
        <p:spPr>
          <a:xfrm>
            <a:off x="12206212" y="357023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25" name="Rechteck 1424"/>
          <p:cNvSpPr/>
          <p:nvPr/>
        </p:nvSpPr>
        <p:spPr>
          <a:xfrm>
            <a:off x="12206212" y="328220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26" name="Rechteck 1425"/>
          <p:cNvSpPr/>
          <p:nvPr/>
        </p:nvSpPr>
        <p:spPr>
          <a:xfrm>
            <a:off x="13574364" y="328811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27" name="Rechteck 1426"/>
          <p:cNvSpPr/>
          <p:nvPr/>
        </p:nvSpPr>
        <p:spPr>
          <a:xfrm>
            <a:off x="13574364" y="357772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28" name="Textfeld 307"/>
          <p:cNvSpPr txBox="1">
            <a:spLocks noChangeArrowheads="1"/>
          </p:cNvSpPr>
          <p:nvPr/>
        </p:nvSpPr>
        <p:spPr bwMode="auto">
          <a:xfrm>
            <a:off x="13710616" y="3138389"/>
            <a:ext cx="12319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29" name="Textfeld 310"/>
          <p:cNvSpPr txBox="1">
            <a:spLocks noChangeArrowheads="1"/>
          </p:cNvSpPr>
          <p:nvPr/>
        </p:nvSpPr>
        <p:spPr bwMode="auto">
          <a:xfrm>
            <a:off x="13701091" y="3426222"/>
            <a:ext cx="1241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430" name="Gerade Verbindung mit Pfeil 1429"/>
          <p:cNvCxnSpPr/>
          <p:nvPr/>
        </p:nvCxnSpPr>
        <p:spPr>
          <a:xfrm>
            <a:off x="13718380" y="3642246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Gerade Verbindung mit Pfeil 1430"/>
          <p:cNvCxnSpPr/>
          <p:nvPr/>
        </p:nvCxnSpPr>
        <p:spPr>
          <a:xfrm>
            <a:off x="13718380" y="3354214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2" name="Rechteck 1431"/>
          <p:cNvSpPr/>
          <p:nvPr/>
        </p:nvSpPr>
        <p:spPr>
          <a:xfrm>
            <a:off x="8916764" y="35702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33" name="Textfeld 310"/>
          <p:cNvSpPr txBox="1">
            <a:spLocks noChangeArrowheads="1"/>
          </p:cNvSpPr>
          <p:nvPr/>
        </p:nvSpPr>
        <p:spPr bwMode="auto">
          <a:xfrm>
            <a:off x="9061171" y="3426262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434" name="Gerade Verbindung mit Pfeil 1433"/>
          <p:cNvCxnSpPr/>
          <p:nvPr/>
        </p:nvCxnSpPr>
        <p:spPr>
          <a:xfrm>
            <a:off x="9054876" y="2691365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Gerade Verbindung mit Pfeil 1434"/>
          <p:cNvCxnSpPr>
            <a:stCxn id="1422" idx="3"/>
            <a:endCxn id="1425" idx="1"/>
          </p:cNvCxnSpPr>
          <p:nvPr/>
        </p:nvCxnSpPr>
        <p:spPr>
          <a:xfrm>
            <a:off x="9054876" y="3350469"/>
            <a:ext cx="315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Gerade Verbindung mit Pfeil 1435"/>
          <p:cNvCxnSpPr/>
          <p:nvPr/>
        </p:nvCxnSpPr>
        <p:spPr>
          <a:xfrm flipV="1">
            <a:off x="10787831" y="2994373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Gerade Verbindung mit Pfeil 1436"/>
          <p:cNvCxnSpPr/>
          <p:nvPr/>
        </p:nvCxnSpPr>
        <p:spPr>
          <a:xfrm flipV="1">
            <a:off x="11107116" y="2994373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" name="Rechteck 1437"/>
          <p:cNvSpPr/>
          <p:nvPr/>
        </p:nvSpPr>
        <p:spPr>
          <a:xfrm>
            <a:off x="8916663" y="1895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39" name="Rechteck 1438"/>
          <p:cNvSpPr/>
          <p:nvPr/>
        </p:nvSpPr>
        <p:spPr>
          <a:xfrm>
            <a:off x="8916663" y="105351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40" name="Textfeld 307"/>
          <p:cNvSpPr txBox="1">
            <a:spLocks noChangeArrowheads="1"/>
          </p:cNvSpPr>
          <p:nvPr/>
        </p:nvSpPr>
        <p:spPr bwMode="auto">
          <a:xfrm>
            <a:off x="9054776" y="9308"/>
            <a:ext cx="1328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41" name="Textfeld 310"/>
          <p:cNvSpPr txBox="1">
            <a:spLocks noChangeArrowheads="1"/>
          </p:cNvSpPr>
          <p:nvPr/>
        </p:nvSpPr>
        <p:spPr bwMode="auto">
          <a:xfrm>
            <a:off x="9067476" y="1406656"/>
            <a:ext cx="11737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em_pos_hor_pend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442" name="Gerade Verbindung mit Pfeil 1441"/>
          <p:cNvCxnSpPr>
            <a:stCxn id="1439" idx="3"/>
            <a:endCxn id="1461" idx="1"/>
          </p:cNvCxnSpPr>
          <p:nvPr/>
        </p:nvCxnSpPr>
        <p:spPr>
          <a:xfrm>
            <a:off x="9054776" y="1121774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Gerade Verbindung mit Pfeil 1442"/>
          <p:cNvCxnSpPr>
            <a:stCxn id="1438" idx="3"/>
            <a:endCxn id="1457" idx="1"/>
          </p:cNvCxnSpPr>
          <p:nvPr/>
        </p:nvCxnSpPr>
        <p:spPr>
          <a:xfrm>
            <a:off x="9054776" y="258596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" name="Textfeld 310"/>
          <p:cNvSpPr txBox="1">
            <a:spLocks noChangeArrowheads="1"/>
          </p:cNvSpPr>
          <p:nvPr/>
        </p:nvSpPr>
        <p:spPr bwMode="auto">
          <a:xfrm>
            <a:off x="9054776" y="1125643"/>
            <a:ext cx="1152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em_pos_hor_right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45" name="Textfeld 307"/>
          <p:cNvSpPr txBox="1">
            <a:spLocks noChangeArrowheads="1"/>
          </p:cNvSpPr>
          <p:nvPr/>
        </p:nvSpPr>
        <p:spPr bwMode="auto">
          <a:xfrm>
            <a:off x="9054776" y="879581"/>
            <a:ext cx="1116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46" name="Textfeld 307"/>
          <p:cNvSpPr txBox="1">
            <a:spLocks noChangeArrowheads="1"/>
          </p:cNvSpPr>
          <p:nvPr/>
        </p:nvSpPr>
        <p:spPr bwMode="auto">
          <a:xfrm>
            <a:off x="9054776" y="303516"/>
            <a:ext cx="1204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em_pos_vert_pend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47" name="Textfeld 310"/>
          <p:cNvSpPr txBox="1">
            <a:spLocks noChangeArrowheads="1"/>
          </p:cNvSpPr>
          <p:nvPr/>
        </p:nvSpPr>
        <p:spPr bwMode="auto">
          <a:xfrm>
            <a:off x="9054776" y="1959542"/>
            <a:ext cx="10823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48" name="Rechteck 1447"/>
          <p:cNvSpPr/>
          <p:nvPr/>
        </p:nvSpPr>
        <p:spPr>
          <a:xfrm>
            <a:off x="8916663" y="155756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449" name="Gerade Verbindung mit Pfeil 1448"/>
          <p:cNvCxnSpPr>
            <a:stCxn id="1448" idx="3"/>
            <a:endCxn id="1464" idx="1"/>
          </p:cNvCxnSpPr>
          <p:nvPr/>
        </p:nvCxnSpPr>
        <p:spPr>
          <a:xfrm>
            <a:off x="9054776" y="1625830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0" name="Rechteck 1449"/>
          <p:cNvSpPr/>
          <p:nvPr/>
        </p:nvSpPr>
        <p:spPr>
          <a:xfrm>
            <a:off x="8916663" y="126953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451" name="Gerade Verbindung mit Pfeil 1450"/>
          <p:cNvCxnSpPr>
            <a:stCxn id="1450" idx="3"/>
            <a:endCxn id="1463" idx="1"/>
          </p:cNvCxnSpPr>
          <p:nvPr/>
        </p:nvCxnSpPr>
        <p:spPr>
          <a:xfrm>
            <a:off x="9054776" y="1337798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2" name="Rechteck 1451"/>
          <p:cNvSpPr/>
          <p:nvPr/>
        </p:nvSpPr>
        <p:spPr>
          <a:xfrm>
            <a:off x="8916663" y="213363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453" name="Gerade Verbindung mit Pfeil 1452"/>
          <p:cNvCxnSpPr>
            <a:stCxn id="1452" idx="3"/>
            <a:endCxn id="1467" idx="1"/>
          </p:cNvCxnSpPr>
          <p:nvPr/>
        </p:nvCxnSpPr>
        <p:spPr>
          <a:xfrm>
            <a:off x="9054776" y="2201894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" name="Rechteck 1453"/>
          <p:cNvSpPr/>
          <p:nvPr/>
        </p:nvSpPr>
        <p:spPr>
          <a:xfrm>
            <a:off x="8916664" y="483474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455" name="Gerade Verbindung mit Pfeil 1454"/>
          <p:cNvCxnSpPr>
            <a:stCxn id="1454" idx="3"/>
            <a:endCxn id="1458" idx="1"/>
          </p:cNvCxnSpPr>
          <p:nvPr/>
        </p:nvCxnSpPr>
        <p:spPr>
          <a:xfrm>
            <a:off x="9054776" y="552531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6" name="Abgerundetes Rechteck 1455"/>
          <p:cNvSpPr/>
          <p:nvPr/>
        </p:nvSpPr>
        <p:spPr>
          <a:xfrm>
            <a:off x="12295136" y="189415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LED_EMB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57" name="Rechteck 1456"/>
          <p:cNvSpPr/>
          <p:nvPr/>
        </p:nvSpPr>
        <p:spPr>
          <a:xfrm>
            <a:off x="12223128" y="1895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58" name="Rechteck 1457"/>
          <p:cNvSpPr/>
          <p:nvPr/>
        </p:nvSpPr>
        <p:spPr>
          <a:xfrm>
            <a:off x="12223128" y="483474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59" name="Abgerundetes Rechteck 1458"/>
          <p:cNvSpPr/>
          <p:nvPr/>
        </p:nvSpPr>
        <p:spPr>
          <a:xfrm>
            <a:off x="12295136" y="765479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LED_EMT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60" name="Rechteck 1459"/>
          <p:cNvSpPr/>
          <p:nvPr/>
        </p:nvSpPr>
        <p:spPr>
          <a:xfrm>
            <a:off x="12223128" y="76547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61" name="Rechteck 1460"/>
          <p:cNvSpPr/>
          <p:nvPr/>
        </p:nvSpPr>
        <p:spPr>
          <a:xfrm>
            <a:off x="12223128" y="105351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62" name="Abgerundetes Rechteck 1461"/>
          <p:cNvSpPr/>
          <p:nvPr/>
        </p:nvSpPr>
        <p:spPr>
          <a:xfrm>
            <a:off x="12295136" y="1269535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63" name="Rechteck 1462"/>
          <p:cNvSpPr/>
          <p:nvPr/>
        </p:nvSpPr>
        <p:spPr>
          <a:xfrm>
            <a:off x="12223128" y="126953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64" name="Rechteck 1463"/>
          <p:cNvSpPr/>
          <p:nvPr/>
        </p:nvSpPr>
        <p:spPr>
          <a:xfrm>
            <a:off x="12223128" y="155756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65" name="Abgerundetes Rechteck 1464"/>
          <p:cNvSpPr/>
          <p:nvPr/>
        </p:nvSpPr>
        <p:spPr>
          <a:xfrm>
            <a:off x="12295136" y="1845599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66" name="Rechteck 1465"/>
          <p:cNvSpPr/>
          <p:nvPr/>
        </p:nvSpPr>
        <p:spPr>
          <a:xfrm>
            <a:off x="12223128" y="18455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67" name="Rechteck 1466"/>
          <p:cNvSpPr/>
          <p:nvPr/>
        </p:nvSpPr>
        <p:spPr>
          <a:xfrm>
            <a:off x="12223128" y="21336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74" name="Rechteck 1473"/>
          <p:cNvSpPr/>
          <p:nvPr/>
        </p:nvSpPr>
        <p:spPr>
          <a:xfrm>
            <a:off x="13591280" y="18455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75" name="Rechteck 1474"/>
          <p:cNvSpPr/>
          <p:nvPr/>
        </p:nvSpPr>
        <p:spPr>
          <a:xfrm>
            <a:off x="13591280" y="21336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76" name="Rechteck 1475"/>
          <p:cNvSpPr/>
          <p:nvPr/>
        </p:nvSpPr>
        <p:spPr>
          <a:xfrm>
            <a:off x="13591280" y="126953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77" name="Rechteck 1476"/>
          <p:cNvSpPr/>
          <p:nvPr/>
        </p:nvSpPr>
        <p:spPr>
          <a:xfrm>
            <a:off x="13591280" y="155756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78" name="Rechteck 1477"/>
          <p:cNvSpPr/>
          <p:nvPr/>
        </p:nvSpPr>
        <p:spPr>
          <a:xfrm>
            <a:off x="13591280" y="76547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79" name="Rechteck 1478"/>
          <p:cNvSpPr/>
          <p:nvPr/>
        </p:nvSpPr>
        <p:spPr>
          <a:xfrm>
            <a:off x="13591280" y="105351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80" name="Rechteck 1479"/>
          <p:cNvSpPr/>
          <p:nvPr/>
        </p:nvSpPr>
        <p:spPr>
          <a:xfrm>
            <a:off x="13591280" y="18941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81" name="Rechteck 1480"/>
          <p:cNvSpPr/>
          <p:nvPr/>
        </p:nvSpPr>
        <p:spPr>
          <a:xfrm>
            <a:off x="13591280" y="47744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482" name="Gerade Verbindung mit Pfeil 1481"/>
          <p:cNvCxnSpPr/>
          <p:nvPr/>
        </p:nvCxnSpPr>
        <p:spPr>
          <a:xfrm>
            <a:off x="13735296" y="220563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Gerade Verbindung mit Pfeil 1482"/>
          <p:cNvCxnSpPr/>
          <p:nvPr/>
        </p:nvCxnSpPr>
        <p:spPr>
          <a:xfrm>
            <a:off x="13735296" y="191760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Gerade Verbindung mit Pfeil 1483"/>
          <p:cNvCxnSpPr/>
          <p:nvPr/>
        </p:nvCxnSpPr>
        <p:spPr>
          <a:xfrm>
            <a:off x="13735296" y="54945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Gerade Verbindung mit Pfeil 1484"/>
          <p:cNvCxnSpPr/>
          <p:nvPr/>
        </p:nvCxnSpPr>
        <p:spPr>
          <a:xfrm>
            <a:off x="13735296" y="261423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Gerade Verbindung mit Pfeil 1485"/>
          <p:cNvCxnSpPr/>
          <p:nvPr/>
        </p:nvCxnSpPr>
        <p:spPr>
          <a:xfrm>
            <a:off x="13735296" y="112551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Gerade Verbindung mit Pfeil 1486"/>
          <p:cNvCxnSpPr/>
          <p:nvPr/>
        </p:nvCxnSpPr>
        <p:spPr>
          <a:xfrm>
            <a:off x="13735296" y="83748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Gerade Verbindung mit Pfeil 1487"/>
          <p:cNvCxnSpPr/>
          <p:nvPr/>
        </p:nvCxnSpPr>
        <p:spPr>
          <a:xfrm>
            <a:off x="13735296" y="162957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Gerade Verbindung mit Pfeil 1488"/>
          <p:cNvCxnSpPr/>
          <p:nvPr/>
        </p:nvCxnSpPr>
        <p:spPr>
          <a:xfrm>
            <a:off x="13735296" y="1341543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0" name="Textfeld 307"/>
          <p:cNvSpPr txBox="1">
            <a:spLocks noChangeArrowheads="1"/>
          </p:cNvSpPr>
          <p:nvPr/>
        </p:nvSpPr>
        <p:spPr bwMode="auto">
          <a:xfrm>
            <a:off x="13735296" y="45399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91" name="Textfeld 307"/>
          <p:cNvSpPr txBox="1">
            <a:spLocks noChangeArrowheads="1"/>
          </p:cNvSpPr>
          <p:nvPr/>
        </p:nvSpPr>
        <p:spPr bwMode="auto">
          <a:xfrm>
            <a:off x="13735296" y="333431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92" name="Textfeld 307"/>
          <p:cNvSpPr txBox="1">
            <a:spLocks noChangeArrowheads="1"/>
          </p:cNvSpPr>
          <p:nvPr/>
        </p:nvSpPr>
        <p:spPr bwMode="auto">
          <a:xfrm>
            <a:off x="13735296" y="621463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93" name="Textfeld 307"/>
          <p:cNvSpPr txBox="1">
            <a:spLocks noChangeArrowheads="1"/>
          </p:cNvSpPr>
          <p:nvPr/>
        </p:nvSpPr>
        <p:spPr bwMode="auto">
          <a:xfrm>
            <a:off x="13735296" y="909495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94" name="Textfeld 307"/>
          <p:cNvSpPr txBox="1">
            <a:spLocks noChangeArrowheads="1"/>
          </p:cNvSpPr>
          <p:nvPr/>
        </p:nvSpPr>
        <p:spPr bwMode="auto">
          <a:xfrm>
            <a:off x="13735296" y="1125519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95" name="Textfeld 1494"/>
          <p:cNvSpPr txBox="1">
            <a:spLocks noChangeArrowheads="1"/>
          </p:cNvSpPr>
          <p:nvPr/>
        </p:nvSpPr>
        <p:spPr bwMode="auto">
          <a:xfrm>
            <a:off x="13735296" y="1413551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96" name="Textfeld 307"/>
          <p:cNvSpPr txBox="1">
            <a:spLocks noChangeArrowheads="1"/>
          </p:cNvSpPr>
          <p:nvPr/>
        </p:nvSpPr>
        <p:spPr bwMode="auto">
          <a:xfrm>
            <a:off x="13735296" y="1701583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497" name="Textfeld 307"/>
          <p:cNvSpPr txBox="1">
            <a:spLocks noChangeArrowheads="1"/>
          </p:cNvSpPr>
          <p:nvPr/>
        </p:nvSpPr>
        <p:spPr bwMode="auto">
          <a:xfrm>
            <a:off x="13735296" y="1989615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498" name="Gewinkelte Verbindung 1497"/>
          <p:cNvCxnSpPr>
            <a:endCxn id="1460" idx="1"/>
          </p:cNvCxnSpPr>
          <p:nvPr/>
        </p:nvCxnSpPr>
        <p:spPr>
          <a:xfrm>
            <a:off x="9703965" y="555408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Gewinkelte Verbindung 1498"/>
          <p:cNvCxnSpPr/>
          <p:nvPr/>
        </p:nvCxnSpPr>
        <p:spPr>
          <a:xfrm>
            <a:off x="9704065" y="1629699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0" name="Textfeld 310"/>
          <p:cNvSpPr txBox="1">
            <a:spLocks noChangeArrowheads="1"/>
          </p:cNvSpPr>
          <p:nvPr/>
        </p:nvSpPr>
        <p:spPr bwMode="auto">
          <a:xfrm>
            <a:off x="9044235" y="2877350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501" name="Rechteck 1500"/>
          <p:cNvSpPr/>
          <p:nvPr/>
        </p:nvSpPr>
        <p:spPr>
          <a:xfrm>
            <a:off x="8910860" y="283538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502" name="Gerade Verbindung mit Pfeil 1501"/>
          <p:cNvCxnSpPr>
            <a:stCxn id="1501" idx="3"/>
          </p:cNvCxnSpPr>
          <p:nvPr/>
        </p:nvCxnSpPr>
        <p:spPr>
          <a:xfrm>
            <a:off x="9048972" y="2903644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" name="Rechteck 1502"/>
          <p:cNvSpPr/>
          <p:nvPr/>
        </p:nvSpPr>
        <p:spPr>
          <a:xfrm>
            <a:off x="8916764" y="305140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504" name="Gerade Verbindung mit Pfeil 1503"/>
          <p:cNvCxnSpPr>
            <a:stCxn id="1503" idx="3"/>
          </p:cNvCxnSpPr>
          <p:nvPr/>
        </p:nvCxnSpPr>
        <p:spPr>
          <a:xfrm>
            <a:off x="9054876" y="3119668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5" name="Textfeld 310"/>
          <p:cNvSpPr txBox="1">
            <a:spLocks noChangeArrowheads="1"/>
          </p:cNvSpPr>
          <p:nvPr/>
        </p:nvSpPr>
        <p:spPr bwMode="auto">
          <a:xfrm>
            <a:off x="9032317" y="2661168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506" name="Textfeld 310"/>
          <p:cNvSpPr txBox="1">
            <a:spLocks noChangeArrowheads="1"/>
          </p:cNvSpPr>
          <p:nvPr/>
        </p:nvSpPr>
        <p:spPr bwMode="auto">
          <a:xfrm>
            <a:off x="9054876" y="3138429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11" name="Gerade Verbindung mit Pfeil 310"/>
          <p:cNvCxnSpPr/>
          <p:nvPr/>
        </p:nvCxnSpPr>
        <p:spPr>
          <a:xfrm flipV="1">
            <a:off x="11321207" y="4007297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mit Pfeil 311"/>
          <p:cNvCxnSpPr/>
          <p:nvPr/>
        </p:nvCxnSpPr>
        <p:spPr>
          <a:xfrm>
            <a:off x="11328400" y="4722242"/>
            <a:ext cx="0" cy="37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 flipV="1">
            <a:off x="11627769" y="8191078"/>
            <a:ext cx="0" cy="264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mit Pfeil 316"/>
          <p:cNvCxnSpPr/>
          <p:nvPr/>
        </p:nvCxnSpPr>
        <p:spPr>
          <a:xfrm flipV="1">
            <a:off x="11773420" y="8191078"/>
            <a:ext cx="0" cy="552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Gerade Verbindung mit Pfeil 318"/>
          <p:cNvCxnSpPr/>
          <p:nvPr/>
        </p:nvCxnSpPr>
        <p:spPr>
          <a:xfrm flipV="1">
            <a:off x="11629404" y="8911158"/>
            <a:ext cx="0" cy="264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11775055" y="8911158"/>
            <a:ext cx="0" cy="552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/>
          <p:cNvCxnSpPr/>
          <p:nvPr/>
        </p:nvCxnSpPr>
        <p:spPr>
          <a:xfrm flipV="1">
            <a:off x="11622534" y="9601076"/>
            <a:ext cx="0" cy="264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/>
          <p:cNvCxnSpPr/>
          <p:nvPr/>
        </p:nvCxnSpPr>
        <p:spPr>
          <a:xfrm flipV="1">
            <a:off x="11768185" y="9601076"/>
            <a:ext cx="0" cy="552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1261393" y="516026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14" name="Gerade Verbindung mit Pfeil 313"/>
          <p:cNvCxnSpPr/>
          <p:nvPr/>
        </p:nvCxnSpPr>
        <p:spPr>
          <a:xfrm>
            <a:off x="476796" y="523227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feld 298"/>
          <p:cNvSpPr txBox="1">
            <a:spLocks noChangeArrowheads="1"/>
          </p:cNvSpPr>
          <p:nvPr/>
        </p:nvSpPr>
        <p:spPr bwMode="auto">
          <a:xfrm>
            <a:off x="1141" y="4986214"/>
            <a:ext cx="12250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release_pw_but_dn</a:t>
            </a:r>
            <a:endParaRPr lang="de-DE" sz="1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Benutzerdefiniert</PresentationFormat>
  <Paragraphs>102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lity</cp:lastModifiedBy>
  <cp:revision>216</cp:revision>
  <dcterms:created xsi:type="dcterms:W3CDTF">2012-06-05T08:13:00Z</dcterms:created>
  <dcterms:modified xsi:type="dcterms:W3CDTF">2013-04-05T11:52:38Z</dcterms:modified>
</cp:coreProperties>
</file>