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6202025" cy="10872788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769" autoAdjust="0"/>
  </p:normalViewPr>
  <p:slideViewPr>
    <p:cSldViewPr>
      <p:cViewPr>
        <p:scale>
          <a:sx n="150" d="100"/>
          <a:sy n="150" d="100"/>
        </p:scale>
        <p:origin x="-80" y="1792"/>
      </p:cViewPr>
      <p:guideLst>
        <p:guide orient="horz" pos="3425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4713" y="685800"/>
            <a:ext cx="5108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9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4713" y="685800"/>
            <a:ext cx="51085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5155" y="3377618"/>
            <a:ext cx="13771722" cy="23306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30306" y="6161253"/>
            <a:ext cx="11341419" cy="2778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6446747" y="609089"/>
            <a:ext cx="5102514" cy="1298945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33588" y="609089"/>
            <a:ext cx="15043130" cy="1298945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9849" y="6986780"/>
            <a:ext cx="13771722" cy="2159456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79849" y="4608359"/>
            <a:ext cx="13771722" cy="2378421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33588" y="3551279"/>
            <a:ext cx="10072819" cy="1004726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76448" y="3551279"/>
            <a:ext cx="10072821" cy="1004726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05" y="435425"/>
            <a:ext cx="14581824" cy="181213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0105" y="2433805"/>
            <a:ext cx="7158708" cy="101429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10105" y="3448088"/>
            <a:ext cx="7158708" cy="62644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8230413" y="2433805"/>
            <a:ext cx="7161519" cy="101429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8230413" y="3448088"/>
            <a:ext cx="7161519" cy="62644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03" y="432902"/>
            <a:ext cx="5330356" cy="184233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34546" y="432903"/>
            <a:ext cx="9057382" cy="927962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0103" y="2275233"/>
            <a:ext cx="5330356" cy="743729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722" y="7610958"/>
            <a:ext cx="9721215" cy="89851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175722" y="971506"/>
            <a:ext cx="9721215" cy="6523673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175722" y="8509470"/>
            <a:ext cx="9721215" cy="1276042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105" y="435425"/>
            <a:ext cx="14581824" cy="1812131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0105" y="2536989"/>
            <a:ext cx="14581824" cy="7175537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0111" y="10077471"/>
            <a:ext cx="3780471" cy="57887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535695" y="10077471"/>
            <a:ext cx="5130641" cy="57887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11465" y="10077471"/>
            <a:ext cx="3780471" cy="57887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Abgerundetes Rechteck 492"/>
          <p:cNvSpPr/>
          <p:nvPr/>
        </p:nvSpPr>
        <p:spPr>
          <a:xfrm>
            <a:off x="7840961" y="4068538"/>
            <a:ext cx="2664296" cy="2052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ManPW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7768952" y="422004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95" name="Rechteck 494"/>
          <p:cNvSpPr/>
          <p:nvPr/>
        </p:nvSpPr>
        <p:spPr>
          <a:xfrm>
            <a:off x="7768952" y="450807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96" name="Rechteck 495"/>
          <p:cNvSpPr/>
          <p:nvPr/>
        </p:nvSpPr>
        <p:spPr>
          <a:xfrm>
            <a:off x="7768952" y="479611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97" name="Rechteck 496"/>
          <p:cNvSpPr/>
          <p:nvPr/>
        </p:nvSpPr>
        <p:spPr>
          <a:xfrm>
            <a:off x="7768952" y="508414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98" name="Gerade Verbindung mit Pfeil 497"/>
          <p:cNvCxnSpPr>
            <a:endCxn id="496" idx="1"/>
          </p:cNvCxnSpPr>
          <p:nvPr/>
        </p:nvCxnSpPr>
        <p:spPr>
          <a:xfrm flipV="1">
            <a:off x="6976864" y="4865166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feld 302"/>
          <p:cNvSpPr txBox="1">
            <a:spLocks noChangeArrowheads="1"/>
          </p:cNvSpPr>
          <p:nvPr/>
        </p:nvSpPr>
        <p:spPr bwMode="auto">
          <a:xfrm>
            <a:off x="6914380" y="4644603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00" name="Gerade Verbindung mit Pfeil 499"/>
          <p:cNvCxnSpPr>
            <a:endCxn id="497" idx="1"/>
          </p:cNvCxnSpPr>
          <p:nvPr/>
        </p:nvCxnSpPr>
        <p:spPr>
          <a:xfrm flipV="1">
            <a:off x="6969423" y="5152405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feld 304"/>
          <p:cNvSpPr txBox="1">
            <a:spLocks noChangeArrowheads="1"/>
          </p:cNvSpPr>
          <p:nvPr/>
        </p:nvSpPr>
        <p:spPr bwMode="auto">
          <a:xfrm>
            <a:off x="6914380" y="4931941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502" name="Rechteck 501"/>
          <p:cNvSpPr/>
          <p:nvPr/>
        </p:nvSpPr>
        <p:spPr>
          <a:xfrm>
            <a:off x="10433248" y="428456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3" name="Textfeld 307"/>
          <p:cNvSpPr txBox="1">
            <a:spLocks noChangeArrowheads="1"/>
          </p:cNvSpPr>
          <p:nvPr/>
        </p:nvSpPr>
        <p:spPr bwMode="auto">
          <a:xfrm>
            <a:off x="10585276" y="4110350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04" name="Textfeld 308"/>
          <p:cNvSpPr txBox="1">
            <a:spLocks noChangeArrowheads="1"/>
          </p:cNvSpPr>
          <p:nvPr/>
        </p:nvSpPr>
        <p:spPr bwMode="auto">
          <a:xfrm>
            <a:off x="10585276" y="4500587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10433248" y="464460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6" name="Rechteck 505"/>
          <p:cNvSpPr/>
          <p:nvPr/>
        </p:nvSpPr>
        <p:spPr>
          <a:xfrm>
            <a:off x="7768952" y="561684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7" name="Rechteck 506"/>
          <p:cNvSpPr/>
          <p:nvPr/>
        </p:nvSpPr>
        <p:spPr>
          <a:xfrm>
            <a:off x="7768952" y="590488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08" name="Gerade Verbindung mit Pfeil 507"/>
          <p:cNvCxnSpPr>
            <a:stCxn id="505" idx="3"/>
            <a:endCxn id="628" idx="1"/>
          </p:cNvCxnSpPr>
          <p:nvPr/>
        </p:nvCxnSpPr>
        <p:spPr>
          <a:xfrm>
            <a:off x="10571361" y="4712866"/>
            <a:ext cx="950019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>
            <a:stCxn id="502" idx="3"/>
            <a:endCxn id="627" idx="1"/>
          </p:cNvCxnSpPr>
          <p:nvPr/>
        </p:nvCxnSpPr>
        <p:spPr>
          <a:xfrm>
            <a:off x="10571361" y="4353619"/>
            <a:ext cx="9500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Abgerundetes Rechteck 509"/>
          <p:cNvSpPr/>
          <p:nvPr/>
        </p:nvSpPr>
        <p:spPr>
          <a:xfrm>
            <a:off x="1332260" y="6156771"/>
            <a:ext cx="1296144" cy="1260003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1260252" y="626449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12" name="Gerade Verbindung mit Pfeil 511"/>
          <p:cNvCxnSpPr>
            <a:endCxn id="511" idx="1"/>
          </p:cNvCxnSpPr>
          <p:nvPr/>
        </p:nvCxnSpPr>
        <p:spPr>
          <a:xfrm>
            <a:off x="468164" y="6333555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Textfeld 300"/>
          <p:cNvSpPr txBox="1">
            <a:spLocks noChangeArrowheads="1"/>
          </p:cNvSpPr>
          <p:nvPr/>
        </p:nvSpPr>
        <p:spPr bwMode="auto">
          <a:xfrm>
            <a:off x="180132" y="6084466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14" name="Textfeld 307"/>
          <p:cNvSpPr txBox="1">
            <a:spLocks noChangeArrowheads="1"/>
          </p:cNvSpPr>
          <p:nvPr/>
        </p:nvSpPr>
        <p:spPr bwMode="auto">
          <a:xfrm>
            <a:off x="2700412" y="6090717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15" name="Textfeld 310"/>
          <p:cNvSpPr txBox="1">
            <a:spLocks noChangeArrowheads="1"/>
          </p:cNvSpPr>
          <p:nvPr/>
        </p:nvSpPr>
        <p:spPr bwMode="auto">
          <a:xfrm>
            <a:off x="2700412" y="6378748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1260252" y="655250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17" name="Gerade Verbindung mit Pfeil 516"/>
          <p:cNvCxnSpPr>
            <a:endCxn id="737" idx="1"/>
          </p:cNvCxnSpPr>
          <p:nvPr/>
        </p:nvCxnSpPr>
        <p:spPr>
          <a:xfrm flipV="1">
            <a:off x="6606976" y="1580506"/>
            <a:ext cx="1069479" cy="9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feld 316"/>
          <p:cNvSpPr txBox="1">
            <a:spLocks noChangeArrowheads="1"/>
          </p:cNvSpPr>
          <p:nvPr/>
        </p:nvSpPr>
        <p:spPr bwMode="auto">
          <a:xfrm>
            <a:off x="6516836" y="1365598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19" name="Gerade Verbindung mit Pfeil 518"/>
          <p:cNvCxnSpPr>
            <a:endCxn id="738" idx="1"/>
          </p:cNvCxnSpPr>
          <p:nvPr/>
        </p:nvCxnSpPr>
        <p:spPr>
          <a:xfrm>
            <a:off x="6606976" y="1864073"/>
            <a:ext cx="1061988" cy="4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feld 318"/>
          <p:cNvSpPr txBox="1">
            <a:spLocks noChangeArrowheads="1"/>
          </p:cNvSpPr>
          <p:nvPr/>
        </p:nvSpPr>
        <p:spPr bwMode="auto">
          <a:xfrm>
            <a:off x="6516836" y="1626221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21" name="Gerade Verbindung mit Pfeil 520"/>
          <p:cNvCxnSpPr>
            <a:endCxn id="739" idx="1"/>
          </p:cNvCxnSpPr>
          <p:nvPr/>
        </p:nvCxnSpPr>
        <p:spPr>
          <a:xfrm flipV="1">
            <a:off x="6660852" y="2157363"/>
            <a:ext cx="1008112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feld 320"/>
          <p:cNvSpPr txBox="1">
            <a:spLocks noChangeArrowheads="1"/>
          </p:cNvSpPr>
          <p:nvPr/>
        </p:nvSpPr>
        <p:spPr bwMode="auto">
          <a:xfrm>
            <a:off x="6516836" y="1914252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23" name="Gerade Verbindung mit Pfeil 522"/>
          <p:cNvCxnSpPr>
            <a:endCxn id="740" idx="1"/>
          </p:cNvCxnSpPr>
          <p:nvPr/>
        </p:nvCxnSpPr>
        <p:spPr>
          <a:xfrm flipV="1">
            <a:off x="6660852" y="2444602"/>
            <a:ext cx="1008112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Textfeld 322"/>
          <p:cNvSpPr txBox="1">
            <a:spLocks noChangeArrowheads="1"/>
          </p:cNvSpPr>
          <p:nvPr/>
        </p:nvSpPr>
        <p:spPr bwMode="auto">
          <a:xfrm>
            <a:off x="6516836" y="2232323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5" name="Textfeld 298"/>
          <p:cNvSpPr txBox="1">
            <a:spLocks noChangeArrowheads="1"/>
          </p:cNvSpPr>
          <p:nvPr/>
        </p:nvSpPr>
        <p:spPr bwMode="auto">
          <a:xfrm>
            <a:off x="6732860" y="6882805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6" name="Abgerundetes Rechteck 525"/>
          <p:cNvSpPr/>
          <p:nvPr/>
        </p:nvSpPr>
        <p:spPr>
          <a:xfrm>
            <a:off x="1332259" y="2448494"/>
            <a:ext cx="2592289" cy="327593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1259731" y="255607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28" name="Gerade Verbindung mit Pfeil 527"/>
          <p:cNvCxnSpPr/>
          <p:nvPr/>
        </p:nvCxnSpPr>
        <p:spPr>
          <a:xfrm>
            <a:off x="467643" y="262808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hteck 528"/>
          <p:cNvSpPr/>
          <p:nvPr/>
        </p:nvSpPr>
        <p:spPr>
          <a:xfrm>
            <a:off x="1259731" y="284410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0" name="Rechteck 529"/>
          <p:cNvSpPr/>
          <p:nvPr/>
        </p:nvSpPr>
        <p:spPr>
          <a:xfrm>
            <a:off x="1259731" y="313213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1" name="Rechteck 530"/>
          <p:cNvSpPr/>
          <p:nvPr/>
        </p:nvSpPr>
        <p:spPr>
          <a:xfrm>
            <a:off x="1259731" y="342017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32" name="Gerade Verbindung mit Pfeil 531"/>
          <p:cNvCxnSpPr/>
          <p:nvPr/>
        </p:nvCxnSpPr>
        <p:spPr>
          <a:xfrm>
            <a:off x="467643" y="291611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Gerade Verbindung mit Pfeil 532"/>
          <p:cNvCxnSpPr/>
          <p:nvPr/>
        </p:nvCxnSpPr>
        <p:spPr>
          <a:xfrm>
            <a:off x="467643" y="320414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Gerade Verbindung mit Pfeil 533"/>
          <p:cNvCxnSpPr/>
          <p:nvPr/>
        </p:nvCxnSpPr>
        <p:spPr>
          <a:xfrm>
            <a:off x="467643" y="349217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Rechteck 534"/>
          <p:cNvSpPr/>
          <p:nvPr/>
        </p:nvSpPr>
        <p:spPr>
          <a:xfrm>
            <a:off x="3852540" y="270038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6" name="Rechteck 535"/>
          <p:cNvSpPr/>
          <p:nvPr/>
        </p:nvSpPr>
        <p:spPr>
          <a:xfrm>
            <a:off x="3852540" y="450807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7" name="Rechteck 536"/>
          <p:cNvSpPr/>
          <p:nvPr/>
        </p:nvSpPr>
        <p:spPr>
          <a:xfrm>
            <a:off x="3852540" y="3276451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8" name="Rechteck 537"/>
          <p:cNvSpPr/>
          <p:nvPr/>
        </p:nvSpPr>
        <p:spPr>
          <a:xfrm>
            <a:off x="1259731" y="370820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39" name="Gerade Verbindung mit Pfeil 538"/>
          <p:cNvCxnSpPr/>
          <p:nvPr/>
        </p:nvCxnSpPr>
        <p:spPr>
          <a:xfrm>
            <a:off x="467643" y="378021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Rechteck 539"/>
          <p:cNvSpPr/>
          <p:nvPr/>
        </p:nvSpPr>
        <p:spPr>
          <a:xfrm>
            <a:off x="1259731" y="399623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467643" y="406824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Gerade Verbindung mit Pfeil 541"/>
          <p:cNvCxnSpPr>
            <a:stCxn id="536" idx="3"/>
            <a:endCxn id="495" idx="1"/>
          </p:cNvCxnSpPr>
          <p:nvPr/>
        </p:nvCxnSpPr>
        <p:spPr>
          <a:xfrm>
            <a:off x="3990653" y="4576341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Textfeld 298"/>
          <p:cNvSpPr txBox="1">
            <a:spLocks noChangeArrowheads="1"/>
          </p:cNvSpPr>
          <p:nvPr/>
        </p:nvSpPr>
        <p:spPr bwMode="auto">
          <a:xfrm>
            <a:off x="4032399" y="4386609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4" name="Textfeld 300"/>
          <p:cNvSpPr txBox="1">
            <a:spLocks noChangeArrowheads="1"/>
          </p:cNvSpPr>
          <p:nvPr/>
        </p:nvSpPr>
        <p:spPr bwMode="auto">
          <a:xfrm>
            <a:off x="4032399" y="4068539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5" name="Textfeld 298"/>
          <p:cNvSpPr txBox="1">
            <a:spLocks noChangeArrowheads="1"/>
          </p:cNvSpPr>
          <p:nvPr/>
        </p:nvSpPr>
        <p:spPr bwMode="auto">
          <a:xfrm>
            <a:off x="51445" y="2382020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6" name="Textfeld 298"/>
          <p:cNvSpPr txBox="1">
            <a:spLocks noChangeArrowheads="1"/>
          </p:cNvSpPr>
          <p:nvPr/>
        </p:nvSpPr>
        <p:spPr bwMode="auto">
          <a:xfrm>
            <a:off x="51445" y="2670052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7" name="Textfeld 298"/>
          <p:cNvSpPr txBox="1">
            <a:spLocks noChangeArrowheads="1"/>
          </p:cNvSpPr>
          <p:nvPr/>
        </p:nvSpPr>
        <p:spPr bwMode="auto">
          <a:xfrm>
            <a:off x="54620" y="3534147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8" name="Textfeld 298"/>
          <p:cNvSpPr txBox="1">
            <a:spLocks noChangeArrowheads="1"/>
          </p:cNvSpPr>
          <p:nvPr/>
        </p:nvSpPr>
        <p:spPr bwMode="auto">
          <a:xfrm>
            <a:off x="65733" y="3822180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9" name="Textfeld 298"/>
          <p:cNvSpPr txBox="1">
            <a:spLocks noChangeArrowheads="1"/>
          </p:cNvSpPr>
          <p:nvPr/>
        </p:nvSpPr>
        <p:spPr bwMode="auto">
          <a:xfrm>
            <a:off x="43507" y="2958084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0" name="Textfeld 298"/>
          <p:cNvSpPr txBox="1">
            <a:spLocks noChangeArrowheads="1"/>
          </p:cNvSpPr>
          <p:nvPr/>
        </p:nvSpPr>
        <p:spPr bwMode="auto">
          <a:xfrm>
            <a:off x="43507" y="3244528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1" name="Textfeld 298"/>
          <p:cNvSpPr txBox="1">
            <a:spLocks noChangeArrowheads="1"/>
          </p:cNvSpPr>
          <p:nvPr/>
        </p:nvSpPr>
        <p:spPr bwMode="auto">
          <a:xfrm>
            <a:off x="4048126" y="2562473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2" name="Textfeld 300"/>
          <p:cNvSpPr txBox="1">
            <a:spLocks noChangeArrowheads="1"/>
          </p:cNvSpPr>
          <p:nvPr/>
        </p:nvSpPr>
        <p:spPr bwMode="auto">
          <a:xfrm>
            <a:off x="4056063" y="2850506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3" name="Textfeld 302"/>
          <p:cNvSpPr txBox="1">
            <a:spLocks noChangeArrowheads="1"/>
          </p:cNvSpPr>
          <p:nvPr/>
        </p:nvSpPr>
        <p:spPr bwMode="auto">
          <a:xfrm>
            <a:off x="4071938" y="3138538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4" name="Textfeld 304"/>
          <p:cNvSpPr txBox="1">
            <a:spLocks noChangeArrowheads="1"/>
          </p:cNvSpPr>
          <p:nvPr/>
        </p:nvSpPr>
        <p:spPr bwMode="auto">
          <a:xfrm>
            <a:off x="4056782" y="3426569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5" name="Rechteck 554"/>
          <p:cNvSpPr/>
          <p:nvPr/>
        </p:nvSpPr>
        <p:spPr>
          <a:xfrm>
            <a:off x="3852540" y="422004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56" name="Rechteck 555"/>
          <p:cNvSpPr/>
          <p:nvPr/>
        </p:nvSpPr>
        <p:spPr>
          <a:xfrm>
            <a:off x="3852540" y="356448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57" name="Rechteck 556"/>
          <p:cNvSpPr/>
          <p:nvPr/>
        </p:nvSpPr>
        <p:spPr>
          <a:xfrm>
            <a:off x="3852540" y="298841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58" name="Rechteck 557"/>
          <p:cNvSpPr/>
          <p:nvPr/>
        </p:nvSpPr>
        <p:spPr>
          <a:xfrm>
            <a:off x="1259731" y="42842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59" name="Gerade Verbindung mit Pfeil 558"/>
          <p:cNvCxnSpPr/>
          <p:nvPr/>
        </p:nvCxnSpPr>
        <p:spPr>
          <a:xfrm>
            <a:off x="467643" y="435627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hteck 559"/>
          <p:cNvSpPr/>
          <p:nvPr/>
        </p:nvSpPr>
        <p:spPr>
          <a:xfrm>
            <a:off x="1260252" y="457229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61" name="Gerade Verbindung mit Pfeil 560"/>
          <p:cNvCxnSpPr/>
          <p:nvPr/>
        </p:nvCxnSpPr>
        <p:spPr>
          <a:xfrm>
            <a:off x="467643" y="464430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Textfeld 298"/>
          <p:cNvSpPr txBox="1">
            <a:spLocks noChangeArrowheads="1"/>
          </p:cNvSpPr>
          <p:nvPr/>
        </p:nvSpPr>
        <p:spPr bwMode="auto">
          <a:xfrm>
            <a:off x="66824" y="4110211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3" name="Textfeld 298"/>
          <p:cNvSpPr txBox="1">
            <a:spLocks noChangeArrowheads="1"/>
          </p:cNvSpPr>
          <p:nvPr/>
        </p:nvSpPr>
        <p:spPr bwMode="auto">
          <a:xfrm>
            <a:off x="68908" y="4398244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4" name="Rechteck 563"/>
          <p:cNvSpPr/>
          <p:nvPr/>
        </p:nvSpPr>
        <p:spPr>
          <a:xfrm>
            <a:off x="3852540" y="508414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5" name="Textfeld 302"/>
          <p:cNvSpPr txBox="1">
            <a:spLocks noChangeArrowheads="1"/>
          </p:cNvSpPr>
          <p:nvPr/>
        </p:nvSpPr>
        <p:spPr bwMode="auto">
          <a:xfrm>
            <a:off x="4024536" y="4674641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6" name="Textfeld 304"/>
          <p:cNvSpPr txBox="1">
            <a:spLocks noChangeArrowheads="1"/>
          </p:cNvSpPr>
          <p:nvPr/>
        </p:nvSpPr>
        <p:spPr bwMode="auto">
          <a:xfrm>
            <a:off x="4024536" y="4962673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7" name="Rechteck 566"/>
          <p:cNvSpPr/>
          <p:nvPr/>
        </p:nvSpPr>
        <p:spPr>
          <a:xfrm>
            <a:off x="3852540" y="479611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68" name="Gerade Verbindung mit Pfeil 567"/>
          <p:cNvCxnSpPr>
            <a:stCxn id="555" idx="3"/>
            <a:endCxn id="494" idx="1"/>
          </p:cNvCxnSpPr>
          <p:nvPr/>
        </p:nvCxnSpPr>
        <p:spPr>
          <a:xfrm>
            <a:off x="3990652" y="4288309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winkelte Verbindung 568"/>
          <p:cNvCxnSpPr>
            <a:stCxn id="535" idx="3"/>
            <a:endCxn id="733" idx="1"/>
          </p:cNvCxnSpPr>
          <p:nvPr/>
        </p:nvCxnSpPr>
        <p:spPr>
          <a:xfrm flipV="1">
            <a:off x="3990652" y="429171"/>
            <a:ext cx="3678312" cy="2340272"/>
          </a:xfrm>
          <a:prstGeom prst="bentConnector3">
            <a:avLst>
              <a:gd name="adj1" fmla="val 2845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Gewinkelte Verbindung 569"/>
          <p:cNvCxnSpPr>
            <a:stCxn id="557" idx="3"/>
            <a:endCxn id="734" idx="1"/>
          </p:cNvCxnSpPr>
          <p:nvPr/>
        </p:nvCxnSpPr>
        <p:spPr>
          <a:xfrm flipV="1">
            <a:off x="3990652" y="716410"/>
            <a:ext cx="3678312" cy="2340272"/>
          </a:xfrm>
          <a:prstGeom prst="bentConnector3">
            <a:avLst>
              <a:gd name="adj1" fmla="val 3342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Gewinkelte Verbindung 570"/>
          <p:cNvCxnSpPr>
            <a:stCxn id="537" idx="3"/>
            <a:endCxn id="735" idx="1"/>
          </p:cNvCxnSpPr>
          <p:nvPr/>
        </p:nvCxnSpPr>
        <p:spPr>
          <a:xfrm flipV="1">
            <a:off x="3996556" y="1005236"/>
            <a:ext cx="3672408" cy="2343223"/>
          </a:xfrm>
          <a:prstGeom prst="bentConnector3">
            <a:avLst>
              <a:gd name="adj1" fmla="val 3900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Gewinkelte Verbindung 571"/>
          <p:cNvCxnSpPr>
            <a:stCxn id="556" idx="3"/>
            <a:endCxn id="736" idx="1"/>
          </p:cNvCxnSpPr>
          <p:nvPr/>
        </p:nvCxnSpPr>
        <p:spPr>
          <a:xfrm flipV="1">
            <a:off x="3990652" y="1292474"/>
            <a:ext cx="3685803" cy="2340272"/>
          </a:xfrm>
          <a:prstGeom prst="bentConnector3">
            <a:avLst>
              <a:gd name="adj1" fmla="val 4421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hteck 572"/>
          <p:cNvSpPr/>
          <p:nvPr/>
        </p:nvSpPr>
        <p:spPr>
          <a:xfrm>
            <a:off x="2563887" y="6552803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74" name="Rechteck 573"/>
          <p:cNvSpPr/>
          <p:nvPr/>
        </p:nvSpPr>
        <p:spPr>
          <a:xfrm>
            <a:off x="2556396" y="6264771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75" name="Form 574"/>
          <p:cNvCxnSpPr>
            <a:endCxn id="688" idx="1"/>
          </p:cNvCxnSpPr>
          <p:nvPr/>
        </p:nvCxnSpPr>
        <p:spPr>
          <a:xfrm rot="16200000" flipH="1">
            <a:off x="6215629" y="5204852"/>
            <a:ext cx="2200687" cy="93498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 Verbindung mit Pfeil 575"/>
          <p:cNvCxnSpPr/>
          <p:nvPr/>
        </p:nvCxnSpPr>
        <p:spPr>
          <a:xfrm>
            <a:off x="468164" y="6624514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feld 300"/>
          <p:cNvSpPr txBox="1">
            <a:spLocks noChangeArrowheads="1"/>
          </p:cNvSpPr>
          <p:nvPr/>
        </p:nvSpPr>
        <p:spPr bwMode="auto">
          <a:xfrm>
            <a:off x="180132" y="6372498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78" name="Gewinkelte Verbindung 577"/>
          <p:cNvCxnSpPr>
            <a:stCxn id="574" idx="3"/>
            <a:endCxn id="506" idx="1"/>
          </p:cNvCxnSpPr>
          <p:nvPr/>
        </p:nvCxnSpPr>
        <p:spPr>
          <a:xfrm flipV="1">
            <a:off x="2692921" y="5685905"/>
            <a:ext cx="5076031" cy="650874"/>
          </a:xfrm>
          <a:prstGeom prst="bentConnector3">
            <a:avLst>
              <a:gd name="adj1" fmla="val 4534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Gewinkelte Verbindung 578"/>
          <p:cNvCxnSpPr>
            <a:stCxn id="573" idx="3"/>
            <a:endCxn id="507" idx="1"/>
          </p:cNvCxnSpPr>
          <p:nvPr/>
        </p:nvCxnSpPr>
        <p:spPr>
          <a:xfrm flipV="1">
            <a:off x="2700412" y="5973143"/>
            <a:ext cx="5068540" cy="6516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Abgerundetes Rechteck 579"/>
          <p:cNvSpPr/>
          <p:nvPr/>
        </p:nvSpPr>
        <p:spPr>
          <a:xfrm>
            <a:off x="8767216" y="7884963"/>
            <a:ext cx="1566044" cy="2916387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81" name="Rechteck 580"/>
          <p:cNvSpPr/>
          <p:nvPr/>
        </p:nvSpPr>
        <p:spPr>
          <a:xfrm>
            <a:off x="8695779" y="7974955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2" name="Rechteck 581"/>
          <p:cNvSpPr/>
          <p:nvPr/>
        </p:nvSpPr>
        <p:spPr>
          <a:xfrm>
            <a:off x="8695779" y="826298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3" name="Rechteck 582"/>
          <p:cNvSpPr/>
          <p:nvPr/>
        </p:nvSpPr>
        <p:spPr>
          <a:xfrm>
            <a:off x="10267156" y="7956971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4" name="Textfeld 307"/>
          <p:cNvSpPr txBox="1">
            <a:spLocks noChangeArrowheads="1"/>
          </p:cNvSpPr>
          <p:nvPr/>
        </p:nvSpPr>
        <p:spPr bwMode="auto">
          <a:xfrm>
            <a:off x="10405268" y="9295084"/>
            <a:ext cx="866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85" name="Textfeld 310"/>
          <p:cNvSpPr txBox="1">
            <a:spLocks noChangeArrowheads="1"/>
          </p:cNvSpPr>
          <p:nvPr/>
        </p:nvSpPr>
        <p:spPr bwMode="auto">
          <a:xfrm>
            <a:off x="10405268" y="9583117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86" name="Gerade Verbindung mit Pfeil 585"/>
          <p:cNvCxnSpPr>
            <a:stCxn id="583" idx="3"/>
            <a:endCxn id="642" idx="1"/>
          </p:cNvCxnSpPr>
          <p:nvPr/>
        </p:nvCxnSpPr>
        <p:spPr>
          <a:xfrm flipV="1">
            <a:off x="10405268" y="8025234"/>
            <a:ext cx="165618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feld 300"/>
          <p:cNvSpPr txBox="1">
            <a:spLocks noChangeArrowheads="1"/>
          </p:cNvSpPr>
          <p:nvPr/>
        </p:nvSpPr>
        <p:spPr bwMode="auto">
          <a:xfrm>
            <a:off x="7380932" y="9835133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88" name="Rechteck 587"/>
          <p:cNvSpPr/>
          <p:nvPr/>
        </p:nvSpPr>
        <p:spPr>
          <a:xfrm>
            <a:off x="10267156" y="946913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9" name="Textfeld 310"/>
          <p:cNvSpPr txBox="1">
            <a:spLocks noChangeArrowheads="1"/>
          </p:cNvSpPr>
          <p:nvPr/>
        </p:nvSpPr>
        <p:spPr bwMode="auto">
          <a:xfrm>
            <a:off x="14221692" y="8461027"/>
            <a:ext cx="10807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90" name="Gerade Verbindung mit Pfeil 589"/>
          <p:cNvCxnSpPr>
            <a:stCxn id="588" idx="3"/>
            <a:endCxn id="645" idx="1"/>
          </p:cNvCxnSpPr>
          <p:nvPr/>
        </p:nvCxnSpPr>
        <p:spPr>
          <a:xfrm>
            <a:off x="10405268" y="9537402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Rechteck 590"/>
          <p:cNvSpPr/>
          <p:nvPr/>
        </p:nvSpPr>
        <p:spPr>
          <a:xfrm>
            <a:off x="10267155" y="975717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2" name="Textfeld 310"/>
          <p:cNvSpPr txBox="1">
            <a:spLocks noChangeArrowheads="1"/>
          </p:cNvSpPr>
          <p:nvPr/>
        </p:nvSpPr>
        <p:spPr bwMode="auto">
          <a:xfrm>
            <a:off x="10404177" y="8461027"/>
            <a:ext cx="865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93" name="Gerade Verbindung mit Pfeil 592"/>
          <p:cNvCxnSpPr>
            <a:stCxn id="651" idx="3"/>
            <a:endCxn id="649" idx="1"/>
          </p:cNvCxnSpPr>
          <p:nvPr/>
        </p:nvCxnSpPr>
        <p:spPr>
          <a:xfrm>
            <a:off x="10405268" y="8703345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feld 300"/>
          <p:cNvSpPr txBox="1">
            <a:spLocks noChangeArrowheads="1"/>
          </p:cNvSpPr>
          <p:nvPr/>
        </p:nvSpPr>
        <p:spPr bwMode="auto">
          <a:xfrm>
            <a:off x="7380932" y="9547101"/>
            <a:ext cx="1252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95" name="Rechteck 594"/>
          <p:cNvSpPr/>
          <p:nvPr/>
        </p:nvSpPr>
        <p:spPr>
          <a:xfrm>
            <a:off x="10267156" y="893045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96" name="Gerade Verbindung mit Pfeil 595"/>
          <p:cNvCxnSpPr>
            <a:stCxn id="595" idx="3"/>
            <a:endCxn id="650" idx="1"/>
          </p:cNvCxnSpPr>
          <p:nvPr/>
        </p:nvCxnSpPr>
        <p:spPr>
          <a:xfrm flipV="1">
            <a:off x="10405268" y="8991377"/>
            <a:ext cx="1656184" cy="7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hteck 596"/>
          <p:cNvSpPr/>
          <p:nvPr/>
        </p:nvSpPr>
        <p:spPr>
          <a:xfrm>
            <a:off x="8689429" y="969771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98" name="Gerade Verbindung mit Pfeil 597"/>
          <p:cNvCxnSpPr/>
          <p:nvPr/>
        </p:nvCxnSpPr>
        <p:spPr>
          <a:xfrm>
            <a:off x="7498804" y="9469139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Rechteck 598"/>
          <p:cNvSpPr/>
          <p:nvPr/>
        </p:nvSpPr>
        <p:spPr>
          <a:xfrm>
            <a:off x="8689429" y="997394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00" name="Gerade Verbindung mit Pfeil 599"/>
          <p:cNvCxnSpPr/>
          <p:nvPr/>
        </p:nvCxnSpPr>
        <p:spPr>
          <a:xfrm>
            <a:off x="7498804" y="9757171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Rechteck 600"/>
          <p:cNvSpPr/>
          <p:nvPr/>
        </p:nvSpPr>
        <p:spPr>
          <a:xfrm>
            <a:off x="8695208" y="910909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2" name="Rechteck 601"/>
          <p:cNvSpPr/>
          <p:nvPr/>
        </p:nvSpPr>
        <p:spPr>
          <a:xfrm>
            <a:off x="8689429" y="939713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03" name="Gerade Verbindung mit Pfeil 602"/>
          <p:cNvCxnSpPr/>
          <p:nvPr/>
        </p:nvCxnSpPr>
        <p:spPr>
          <a:xfrm>
            <a:off x="7498804" y="9181107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Textfeld 300"/>
          <p:cNvSpPr txBox="1">
            <a:spLocks noChangeArrowheads="1"/>
          </p:cNvSpPr>
          <p:nvPr/>
        </p:nvSpPr>
        <p:spPr bwMode="auto">
          <a:xfrm>
            <a:off x="7380932" y="9259068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05" name="Textfeld 300"/>
          <p:cNvSpPr txBox="1">
            <a:spLocks noChangeArrowheads="1"/>
          </p:cNvSpPr>
          <p:nvPr/>
        </p:nvSpPr>
        <p:spPr bwMode="auto">
          <a:xfrm>
            <a:off x="7380932" y="8970878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06" name="Gewinkelte Verbindung 605"/>
          <p:cNvCxnSpPr>
            <a:stCxn id="567" idx="3"/>
            <a:endCxn id="581" idx="1"/>
          </p:cNvCxnSpPr>
          <p:nvPr/>
        </p:nvCxnSpPr>
        <p:spPr>
          <a:xfrm>
            <a:off x="3990652" y="4864373"/>
            <a:ext cx="4705127" cy="31796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winkelte Verbindung 606"/>
          <p:cNvCxnSpPr>
            <a:stCxn id="564" idx="3"/>
            <a:endCxn id="582" idx="1"/>
          </p:cNvCxnSpPr>
          <p:nvPr/>
        </p:nvCxnSpPr>
        <p:spPr>
          <a:xfrm>
            <a:off x="3990653" y="5152405"/>
            <a:ext cx="4705126" cy="3178845"/>
          </a:xfrm>
          <a:prstGeom prst="bentConnector3">
            <a:avLst>
              <a:gd name="adj1" fmla="val 4643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Gerade Verbindung mit Pfeil 607"/>
          <p:cNvCxnSpPr>
            <a:endCxn id="747" idx="1"/>
          </p:cNvCxnSpPr>
          <p:nvPr/>
        </p:nvCxnSpPr>
        <p:spPr>
          <a:xfrm flipV="1">
            <a:off x="6660852" y="2733427"/>
            <a:ext cx="1008112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Gerade Verbindung mit Pfeil 608"/>
          <p:cNvCxnSpPr>
            <a:endCxn id="748" idx="1"/>
          </p:cNvCxnSpPr>
          <p:nvPr/>
        </p:nvCxnSpPr>
        <p:spPr>
          <a:xfrm flipV="1">
            <a:off x="6660852" y="3020666"/>
            <a:ext cx="1008112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Textfeld 322"/>
          <p:cNvSpPr txBox="1">
            <a:spLocks noChangeArrowheads="1"/>
          </p:cNvSpPr>
          <p:nvPr/>
        </p:nvSpPr>
        <p:spPr bwMode="auto">
          <a:xfrm>
            <a:off x="6249168" y="2808387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1" name="Textfeld 322"/>
          <p:cNvSpPr txBox="1">
            <a:spLocks noChangeArrowheads="1"/>
          </p:cNvSpPr>
          <p:nvPr/>
        </p:nvSpPr>
        <p:spPr bwMode="auto">
          <a:xfrm>
            <a:off x="6516836" y="2490158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2" name="Abgerundetes Rechteck 611"/>
          <p:cNvSpPr/>
          <p:nvPr/>
        </p:nvSpPr>
        <p:spPr>
          <a:xfrm>
            <a:off x="11593388" y="3816499"/>
            <a:ext cx="1368151" cy="140416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smtClean="0">
                <a:solidFill>
                  <a:schemeClr val="tx1"/>
                </a:solidFill>
              </a:rPr>
              <a:t>LED_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err="1" smtClean="0">
                <a:solidFill>
                  <a:schemeClr val="tx1"/>
                </a:solidFill>
              </a:rPr>
              <a:t>ManPW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613" name="Rechteck 612"/>
          <p:cNvSpPr/>
          <p:nvPr/>
        </p:nvSpPr>
        <p:spPr>
          <a:xfrm>
            <a:off x="11521380" y="3852515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4" name="Textfeld 302"/>
          <p:cNvSpPr txBox="1">
            <a:spLocks noChangeArrowheads="1"/>
          </p:cNvSpPr>
          <p:nvPr/>
        </p:nvSpPr>
        <p:spPr bwMode="auto">
          <a:xfrm>
            <a:off x="4032548" y="3708499"/>
            <a:ext cx="102552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release_pw_but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2889532" y="3916635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6" name="Rechteck 615"/>
          <p:cNvSpPr/>
          <p:nvPr/>
        </p:nvSpPr>
        <p:spPr>
          <a:xfrm>
            <a:off x="12895882" y="421191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7" name="Textfeld 307"/>
          <p:cNvSpPr txBox="1">
            <a:spLocks noChangeArrowheads="1"/>
          </p:cNvSpPr>
          <p:nvPr/>
        </p:nvSpPr>
        <p:spPr bwMode="auto">
          <a:xfrm>
            <a:off x="12994307" y="3739852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led_pw_up_on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8" name="Textfeld 310"/>
          <p:cNvSpPr txBox="1">
            <a:spLocks noChangeArrowheads="1"/>
          </p:cNvSpPr>
          <p:nvPr/>
        </p:nvSpPr>
        <p:spPr bwMode="auto">
          <a:xfrm>
            <a:off x="12994307" y="4030364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led_pw_up_off</a:t>
            </a:r>
          </a:p>
        </p:txBody>
      </p:sp>
      <p:cxnSp>
        <p:nvCxnSpPr>
          <p:cNvPr id="619" name="Gerade Verbindung mit Pfeil 618"/>
          <p:cNvCxnSpPr/>
          <p:nvPr/>
        </p:nvCxnSpPr>
        <p:spPr>
          <a:xfrm>
            <a:off x="13033994" y="4284563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Gerade Verbindung mit Pfeil 619"/>
          <p:cNvCxnSpPr/>
          <p:nvPr/>
        </p:nvCxnSpPr>
        <p:spPr>
          <a:xfrm>
            <a:off x="13033994" y="3996531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Rechteck 620"/>
          <p:cNvSpPr/>
          <p:nvPr/>
        </p:nvSpPr>
        <p:spPr>
          <a:xfrm>
            <a:off x="12889532" y="4500835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2" name="Rechteck 621"/>
          <p:cNvSpPr/>
          <p:nvPr/>
        </p:nvSpPr>
        <p:spPr>
          <a:xfrm>
            <a:off x="12895882" y="479611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3" name="Textfeld 310"/>
          <p:cNvSpPr txBox="1">
            <a:spLocks noChangeArrowheads="1"/>
          </p:cNvSpPr>
          <p:nvPr/>
        </p:nvSpPr>
        <p:spPr bwMode="auto">
          <a:xfrm>
            <a:off x="12994307" y="4614564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led_pw_dn_off</a:t>
            </a:r>
          </a:p>
        </p:txBody>
      </p:sp>
      <p:cxnSp>
        <p:nvCxnSpPr>
          <p:cNvPr id="624" name="Gerade Verbindung mit Pfeil 623"/>
          <p:cNvCxnSpPr/>
          <p:nvPr/>
        </p:nvCxnSpPr>
        <p:spPr>
          <a:xfrm>
            <a:off x="13033994" y="4860627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Gerade Verbindung mit Pfeil 624"/>
          <p:cNvCxnSpPr/>
          <p:nvPr/>
        </p:nvCxnSpPr>
        <p:spPr>
          <a:xfrm>
            <a:off x="13033994" y="4572595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Textfeld 307"/>
          <p:cNvSpPr txBox="1">
            <a:spLocks noChangeArrowheads="1"/>
          </p:cNvSpPr>
          <p:nvPr/>
        </p:nvSpPr>
        <p:spPr bwMode="auto">
          <a:xfrm>
            <a:off x="12994307" y="4330402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led_pw_dn_on</a:t>
            </a:r>
          </a:p>
        </p:txBody>
      </p:sp>
      <p:sp>
        <p:nvSpPr>
          <p:cNvPr id="627" name="Rechteck 626"/>
          <p:cNvSpPr/>
          <p:nvPr/>
        </p:nvSpPr>
        <p:spPr>
          <a:xfrm>
            <a:off x="11521380" y="428456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8" name="Rechteck 627"/>
          <p:cNvSpPr/>
          <p:nvPr/>
        </p:nvSpPr>
        <p:spPr>
          <a:xfrm>
            <a:off x="11521380" y="464460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9" name="Rechteck 628"/>
          <p:cNvSpPr/>
          <p:nvPr/>
        </p:nvSpPr>
        <p:spPr>
          <a:xfrm>
            <a:off x="3852540" y="385251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30" name="Gerade Verbindung mit Pfeil 629"/>
          <p:cNvCxnSpPr>
            <a:stCxn id="629" idx="3"/>
            <a:endCxn id="613" idx="1"/>
          </p:cNvCxnSpPr>
          <p:nvPr/>
        </p:nvCxnSpPr>
        <p:spPr>
          <a:xfrm>
            <a:off x="3990652" y="3920778"/>
            <a:ext cx="7530728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Rechteck 630"/>
          <p:cNvSpPr/>
          <p:nvPr/>
        </p:nvSpPr>
        <p:spPr>
          <a:xfrm>
            <a:off x="1260252" y="48603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32" name="Gerade Verbindung mit Pfeil 631"/>
          <p:cNvCxnSpPr/>
          <p:nvPr/>
        </p:nvCxnSpPr>
        <p:spPr>
          <a:xfrm>
            <a:off x="475655" y="493233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Textfeld 298"/>
          <p:cNvSpPr txBox="1">
            <a:spLocks noChangeArrowheads="1"/>
          </p:cNvSpPr>
          <p:nvPr/>
        </p:nvSpPr>
        <p:spPr bwMode="auto">
          <a:xfrm>
            <a:off x="36116" y="4974308"/>
            <a:ext cx="1225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release_pw_but_dn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34" name="Rechteck 633"/>
          <p:cNvSpPr/>
          <p:nvPr/>
        </p:nvSpPr>
        <p:spPr>
          <a:xfrm>
            <a:off x="1260252" y="514836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35" name="Gerade Verbindung mit Pfeil 634"/>
          <p:cNvCxnSpPr>
            <a:endCxn id="634" idx="1"/>
          </p:cNvCxnSpPr>
          <p:nvPr/>
        </p:nvCxnSpPr>
        <p:spPr>
          <a:xfrm>
            <a:off x="626533" y="5213211"/>
            <a:ext cx="633719" cy="3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feld 298"/>
          <p:cNvSpPr txBox="1">
            <a:spLocks noChangeArrowheads="1"/>
          </p:cNvSpPr>
          <p:nvPr/>
        </p:nvSpPr>
        <p:spPr bwMode="auto">
          <a:xfrm>
            <a:off x="7615" y="4686276"/>
            <a:ext cx="1225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release_pw_but_up</a:t>
            </a:r>
          </a:p>
        </p:txBody>
      </p:sp>
      <p:sp>
        <p:nvSpPr>
          <p:cNvPr id="637" name="Abgerundetes Rechteck 636"/>
          <p:cNvSpPr/>
          <p:nvPr/>
        </p:nvSpPr>
        <p:spPr>
          <a:xfrm>
            <a:off x="12133460" y="7596931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8" name="Rechteck 637"/>
          <p:cNvSpPr/>
          <p:nvPr/>
        </p:nvSpPr>
        <p:spPr>
          <a:xfrm>
            <a:off x="14077676" y="7956971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9" name="Rechteck 638"/>
          <p:cNvSpPr/>
          <p:nvPr/>
        </p:nvSpPr>
        <p:spPr>
          <a:xfrm>
            <a:off x="14077676" y="766893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0" name="Textfeld 307"/>
          <p:cNvSpPr txBox="1">
            <a:spLocks noChangeArrowheads="1"/>
          </p:cNvSpPr>
          <p:nvPr/>
        </p:nvSpPr>
        <p:spPr bwMode="auto">
          <a:xfrm>
            <a:off x="14221692" y="9325123"/>
            <a:ext cx="109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led_as_active_on</a:t>
            </a:r>
          </a:p>
        </p:txBody>
      </p:sp>
      <p:sp>
        <p:nvSpPr>
          <p:cNvPr id="641" name="Textfeld 310"/>
          <p:cNvSpPr txBox="1">
            <a:spLocks noChangeArrowheads="1"/>
          </p:cNvSpPr>
          <p:nvPr/>
        </p:nvSpPr>
        <p:spPr bwMode="auto">
          <a:xfrm>
            <a:off x="14221692" y="9606110"/>
            <a:ext cx="1101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led_as_active_off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2061452" y="795697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3" name="Rechteck 642"/>
          <p:cNvSpPr/>
          <p:nvPr/>
        </p:nvSpPr>
        <p:spPr>
          <a:xfrm>
            <a:off x="12061452" y="766893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4" name="Abgerundetes Rechteck 643"/>
          <p:cNvSpPr/>
          <p:nvPr/>
        </p:nvSpPr>
        <p:spPr>
          <a:xfrm>
            <a:off x="12133460" y="9397131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2061452" y="946913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6" name="Rechteck 645"/>
          <p:cNvSpPr/>
          <p:nvPr/>
        </p:nvSpPr>
        <p:spPr>
          <a:xfrm>
            <a:off x="12061452" y="975717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47" name="Gerade Verbindung mit Pfeil 646"/>
          <p:cNvCxnSpPr>
            <a:stCxn id="591" idx="3"/>
            <a:endCxn id="646" idx="1"/>
          </p:cNvCxnSpPr>
          <p:nvPr/>
        </p:nvCxnSpPr>
        <p:spPr>
          <a:xfrm>
            <a:off x="10405268" y="9825434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Abgerundetes Rechteck 647"/>
          <p:cNvSpPr/>
          <p:nvPr/>
        </p:nvSpPr>
        <p:spPr>
          <a:xfrm>
            <a:off x="12133460" y="8563074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9" name="Rechteck 648"/>
          <p:cNvSpPr/>
          <p:nvPr/>
        </p:nvSpPr>
        <p:spPr>
          <a:xfrm>
            <a:off x="12061452" y="863508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0" name="Rechteck 649"/>
          <p:cNvSpPr/>
          <p:nvPr/>
        </p:nvSpPr>
        <p:spPr>
          <a:xfrm>
            <a:off x="12061452" y="892311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1" name="Rechteck 650"/>
          <p:cNvSpPr/>
          <p:nvPr/>
        </p:nvSpPr>
        <p:spPr>
          <a:xfrm>
            <a:off x="10267155" y="863508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2" name="Textfeld 310"/>
          <p:cNvSpPr txBox="1">
            <a:spLocks noChangeArrowheads="1"/>
          </p:cNvSpPr>
          <p:nvPr/>
        </p:nvSpPr>
        <p:spPr bwMode="auto">
          <a:xfrm>
            <a:off x="10405268" y="7782917"/>
            <a:ext cx="14557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as_alarm_was_detected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53" name="Rechteck 652"/>
          <p:cNvSpPr/>
          <p:nvPr/>
        </p:nvSpPr>
        <p:spPr>
          <a:xfrm>
            <a:off x="3852540" y="537217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54" name="Gewinkelte Verbindung 653"/>
          <p:cNvCxnSpPr>
            <a:stCxn id="653" idx="3"/>
            <a:endCxn id="643" idx="1"/>
          </p:cNvCxnSpPr>
          <p:nvPr/>
        </p:nvCxnSpPr>
        <p:spPr>
          <a:xfrm>
            <a:off x="3990653" y="5440437"/>
            <a:ext cx="8070799" cy="2296765"/>
          </a:xfrm>
          <a:prstGeom prst="bentConnector3">
            <a:avLst>
              <a:gd name="adj1" fmla="val 2469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Textfeld 310"/>
          <p:cNvSpPr txBox="1">
            <a:spLocks noChangeArrowheads="1"/>
          </p:cNvSpPr>
          <p:nvPr/>
        </p:nvSpPr>
        <p:spPr bwMode="auto">
          <a:xfrm>
            <a:off x="3996556" y="5220667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56" name="Gerade Verbindung mit Pfeil 655"/>
          <p:cNvCxnSpPr/>
          <p:nvPr/>
        </p:nvCxnSpPr>
        <p:spPr>
          <a:xfrm>
            <a:off x="7488039" y="10045203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Textfeld 302"/>
          <p:cNvSpPr txBox="1">
            <a:spLocks noChangeArrowheads="1"/>
          </p:cNvSpPr>
          <p:nvPr/>
        </p:nvSpPr>
        <p:spPr bwMode="auto">
          <a:xfrm>
            <a:off x="7452940" y="7812955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58" name="Textfeld 304"/>
          <p:cNvSpPr txBox="1">
            <a:spLocks noChangeArrowheads="1"/>
          </p:cNvSpPr>
          <p:nvPr/>
        </p:nvSpPr>
        <p:spPr bwMode="auto">
          <a:xfrm>
            <a:off x="7452940" y="8100987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59" name="Textfeld 310"/>
          <p:cNvSpPr txBox="1">
            <a:spLocks noChangeArrowheads="1"/>
          </p:cNvSpPr>
          <p:nvPr/>
        </p:nvSpPr>
        <p:spPr bwMode="auto">
          <a:xfrm>
            <a:off x="10333260" y="7494726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60" name="Rechteck 659"/>
          <p:cNvSpPr/>
          <p:nvPr/>
        </p:nvSpPr>
        <p:spPr>
          <a:xfrm>
            <a:off x="14077676" y="8898979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1" name="Rechteck 660"/>
          <p:cNvSpPr/>
          <p:nvPr/>
        </p:nvSpPr>
        <p:spPr>
          <a:xfrm>
            <a:off x="14077676" y="861094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2" name="Rechteck 661"/>
          <p:cNvSpPr/>
          <p:nvPr/>
        </p:nvSpPr>
        <p:spPr>
          <a:xfrm>
            <a:off x="14077676" y="9763075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3" name="Rechteck 662"/>
          <p:cNvSpPr/>
          <p:nvPr/>
        </p:nvSpPr>
        <p:spPr>
          <a:xfrm>
            <a:off x="14077676" y="947504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64" name="Gerade Verbindung mit Pfeil 663"/>
          <p:cNvCxnSpPr/>
          <p:nvPr/>
        </p:nvCxnSpPr>
        <p:spPr>
          <a:xfrm>
            <a:off x="14221692" y="9829179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Gerade Verbindung mit Pfeil 664"/>
          <p:cNvCxnSpPr/>
          <p:nvPr/>
        </p:nvCxnSpPr>
        <p:spPr>
          <a:xfrm>
            <a:off x="14221692" y="954114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Gerade Verbindung mit Pfeil 665"/>
          <p:cNvCxnSpPr/>
          <p:nvPr/>
        </p:nvCxnSpPr>
        <p:spPr>
          <a:xfrm>
            <a:off x="14221692" y="774094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Gerade Verbindung mit Pfeil 666"/>
          <p:cNvCxnSpPr/>
          <p:nvPr/>
        </p:nvCxnSpPr>
        <p:spPr>
          <a:xfrm>
            <a:off x="14221692" y="8028979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Gerade Verbindung mit Pfeil 667"/>
          <p:cNvCxnSpPr/>
          <p:nvPr/>
        </p:nvCxnSpPr>
        <p:spPr>
          <a:xfrm>
            <a:off x="14221692" y="8677051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Gerade Verbindung mit Pfeil 668"/>
          <p:cNvCxnSpPr/>
          <p:nvPr/>
        </p:nvCxnSpPr>
        <p:spPr>
          <a:xfrm>
            <a:off x="14221692" y="8965083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Textfeld 310"/>
          <p:cNvSpPr txBox="1">
            <a:spLocks noChangeArrowheads="1"/>
          </p:cNvSpPr>
          <p:nvPr/>
        </p:nvSpPr>
        <p:spPr bwMode="auto">
          <a:xfrm>
            <a:off x="10405268" y="8749059"/>
            <a:ext cx="865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1" name="Textfeld 310"/>
          <p:cNvSpPr txBox="1">
            <a:spLocks noChangeArrowheads="1"/>
          </p:cNvSpPr>
          <p:nvPr/>
        </p:nvSpPr>
        <p:spPr bwMode="auto">
          <a:xfrm>
            <a:off x="14221692" y="8749059"/>
            <a:ext cx="10903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2" name="Textfeld 310"/>
          <p:cNvSpPr txBox="1">
            <a:spLocks noChangeArrowheads="1"/>
          </p:cNvSpPr>
          <p:nvPr/>
        </p:nvSpPr>
        <p:spPr bwMode="auto">
          <a:xfrm>
            <a:off x="14221692" y="7524923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3" name="Textfeld 310"/>
          <p:cNvSpPr txBox="1">
            <a:spLocks noChangeArrowheads="1"/>
          </p:cNvSpPr>
          <p:nvPr/>
        </p:nvSpPr>
        <p:spPr bwMode="auto">
          <a:xfrm>
            <a:off x="14221692" y="7812955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4" name="Abgerundetes Rechteck 673"/>
          <p:cNvSpPr/>
          <p:nvPr/>
        </p:nvSpPr>
        <p:spPr>
          <a:xfrm>
            <a:off x="3780532" y="7812955"/>
            <a:ext cx="129614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LED_CLS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75" name="Rechteck 674"/>
          <p:cNvSpPr/>
          <p:nvPr/>
        </p:nvSpPr>
        <p:spPr>
          <a:xfrm>
            <a:off x="5010571" y="7890867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76" name="Rechteck 675"/>
          <p:cNvSpPr/>
          <p:nvPr/>
        </p:nvSpPr>
        <p:spPr>
          <a:xfrm>
            <a:off x="5010571" y="817979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77" name="Textfeld 307"/>
          <p:cNvSpPr txBox="1">
            <a:spLocks noChangeArrowheads="1"/>
          </p:cNvSpPr>
          <p:nvPr/>
        </p:nvSpPr>
        <p:spPr bwMode="auto">
          <a:xfrm>
            <a:off x="5127402" y="7740947"/>
            <a:ext cx="7413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8" name="Textfeld 310"/>
          <p:cNvSpPr txBox="1">
            <a:spLocks noChangeArrowheads="1"/>
          </p:cNvSpPr>
          <p:nvPr/>
        </p:nvSpPr>
        <p:spPr bwMode="auto">
          <a:xfrm>
            <a:off x="5117877" y="8028979"/>
            <a:ext cx="750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79" name="Gerade Verbindung mit Pfeil 678"/>
          <p:cNvCxnSpPr/>
          <p:nvPr/>
        </p:nvCxnSpPr>
        <p:spPr>
          <a:xfrm>
            <a:off x="5150197" y="8244879"/>
            <a:ext cx="718567" cy="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Gerade Verbindung mit Pfeil 679"/>
          <p:cNvCxnSpPr/>
          <p:nvPr/>
        </p:nvCxnSpPr>
        <p:spPr>
          <a:xfrm>
            <a:off x="5150197" y="7956971"/>
            <a:ext cx="7185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Rechteck 680"/>
          <p:cNvSpPr/>
          <p:nvPr/>
        </p:nvSpPr>
        <p:spPr>
          <a:xfrm>
            <a:off x="3708524" y="788496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82" name="Rechteck 681"/>
          <p:cNvSpPr/>
          <p:nvPr/>
        </p:nvSpPr>
        <p:spPr>
          <a:xfrm>
            <a:off x="3708524" y="817299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83" name="Form 682"/>
          <p:cNvCxnSpPr>
            <a:endCxn id="682" idx="1"/>
          </p:cNvCxnSpPr>
          <p:nvPr/>
        </p:nvCxnSpPr>
        <p:spPr>
          <a:xfrm rot="16200000" flipH="1">
            <a:off x="2720283" y="7253016"/>
            <a:ext cx="1616445" cy="36003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Form 683"/>
          <p:cNvCxnSpPr>
            <a:endCxn id="681" idx="1"/>
          </p:cNvCxnSpPr>
          <p:nvPr/>
        </p:nvCxnSpPr>
        <p:spPr>
          <a:xfrm rot="16200000" flipH="1">
            <a:off x="2791892" y="7037387"/>
            <a:ext cx="1617240" cy="21602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Rechteck 684"/>
          <p:cNvSpPr/>
          <p:nvPr/>
        </p:nvSpPr>
        <p:spPr>
          <a:xfrm>
            <a:off x="9851209" y="605571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86" name="Rechteck 685"/>
          <p:cNvSpPr/>
          <p:nvPr/>
        </p:nvSpPr>
        <p:spPr>
          <a:xfrm>
            <a:off x="10211249" y="605571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87" name="Abgerundetes Rechteck 686"/>
          <p:cNvSpPr/>
          <p:nvPr/>
        </p:nvSpPr>
        <p:spPr>
          <a:xfrm>
            <a:off x="7855474" y="6585613"/>
            <a:ext cx="1268164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88" name="Rechteck 687"/>
          <p:cNvSpPr/>
          <p:nvPr/>
        </p:nvSpPr>
        <p:spPr>
          <a:xfrm>
            <a:off x="7783466" y="6703633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89" name="Rechteck 688"/>
          <p:cNvSpPr/>
          <p:nvPr/>
        </p:nvSpPr>
        <p:spPr>
          <a:xfrm>
            <a:off x="7783466" y="705685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0" name="Rechteck 689"/>
          <p:cNvSpPr/>
          <p:nvPr/>
        </p:nvSpPr>
        <p:spPr>
          <a:xfrm>
            <a:off x="9051630" y="706957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1" name="Rechteck 690"/>
          <p:cNvSpPr/>
          <p:nvPr/>
        </p:nvSpPr>
        <p:spPr>
          <a:xfrm>
            <a:off x="9057534" y="670363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2" name="Textfeld 307"/>
          <p:cNvSpPr txBox="1">
            <a:spLocks noChangeArrowheads="1"/>
          </p:cNvSpPr>
          <p:nvPr/>
        </p:nvSpPr>
        <p:spPr bwMode="auto">
          <a:xfrm>
            <a:off x="9195646" y="6529579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93" name="Textfeld 310"/>
          <p:cNvSpPr txBox="1">
            <a:spLocks noChangeArrowheads="1"/>
          </p:cNvSpPr>
          <p:nvPr/>
        </p:nvSpPr>
        <p:spPr bwMode="auto">
          <a:xfrm>
            <a:off x="9195646" y="6919657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94" name="Abgerundetes Rechteck 693"/>
          <p:cNvSpPr/>
          <p:nvPr/>
        </p:nvSpPr>
        <p:spPr>
          <a:xfrm>
            <a:off x="10916347" y="6559617"/>
            <a:ext cx="1462361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95" name="Rechteck 694"/>
          <p:cNvSpPr/>
          <p:nvPr/>
        </p:nvSpPr>
        <p:spPr>
          <a:xfrm>
            <a:off x="10851830" y="6703633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6" name="Rechteck 695"/>
          <p:cNvSpPr/>
          <p:nvPr/>
        </p:nvSpPr>
        <p:spPr>
          <a:xfrm>
            <a:off x="10851830" y="707116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7" name="Rechteck 696"/>
          <p:cNvSpPr/>
          <p:nvPr/>
        </p:nvSpPr>
        <p:spPr>
          <a:xfrm>
            <a:off x="12307270" y="670363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8" name="Rechteck 697"/>
          <p:cNvSpPr/>
          <p:nvPr/>
        </p:nvSpPr>
        <p:spPr>
          <a:xfrm>
            <a:off x="12313620" y="707116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9" name="Textfeld 307"/>
          <p:cNvSpPr txBox="1">
            <a:spLocks noChangeArrowheads="1"/>
          </p:cNvSpPr>
          <p:nvPr/>
        </p:nvSpPr>
        <p:spPr bwMode="auto">
          <a:xfrm>
            <a:off x="12416808" y="6559617"/>
            <a:ext cx="712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00" name="Textfeld 310"/>
          <p:cNvSpPr txBox="1">
            <a:spLocks noChangeArrowheads="1"/>
          </p:cNvSpPr>
          <p:nvPr/>
        </p:nvSpPr>
        <p:spPr bwMode="auto">
          <a:xfrm>
            <a:off x="12416808" y="6919657"/>
            <a:ext cx="722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led_fp_off</a:t>
            </a:r>
          </a:p>
        </p:txBody>
      </p:sp>
      <p:cxnSp>
        <p:nvCxnSpPr>
          <p:cNvPr id="701" name="Gerade Verbindung mit Pfeil 700"/>
          <p:cNvCxnSpPr/>
          <p:nvPr/>
        </p:nvCxnSpPr>
        <p:spPr>
          <a:xfrm>
            <a:off x="12451733" y="7135681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Gerade Verbindung mit Pfeil 701"/>
          <p:cNvCxnSpPr/>
          <p:nvPr/>
        </p:nvCxnSpPr>
        <p:spPr>
          <a:xfrm>
            <a:off x="12451733" y="6775641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Gerade Verbindung mit Pfeil 702"/>
          <p:cNvCxnSpPr>
            <a:stCxn id="691" idx="3"/>
            <a:endCxn id="695" idx="1"/>
          </p:cNvCxnSpPr>
          <p:nvPr/>
        </p:nvCxnSpPr>
        <p:spPr>
          <a:xfrm>
            <a:off x="9195646" y="6771896"/>
            <a:ext cx="165618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Gerade Verbindung mit Pfeil 703"/>
          <p:cNvCxnSpPr>
            <a:stCxn id="690" idx="3"/>
            <a:endCxn id="696" idx="1"/>
          </p:cNvCxnSpPr>
          <p:nvPr/>
        </p:nvCxnSpPr>
        <p:spPr>
          <a:xfrm>
            <a:off x="9189742" y="7138633"/>
            <a:ext cx="1662088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Gerade Verbindung mit Pfeil 704"/>
          <p:cNvCxnSpPr>
            <a:endCxn id="685" idx="2"/>
          </p:cNvCxnSpPr>
          <p:nvPr/>
        </p:nvCxnSpPr>
        <p:spPr>
          <a:xfrm flipV="1">
            <a:off x="9915726" y="6192235"/>
            <a:ext cx="3746" cy="583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Gerade Verbindung mit Pfeil 705"/>
          <p:cNvCxnSpPr>
            <a:endCxn id="686" idx="2"/>
          </p:cNvCxnSpPr>
          <p:nvPr/>
        </p:nvCxnSpPr>
        <p:spPr>
          <a:xfrm flipV="1">
            <a:off x="10275766" y="6192235"/>
            <a:ext cx="3746" cy="94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Gerade Verbindung mit Pfeil 706"/>
          <p:cNvCxnSpPr>
            <a:endCxn id="689" idx="1"/>
          </p:cNvCxnSpPr>
          <p:nvPr/>
        </p:nvCxnSpPr>
        <p:spPr>
          <a:xfrm flipV="1">
            <a:off x="6876876" y="7125122"/>
            <a:ext cx="90659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hteck 707"/>
          <p:cNvSpPr/>
          <p:nvPr/>
        </p:nvSpPr>
        <p:spPr>
          <a:xfrm>
            <a:off x="1548284" y="7344891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9" name="Rechteck 708"/>
          <p:cNvSpPr/>
          <p:nvPr/>
        </p:nvSpPr>
        <p:spPr>
          <a:xfrm>
            <a:off x="2124348" y="7344891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10" name="Gerade Verbindung mit Pfeil 709"/>
          <p:cNvCxnSpPr>
            <a:stCxn id="708" idx="2"/>
          </p:cNvCxnSpPr>
          <p:nvPr/>
        </p:nvCxnSpPr>
        <p:spPr>
          <a:xfrm>
            <a:off x="1616547" y="7488907"/>
            <a:ext cx="374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Gerade Verbindung mit Pfeil 710"/>
          <p:cNvCxnSpPr/>
          <p:nvPr/>
        </p:nvCxnSpPr>
        <p:spPr>
          <a:xfrm>
            <a:off x="2196356" y="7488907"/>
            <a:ext cx="374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feld 307"/>
          <p:cNvSpPr txBox="1">
            <a:spLocks noChangeArrowheads="1"/>
          </p:cNvSpPr>
          <p:nvPr/>
        </p:nvSpPr>
        <p:spPr bwMode="auto">
          <a:xfrm>
            <a:off x="972220" y="7704931"/>
            <a:ext cx="61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13" name="Textfeld 307"/>
          <p:cNvSpPr txBox="1">
            <a:spLocks noChangeArrowheads="1"/>
          </p:cNvSpPr>
          <p:nvPr/>
        </p:nvSpPr>
        <p:spPr bwMode="auto">
          <a:xfrm>
            <a:off x="2196356" y="7704931"/>
            <a:ext cx="7521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14" name="Abgerundetes Rechteck 713"/>
          <p:cNvSpPr/>
          <p:nvPr/>
        </p:nvSpPr>
        <p:spPr>
          <a:xfrm>
            <a:off x="12133460" y="10225286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LED_ASIM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15" name="Rechteck 714"/>
          <p:cNvSpPr/>
          <p:nvPr/>
        </p:nvSpPr>
        <p:spPr>
          <a:xfrm>
            <a:off x="12061452" y="1029729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6" name="Rechteck 715"/>
          <p:cNvSpPr/>
          <p:nvPr/>
        </p:nvSpPr>
        <p:spPr>
          <a:xfrm>
            <a:off x="12061452" y="1058532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7" name="Rechteck 716"/>
          <p:cNvSpPr/>
          <p:nvPr/>
        </p:nvSpPr>
        <p:spPr>
          <a:xfrm>
            <a:off x="14083580" y="10591230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8" name="Rechteck 717"/>
          <p:cNvSpPr/>
          <p:nvPr/>
        </p:nvSpPr>
        <p:spPr>
          <a:xfrm>
            <a:off x="14083580" y="1030319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9" name="Textfeld 307"/>
          <p:cNvSpPr txBox="1">
            <a:spLocks noChangeArrowheads="1"/>
          </p:cNvSpPr>
          <p:nvPr/>
        </p:nvSpPr>
        <p:spPr bwMode="auto">
          <a:xfrm>
            <a:off x="14221692" y="10153278"/>
            <a:ext cx="12763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20" name="Textfeld 310"/>
          <p:cNvSpPr txBox="1">
            <a:spLocks noChangeArrowheads="1"/>
          </p:cNvSpPr>
          <p:nvPr/>
        </p:nvSpPr>
        <p:spPr bwMode="auto">
          <a:xfrm>
            <a:off x="14221692" y="10434265"/>
            <a:ext cx="12859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21" name="Gerade Verbindung mit Pfeil 720"/>
          <p:cNvCxnSpPr/>
          <p:nvPr/>
        </p:nvCxnSpPr>
        <p:spPr>
          <a:xfrm>
            <a:off x="14221692" y="10657334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Gerade Verbindung mit Pfeil 721"/>
          <p:cNvCxnSpPr/>
          <p:nvPr/>
        </p:nvCxnSpPr>
        <p:spPr>
          <a:xfrm>
            <a:off x="14221692" y="10369302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Rechteck 722"/>
          <p:cNvSpPr/>
          <p:nvPr/>
        </p:nvSpPr>
        <p:spPr>
          <a:xfrm>
            <a:off x="10261253" y="1029729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24" name="Rechteck 723"/>
          <p:cNvSpPr/>
          <p:nvPr/>
        </p:nvSpPr>
        <p:spPr>
          <a:xfrm>
            <a:off x="10261252" y="1058532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25" name="Textfeld 307"/>
          <p:cNvSpPr txBox="1">
            <a:spLocks noChangeArrowheads="1"/>
          </p:cNvSpPr>
          <p:nvPr/>
        </p:nvSpPr>
        <p:spPr bwMode="auto">
          <a:xfrm>
            <a:off x="10405268" y="10123239"/>
            <a:ext cx="10518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26" name="Textfeld 310"/>
          <p:cNvSpPr txBox="1">
            <a:spLocks noChangeArrowheads="1"/>
          </p:cNvSpPr>
          <p:nvPr/>
        </p:nvSpPr>
        <p:spPr bwMode="auto">
          <a:xfrm>
            <a:off x="10405268" y="10411272"/>
            <a:ext cx="10615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27" name="Gerade Verbindung mit Pfeil 726"/>
          <p:cNvCxnSpPr/>
          <p:nvPr/>
        </p:nvCxnSpPr>
        <p:spPr>
          <a:xfrm>
            <a:off x="10405268" y="10365557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Gerade Verbindung mit Pfeil 727"/>
          <p:cNvCxnSpPr/>
          <p:nvPr/>
        </p:nvCxnSpPr>
        <p:spPr>
          <a:xfrm>
            <a:off x="10405268" y="10653589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Rechteck 728"/>
          <p:cNvSpPr/>
          <p:nvPr/>
        </p:nvSpPr>
        <p:spPr>
          <a:xfrm>
            <a:off x="8684567" y="1023270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30" name="Gerade Verbindung mit Pfeil 729"/>
          <p:cNvCxnSpPr/>
          <p:nvPr/>
        </p:nvCxnSpPr>
        <p:spPr>
          <a:xfrm>
            <a:off x="7488039" y="10297219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Textfeld 300"/>
          <p:cNvSpPr txBox="1">
            <a:spLocks noChangeArrowheads="1"/>
          </p:cNvSpPr>
          <p:nvPr/>
        </p:nvSpPr>
        <p:spPr bwMode="auto">
          <a:xfrm>
            <a:off x="7380932" y="10081195"/>
            <a:ext cx="12105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im_alarm_detected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32" name="Abgerundetes Rechteck 731"/>
          <p:cNvSpPr/>
          <p:nvPr/>
        </p:nvSpPr>
        <p:spPr>
          <a:xfrm>
            <a:off x="7750821" y="72261"/>
            <a:ext cx="1232048" cy="374423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3" name="Rechteck 732"/>
          <p:cNvSpPr/>
          <p:nvPr/>
        </p:nvSpPr>
        <p:spPr>
          <a:xfrm>
            <a:off x="7668964" y="360115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34" name="Rechteck 733"/>
          <p:cNvSpPr/>
          <p:nvPr/>
        </p:nvSpPr>
        <p:spPr>
          <a:xfrm>
            <a:off x="7668964" y="64814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35" name="Rechteck 734"/>
          <p:cNvSpPr/>
          <p:nvPr/>
        </p:nvSpPr>
        <p:spPr>
          <a:xfrm>
            <a:off x="7668964" y="936179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36" name="Rechteck 735"/>
          <p:cNvSpPr/>
          <p:nvPr/>
        </p:nvSpPr>
        <p:spPr>
          <a:xfrm>
            <a:off x="7676455" y="122421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37" name="Rechteck 736"/>
          <p:cNvSpPr/>
          <p:nvPr/>
        </p:nvSpPr>
        <p:spPr>
          <a:xfrm>
            <a:off x="7676455" y="151224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38" name="Rechteck 737"/>
          <p:cNvSpPr/>
          <p:nvPr/>
        </p:nvSpPr>
        <p:spPr>
          <a:xfrm>
            <a:off x="7668964" y="180027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39" name="Rechteck 738"/>
          <p:cNvSpPr/>
          <p:nvPr/>
        </p:nvSpPr>
        <p:spPr>
          <a:xfrm>
            <a:off x="7668964" y="2088307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40" name="Rechteck 739"/>
          <p:cNvSpPr/>
          <p:nvPr/>
        </p:nvSpPr>
        <p:spPr>
          <a:xfrm>
            <a:off x="7668964" y="237633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41" name="Textfeld 310"/>
          <p:cNvSpPr txBox="1">
            <a:spLocks noChangeArrowheads="1"/>
          </p:cNvSpPr>
          <p:nvPr/>
        </p:nvSpPr>
        <p:spPr bwMode="auto">
          <a:xfrm>
            <a:off x="9047410" y="2229278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2" name="Textfeld 310"/>
          <p:cNvSpPr txBox="1">
            <a:spLocks noChangeArrowheads="1"/>
          </p:cNvSpPr>
          <p:nvPr/>
        </p:nvSpPr>
        <p:spPr bwMode="auto">
          <a:xfrm>
            <a:off x="9044235" y="2445302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3" name="Rechteck 742"/>
          <p:cNvSpPr/>
          <p:nvPr/>
        </p:nvSpPr>
        <p:spPr>
          <a:xfrm>
            <a:off x="8910860" y="240333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44" name="Gerade Verbindung mit Pfeil 743"/>
          <p:cNvCxnSpPr/>
          <p:nvPr/>
        </p:nvCxnSpPr>
        <p:spPr>
          <a:xfrm>
            <a:off x="9048972" y="2471596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Rechteck 744"/>
          <p:cNvSpPr/>
          <p:nvPr/>
        </p:nvSpPr>
        <p:spPr>
          <a:xfrm>
            <a:off x="8916764" y="261935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46" name="Gerade Verbindung mit Pfeil 745"/>
          <p:cNvCxnSpPr>
            <a:stCxn id="759" idx="3"/>
            <a:endCxn id="751" idx="1"/>
          </p:cNvCxnSpPr>
          <p:nvPr/>
        </p:nvCxnSpPr>
        <p:spPr>
          <a:xfrm>
            <a:off x="9054876" y="3638501"/>
            <a:ext cx="3151336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Rechteck 746"/>
          <p:cNvSpPr/>
          <p:nvPr/>
        </p:nvSpPr>
        <p:spPr>
          <a:xfrm>
            <a:off x="7668964" y="266437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48" name="Rechteck 747"/>
          <p:cNvSpPr/>
          <p:nvPr/>
        </p:nvSpPr>
        <p:spPr>
          <a:xfrm>
            <a:off x="7668964" y="295240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49" name="Rechteck 748"/>
          <p:cNvSpPr/>
          <p:nvPr/>
        </p:nvSpPr>
        <p:spPr>
          <a:xfrm>
            <a:off x="8916764" y="328220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0" name="Abgerundetes Rechteck 749"/>
          <p:cNvSpPr/>
          <p:nvPr/>
        </p:nvSpPr>
        <p:spPr>
          <a:xfrm>
            <a:off x="12278220" y="3240435"/>
            <a:ext cx="1368152" cy="50405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51" name="Rechteck 750"/>
          <p:cNvSpPr/>
          <p:nvPr/>
        </p:nvSpPr>
        <p:spPr>
          <a:xfrm>
            <a:off x="12206212" y="357023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2" name="Rechteck 751"/>
          <p:cNvSpPr/>
          <p:nvPr/>
        </p:nvSpPr>
        <p:spPr>
          <a:xfrm>
            <a:off x="12206212" y="328220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3" name="Rechteck 752"/>
          <p:cNvSpPr/>
          <p:nvPr/>
        </p:nvSpPr>
        <p:spPr>
          <a:xfrm>
            <a:off x="13574364" y="328811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4" name="Rechteck 753"/>
          <p:cNvSpPr/>
          <p:nvPr/>
        </p:nvSpPr>
        <p:spPr>
          <a:xfrm>
            <a:off x="13574364" y="357772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5" name="Textfeld 307"/>
          <p:cNvSpPr txBox="1">
            <a:spLocks noChangeArrowheads="1"/>
          </p:cNvSpPr>
          <p:nvPr/>
        </p:nvSpPr>
        <p:spPr bwMode="auto">
          <a:xfrm>
            <a:off x="13710616" y="3138389"/>
            <a:ext cx="12319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56" name="Textfeld 310"/>
          <p:cNvSpPr txBox="1">
            <a:spLocks noChangeArrowheads="1"/>
          </p:cNvSpPr>
          <p:nvPr/>
        </p:nvSpPr>
        <p:spPr bwMode="auto">
          <a:xfrm>
            <a:off x="13701091" y="3426222"/>
            <a:ext cx="1241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57" name="Gerade Verbindung mit Pfeil 756"/>
          <p:cNvCxnSpPr/>
          <p:nvPr/>
        </p:nvCxnSpPr>
        <p:spPr>
          <a:xfrm>
            <a:off x="13718380" y="3642246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Gerade Verbindung mit Pfeil 757"/>
          <p:cNvCxnSpPr/>
          <p:nvPr/>
        </p:nvCxnSpPr>
        <p:spPr>
          <a:xfrm>
            <a:off x="13718380" y="3354214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hteck 758"/>
          <p:cNvSpPr/>
          <p:nvPr/>
        </p:nvSpPr>
        <p:spPr>
          <a:xfrm>
            <a:off x="8916764" y="357023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60" name="Textfeld 310"/>
          <p:cNvSpPr txBox="1">
            <a:spLocks noChangeArrowheads="1"/>
          </p:cNvSpPr>
          <p:nvPr/>
        </p:nvSpPr>
        <p:spPr bwMode="auto">
          <a:xfrm>
            <a:off x="9061171" y="3426262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61" name="Gerade Verbindung mit Pfeil 760"/>
          <p:cNvCxnSpPr/>
          <p:nvPr/>
        </p:nvCxnSpPr>
        <p:spPr>
          <a:xfrm>
            <a:off x="9054876" y="2691365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Gerade Verbindung mit Pfeil 761"/>
          <p:cNvCxnSpPr>
            <a:stCxn id="749" idx="3"/>
            <a:endCxn id="752" idx="1"/>
          </p:cNvCxnSpPr>
          <p:nvPr/>
        </p:nvCxnSpPr>
        <p:spPr>
          <a:xfrm>
            <a:off x="9054876" y="3350469"/>
            <a:ext cx="315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Gerade Verbindung mit Pfeil 762"/>
          <p:cNvCxnSpPr/>
          <p:nvPr/>
        </p:nvCxnSpPr>
        <p:spPr>
          <a:xfrm flipV="1">
            <a:off x="10787831" y="2994373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Gerade Verbindung mit Pfeil 763"/>
          <p:cNvCxnSpPr/>
          <p:nvPr/>
        </p:nvCxnSpPr>
        <p:spPr>
          <a:xfrm flipV="1">
            <a:off x="11107116" y="2994373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hteck 764"/>
          <p:cNvSpPr/>
          <p:nvPr/>
        </p:nvSpPr>
        <p:spPr>
          <a:xfrm>
            <a:off x="8916663" y="1895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66" name="Rechteck 765"/>
          <p:cNvSpPr/>
          <p:nvPr/>
        </p:nvSpPr>
        <p:spPr>
          <a:xfrm>
            <a:off x="8916663" y="105351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67" name="Textfeld 307"/>
          <p:cNvSpPr txBox="1">
            <a:spLocks noChangeArrowheads="1"/>
          </p:cNvSpPr>
          <p:nvPr/>
        </p:nvSpPr>
        <p:spPr bwMode="auto">
          <a:xfrm>
            <a:off x="9054776" y="9308"/>
            <a:ext cx="1328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8" name="Textfeld 310"/>
          <p:cNvSpPr txBox="1">
            <a:spLocks noChangeArrowheads="1"/>
          </p:cNvSpPr>
          <p:nvPr/>
        </p:nvSpPr>
        <p:spPr bwMode="auto">
          <a:xfrm>
            <a:off x="9067476" y="1406656"/>
            <a:ext cx="11737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em_pos_hor_pend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69" name="Gerade Verbindung mit Pfeil 768"/>
          <p:cNvCxnSpPr>
            <a:stCxn id="766" idx="3"/>
            <a:endCxn id="788" idx="1"/>
          </p:cNvCxnSpPr>
          <p:nvPr/>
        </p:nvCxnSpPr>
        <p:spPr>
          <a:xfrm>
            <a:off x="9054776" y="1121774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Gerade Verbindung mit Pfeil 769"/>
          <p:cNvCxnSpPr>
            <a:stCxn id="765" idx="3"/>
            <a:endCxn id="784" idx="1"/>
          </p:cNvCxnSpPr>
          <p:nvPr/>
        </p:nvCxnSpPr>
        <p:spPr>
          <a:xfrm>
            <a:off x="9054776" y="258596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1" name="Textfeld 310"/>
          <p:cNvSpPr txBox="1">
            <a:spLocks noChangeArrowheads="1"/>
          </p:cNvSpPr>
          <p:nvPr/>
        </p:nvSpPr>
        <p:spPr bwMode="auto">
          <a:xfrm>
            <a:off x="9054776" y="1125643"/>
            <a:ext cx="1152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em_pos_hor_right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2" name="Textfeld 307"/>
          <p:cNvSpPr txBox="1">
            <a:spLocks noChangeArrowheads="1"/>
          </p:cNvSpPr>
          <p:nvPr/>
        </p:nvSpPr>
        <p:spPr bwMode="auto">
          <a:xfrm>
            <a:off x="9054776" y="879581"/>
            <a:ext cx="11160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3" name="Textfeld 307"/>
          <p:cNvSpPr txBox="1">
            <a:spLocks noChangeArrowheads="1"/>
          </p:cNvSpPr>
          <p:nvPr/>
        </p:nvSpPr>
        <p:spPr bwMode="auto">
          <a:xfrm>
            <a:off x="9054776" y="303516"/>
            <a:ext cx="1204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em_pos_vert_pend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4" name="Textfeld 310"/>
          <p:cNvSpPr txBox="1">
            <a:spLocks noChangeArrowheads="1"/>
          </p:cNvSpPr>
          <p:nvPr/>
        </p:nvSpPr>
        <p:spPr bwMode="auto">
          <a:xfrm>
            <a:off x="9054776" y="1959542"/>
            <a:ext cx="10823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5" name="Rechteck 774"/>
          <p:cNvSpPr/>
          <p:nvPr/>
        </p:nvSpPr>
        <p:spPr>
          <a:xfrm>
            <a:off x="8916663" y="155756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76" name="Gerade Verbindung mit Pfeil 775"/>
          <p:cNvCxnSpPr>
            <a:stCxn id="775" idx="3"/>
            <a:endCxn id="791" idx="1"/>
          </p:cNvCxnSpPr>
          <p:nvPr/>
        </p:nvCxnSpPr>
        <p:spPr>
          <a:xfrm>
            <a:off x="9054776" y="1625830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Rechteck 776"/>
          <p:cNvSpPr/>
          <p:nvPr/>
        </p:nvSpPr>
        <p:spPr>
          <a:xfrm>
            <a:off x="8916663" y="126953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78" name="Gerade Verbindung mit Pfeil 777"/>
          <p:cNvCxnSpPr>
            <a:stCxn id="777" idx="3"/>
            <a:endCxn id="790" idx="1"/>
          </p:cNvCxnSpPr>
          <p:nvPr/>
        </p:nvCxnSpPr>
        <p:spPr>
          <a:xfrm>
            <a:off x="9054776" y="1337798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Rechteck 778"/>
          <p:cNvSpPr/>
          <p:nvPr/>
        </p:nvSpPr>
        <p:spPr>
          <a:xfrm>
            <a:off x="8916663" y="213363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80" name="Gerade Verbindung mit Pfeil 779"/>
          <p:cNvCxnSpPr>
            <a:stCxn id="779" idx="3"/>
            <a:endCxn id="794" idx="1"/>
          </p:cNvCxnSpPr>
          <p:nvPr/>
        </p:nvCxnSpPr>
        <p:spPr>
          <a:xfrm>
            <a:off x="9054776" y="2201894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Rechteck 780"/>
          <p:cNvSpPr/>
          <p:nvPr/>
        </p:nvSpPr>
        <p:spPr>
          <a:xfrm>
            <a:off x="8916664" y="483474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82" name="Gerade Verbindung mit Pfeil 781"/>
          <p:cNvCxnSpPr>
            <a:stCxn id="781" idx="3"/>
            <a:endCxn id="785" idx="1"/>
          </p:cNvCxnSpPr>
          <p:nvPr/>
        </p:nvCxnSpPr>
        <p:spPr>
          <a:xfrm>
            <a:off x="9054776" y="552531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Abgerundetes Rechteck 782"/>
          <p:cNvSpPr/>
          <p:nvPr/>
        </p:nvSpPr>
        <p:spPr>
          <a:xfrm>
            <a:off x="12295136" y="189415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LED_EMB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84" name="Rechteck 783"/>
          <p:cNvSpPr/>
          <p:nvPr/>
        </p:nvSpPr>
        <p:spPr>
          <a:xfrm>
            <a:off x="12223128" y="1895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5" name="Rechteck 784"/>
          <p:cNvSpPr/>
          <p:nvPr/>
        </p:nvSpPr>
        <p:spPr>
          <a:xfrm>
            <a:off x="12223128" y="483474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6" name="Abgerundetes Rechteck 785"/>
          <p:cNvSpPr/>
          <p:nvPr/>
        </p:nvSpPr>
        <p:spPr>
          <a:xfrm>
            <a:off x="12295136" y="765479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LED_EMT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87" name="Rechteck 786"/>
          <p:cNvSpPr/>
          <p:nvPr/>
        </p:nvSpPr>
        <p:spPr>
          <a:xfrm>
            <a:off x="12223128" y="76547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8" name="Rechteck 787"/>
          <p:cNvSpPr/>
          <p:nvPr/>
        </p:nvSpPr>
        <p:spPr>
          <a:xfrm>
            <a:off x="12223128" y="105351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9" name="Abgerundetes Rechteck 788"/>
          <p:cNvSpPr/>
          <p:nvPr/>
        </p:nvSpPr>
        <p:spPr>
          <a:xfrm>
            <a:off x="12295136" y="1269535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90" name="Rechteck 789"/>
          <p:cNvSpPr/>
          <p:nvPr/>
        </p:nvSpPr>
        <p:spPr>
          <a:xfrm>
            <a:off x="12223128" y="126953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1" name="Rechteck 790"/>
          <p:cNvSpPr/>
          <p:nvPr/>
        </p:nvSpPr>
        <p:spPr>
          <a:xfrm>
            <a:off x="12223128" y="155756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2" name="Abgerundetes Rechteck 791"/>
          <p:cNvSpPr/>
          <p:nvPr/>
        </p:nvSpPr>
        <p:spPr>
          <a:xfrm>
            <a:off x="12295136" y="1845599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LED_EML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93" name="Rechteck 792"/>
          <p:cNvSpPr/>
          <p:nvPr/>
        </p:nvSpPr>
        <p:spPr>
          <a:xfrm>
            <a:off x="12223128" y="184559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4" name="Rechteck 793"/>
          <p:cNvSpPr/>
          <p:nvPr/>
        </p:nvSpPr>
        <p:spPr>
          <a:xfrm>
            <a:off x="12223128" y="21336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1" name="Rechteck 800"/>
          <p:cNvSpPr/>
          <p:nvPr/>
        </p:nvSpPr>
        <p:spPr>
          <a:xfrm>
            <a:off x="13591280" y="184559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2" name="Rechteck 801"/>
          <p:cNvSpPr/>
          <p:nvPr/>
        </p:nvSpPr>
        <p:spPr>
          <a:xfrm>
            <a:off x="13591280" y="21336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3" name="Rechteck 802"/>
          <p:cNvSpPr/>
          <p:nvPr/>
        </p:nvSpPr>
        <p:spPr>
          <a:xfrm>
            <a:off x="13591280" y="126953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4" name="Rechteck 803"/>
          <p:cNvSpPr/>
          <p:nvPr/>
        </p:nvSpPr>
        <p:spPr>
          <a:xfrm>
            <a:off x="13591280" y="155756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5" name="Rechteck 804"/>
          <p:cNvSpPr/>
          <p:nvPr/>
        </p:nvSpPr>
        <p:spPr>
          <a:xfrm>
            <a:off x="13591280" y="76547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6" name="Rechteck 805"/>
          <p:cNvSpPr/>
          <p:nvPr/>
        </p:nvSpPr>
        <p:spPr>
          <a:xfrm>
            <a:off x="13591280" y="105351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7" name="Rechteck 806"/>
          <p:cNvSpPr/>
          <p:nvPr/>
        </p:nvSpPr>
        <p:spPr>
          <a:xfrm>
            <a:off x="13591280" y="18941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8" name="Rechteck 807"/>
          <p:cNvSpPr/>
          <p:nvPr/>
        </p:nvSpPr>
        <p:spPr>
          <a:xfrm>
            <a:off x="13591280" y="47744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09" name="Gerade Verbindung mit Pfeil 808"/>
          <p:cNvCxnSpPr/>
          <p:nvPr/>
        </p:nvCxnSpPr>
        <p:spPr>
          <a:xfrm>
            <a:off x="13735296" y="220563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Gerade Verbindung mit Pfeil 809"/>
          <p:cNvCxnSpPr/>
          <p:nvPr/>
        </p:nvCxnSpPr>
        <p:spPr>
          <a:xfrm>
            <a:off x="13735296" y="191760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Gerade Verbindung mit Pfeil 810"/>
          <p:cNvCxnSpPr/>
          <p:nvPr/>
        </p:nvCxnSpPr>
        <p:spPr>
          <a:xfrm>
            <a:off x="13735296" y="54945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Gerade Verbindung mit Pfeil 811"/>
          <p:cNvCxnSpPr/>
          <p:nvPr/>
        </p:nvCxnSpPr>
        <p:spPr>
          <a:xfrm>
            <a:off x="13735296" y="261423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Gerade Verbindung mit Pfeil 812"/>
          <p:cNvCxnSpPr/>
          <p:nvPr/>
        </p:nvCxnSpPr>
        <p:spPr>
          <a:xfrm>
            <a:off x="13735296" y="112551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Gerade Verbindung mit Pfeil 813"/>
          <p:cNvCxnSpPr/>
          <p:nvPr/>
        </p:nvCxnSpPr>
        <p:spPr>
          <a:xfrm>
            <a:off x="13735296" y="83748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Gerade Verbindung mit Pfeil 814"/>
          <p:cNvCxnSpPr/>
          <p:nvPr/>
        </p:nvCxnSpPr>
        <p:spPr>
          <a:xfrm>
            <a:off x="13735296" y="162957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Gerade Verbindung mit Pfeil 815"/>
          <p:cNvCxnSpPr/>
          <p:nvPr/>
        </p:nvCxnSpPr>
        <p:spPr>
          <a:xfrm>
            <a:off x="13735296" y="1341543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Textfeld 307"/>
          <p:cNvSpPr txBox="1">
            <a:spLocks noChangeArrowheads="1"/>
          </p:cNvSpPr>
          <p:nvPr/>
        </p:nvSpPr>
        <p:spPr bwMode="auto">
          <a:xfrm>
            <a:off x="13735296" y="45399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18" name="Textfeld 307"/>
          <p:cNvSpPr txBox="1">
            <a:spLocks noChangeArrowheads="1"/>
          </p:cNvSpPr>
          <p:nvPr/>
        </p:nvSpPr>
        <p:spPr bwMode="auto">
          <a:xfrm>
            <a:off x="13735296" y="333431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19" name="Textfeld 307"/>
          <p:cNvSpPr txBox="1">
            <a:spLocks noChangeArrowheads="1"/>
          </p:cNvSpPr>
          <p:nvPr/>
        </p:nvSpPr>
        <p:spPr bwMode="auto">
          <a:xfrm>
            <a:off x="13735296" y="621463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0" name="Textfeld 307"/>
          <p:cNvSpPr txBox="1">
            <a:spLocks noChangeArrowheads="1"/>
          </p:cNvSpPr>
          <p:nvPr/>
        </p:nvSpPr>
        <p:spPr bwMode="auto">
          <a:xfrm>
            <a:off x="13735296" y="909495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1" name="Textfeld 307"/>
          <p:cNvSpPr txBox="1">
            <a:spLocks noChangeArrowheads="1"/>
          </p:cNvSpPr>
          <p:nvPr/>
        </p:nvSpPr>
        <p:spPr bwMode="auto">
          <a:xfrm>
            <a:off x="13735296" y="1125519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2" name="Textfeld 821"/>
          <p:cNvSpPr txBox="1">
            <a:spLocks noChangeArrowheads="1"/>
          </p:cNvSpPr>
          <p:nvPr/>
        </p:nvSpPr>
        <p:spPr bwMode="auto">
          <a:xfrm>
            <a:off x="13735296" y="1413551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3" name="Textfeld 307"/>
          <p:cNvSpPr txBox="1">
            <a:spLocks noChangeArrowheads="1"/>
          </p:cNvSpPr>
          <p:nvPr/>
        </p:nvSpPr>
        <p:spPr bwMode="auto">
          <a:xfrm>
            <a:off x="13735296" y="1701583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4" name="Textfeld 307"/>
          <p:cNvSpPr txBox="1">
            <a:spLocks noChangeArrowheads="1"/>
          </p:cNvSpPr>
          <p:nvPr/>
        </p:nvSpPr>
        <p:spPr bwMode="auto">
          <a:xfrm>
            <a:off x="13735296" y="1989615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25" name="Gewinkelte Verbindung 824"/>
          <p:cNvCxnSpPr>
            <a:endCxn id="787" idx="1"/>
          </p:cNvCxnSpPr>
          <p:nvPr/>
        </p:nvCxnSpPr>
        <p:spPr>
          <a:xfrm>
            <a:off x="9703965" y="555408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Gewinkelte Verbindung 825"/>
          <p:cNvCxnSpPr/>
          <p:nvPr/>
        </p:nvCxnSpPr>
        <p:spPr>
          <a:xfrm>
            <a:off x="9704065" y="1629699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Textfeld 310"/>
          <p:cNvSpPr txBox="1">
            <a:spLocks noChangeArrowheads="1"/>
          </p:cNvSpPr>
          <p:nvPr/>
        </p:nvSpPr>
        <p:spPr bwMode="auto">
          <a:xfrm>
            <a:off x="9044235" y="2877350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8" name="Rechteck 827"/>
          <p:cNvSpPr/>
          <p:nvPr/>
        </p:nvSpPr>
        <p:spPr>
          <a:xfrm>
            <a:off x="8910860" y="283538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29" name="Gerade Verbindung mit Pfeil 828"/>
          <p:cNvCxnSpPr>
            <a:stCxn id="828" idx="3"/>
          </p:cNvCxnSpPr>
          <p:nvPr/>
        </p:nvCxnSpPr>
        <p:spPr>
          <a:xfrm>
            <a:off x="9048972" y="2903644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hteck 829"/>
          <p:cNvSpPr/>
          <p:nvPr/>
        </p:nvSpPr>
        <p:spPr>
          <a:xfrm>
            <a:off x="8916764" y="305140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31" name="Gerade Verbindung mit Pfeil 830"/>
          <p:cNvCxnSpPr>
            <a:stCxn id="830" idx="3"/>
          </p:cNvCxnSpPr>
          <p:nvPr/>
        </p:nvCxnSpPr>
        <p:spPr>
          <a:xfrm>
            <a:off x="9054876" y="3119668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Textfeld 310"/>
          <p:cNvSpPr txBox="1">
            <a:spLocks noChangeArrowheads="1"/>
          </p:cNvSpPr>
          <p:nvPr/>
        </p:nvSpPr>
        <p:spPr bwMode="auto">
          <a:xfrm>
            <a:off x="9032317" y="2661168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33" name="Textfeld 310"/>
          <p:cNvSpPr txBox="1">
            <a:spLocks noChangeArrowheads="1"/>
          </p:cNvSpPr>
          <p:nvPr/>
        </p:nvSpPr>
        <p:spPr bwMode="auto">
          <a:xfrm>
            <a:off x="9054876" y="3138429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43" name="Gerade Verbindung mit Pfeil 342"/>
          <p:cNvCxnSpPr/>
          <p:nvPr/>
        </p:nvCxnSpPr>
        <p:spPr>
          <a:xfrm flipV="1">
            <a:off x="4222750" y="5868442"/>
            <a:ext cx="0" cy="459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mit Pfeil 345"/>
          <p:cNvCxnSpPr/>
          <p:nvPr/>
        </p:nvCxnSpPr>
        <p:spPr>
          <a:xfrm flipV="1">
            <a:off x="4500612" y="5868442"/>
            <a:ext cx="0" cy="758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Gerade Verbindung mit Pfeil 349"/>
          <p:cNvCxnSpPr/>
          <p:nvPr/>
        </p:nvCxnSpPr>
        <p:spPr>
          <a:xfrm flipV="1">
            <a:off x="11341372" y="399623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Gerade Verbindung mit Pfeil 350"/>
          <p:cNvCxnSpPr/>
          <p:nvPr/>
        </p:nvCxnSpPr>
        <p:spPr>
          <a:xfrm>
            <a:off x="11341372" y="471631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mit Pfeil 352"/>
          <p:cNvCxnSpPr/>
          <p:nvPr/>
        </p:nvCxnSpPr>
        <p:spPr>
          <a:xfrm flipV="1">
            <a:off x="11485388" y="834885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Gerade Verbindung mit Pfeil 353"/>
          <p:cNvCxnSpPr/>
          <p:nvPr/>
        </p:nvCxnSpPr>
        <p:spPr>
          <a:xfrm flipV="1">
            <a:off x="11688942" y="8348942"/>
            <a:ext cx="0" cy="64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 flipV="1">
            <a:off x="11497858" y="918081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357"/>
          <p:cNvCxnSpPr/>
          <p:nvPr/>
        </p:nvCxnSpPr>
        <p:spPr>
          <a:xfrm flipV="1">
            <a:off x="11701412" y="9180896"/>
            <a:ext cx="0" cy="64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Gerade Verbindung mit Pfeil 358"/>
          <p:cNvCxnSpPr/>
          <p:nvPr/>
        </p:nvCxnSpPr>
        <p:spPr>
          <a:xfrm flipV="1">
            <a:off x="11496099" y="9999539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 Verbindung mit Pfeil 359"/>
          <p:cNvCxnSpPr/>
          <p:nvPr/>
        </p:nvCxnSpPr>
        <p:spPr>
          <a:xfrm flipV="1">
            <a:off x="11699653" y="9999625"/>
            <a:ext cx="0" cy="64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feld 300"/>
          <p:cNvSpPr txBox="1">
            <a:spLocks noChangeArrowheads="1"/>
          </p:cNvSpPr>
          <p:nvPr/>
        </p:nvSpPr>
        <p:spPr bwMode="auto">
          <a:xfrm>
            <a:off x="180132" y="6702341"/>
            <a:ext cx="7216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car_drives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48" name="Textfeld 300"/>
          <p:cNvSpPr txBox="1">
            <a:spLocks noChangeArrowheads="1"/>
          </p:cNvSpPr>
          <p:nvPr/>
        </p:nvSpPr>
        <p:spPr bwMode="auto">
          <a:xfrm>
            <a:off x="180132" y="7020570"/>
            <a:ext cx="76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door_open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260252" y="687655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1260252" y="717207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55" name="Gerade Verbindung mit Pfeil 354"/>
          <p:cNvCxnSpPr/>
          <p:nvPr/>
        </p:nvCxnSpPr>
        <p:spPr>
          <a:xfrm>
            <a:off x="468164" y="6941071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Gerade Verbindung mit Pfeil 355"/>
          <p:cNvCxnSpPr/>
          <p:nvPr/>
        </p:nvCxnSpPr>
        <p:spPr>
          <a:xfrm>
            <a:off x="468164" y="7236594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hteck 360"/>
          <p:cNvSpPr/>
          <p:nvPr/>
        </p:nvSpPr>
        <p:spPr>
          <a:xfrm>
            <a:off x="1260252" y="544388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62" name="Gerade Verbindung mit Pfeil 361"/>
          <p:cNvCxnSpPr/>
          <p:nvPr/>
        </p:nvCxnSpPr>
        <p:spPr>
          <a:xfrm>
            <a:off x="612180" y="5508402"/>
            <a:ext cx="633719" cy="3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feld 298"/>
          <p:cNvSpPr txBox="1">
            <a:spLocks noChangeArrowheads="1"/>
          </p:cNvSpPr>
          <p:nvPr/>
        </p:nvSpPr>
        <p:spPr bwMode="auto">
          <a:xfrm>
            <a:off x="108124" y="5292378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confirm_alarm</a:t>
            </a:r>
            <a:endParaRPr lang="de-DE" sz="1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Macintosh PowerPoint</Application>
  <PresentationFormat>Benutzerdefiniert</PresentationFormat>
  <Paragraphs>115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Remo Lachmann</cp:lastModifiedBy>
  <cp:revision>217</cp:revision>
  <dcterms:created xsi:type="dcterms:W3CDTF">2012-06-05T08:13:00Z</dcterms:created>
  <dcterms:modified xsi:type="dcterms:W3CDTF">2013-02-26T10:31:23Z</dcterms:modified>
</cp:coreProperties>
</file>