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756126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200" d="100"/>
          <a:sy n="200" d="100"/>
        </p:scale>
        <p:origin x="4812" y="4752"/>
      </p:cViewPr>
      <p:guideLst>
        <p:guide orient="horz" pos="2382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4193" y="2348899"/>
            <a:ext cx="12854146" cy="162077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8381" y="4284723"/>
            <a:ext cx="10585769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350942" y="423581"/>
            <a:ext cx="4762546" cy="9033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58060" y="423581"/>
            <a:ext cx="14040844" cy="903325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4577" y="4858817"/>
            <a:ext cx="12854146" cy="150175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4577" y="3204791"/>
            <a:ext cx="12854146" cy="165402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58062" y="2469668"/>
            <a:ext cx="9401693" cy="698716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11802" y="2469668"/>
            <a:ext cx="9401695" cy="698716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130" y="302809"/>
            <a:ext cx="1361027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6130" y="1692542"/>
            <a:ext cx="6681742" cy="70536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56130" y="2397905"/>
            <a:ext cx="6681742" cy="43564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82044" y="1692542"/>
            <a:ext cx="6684365" cy="70536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82044" y="2397905"/>
            <a:ext cx="6684365" cy="43564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127" y="301055"/>
            <a:ext cx="4975208" cy="128121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2491" y="301056"/>
            <a:ext cx="8453912" cy="645332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6127" y="1582265"/>
            <a:ext cx="4975208" cy="517211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4134" y="5292889"/>
            <a:ext cx="9073515" cy="62485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64134" y="675615"/>
            <a:ext cx="9073515" cy="4536758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64134" y="5917743"/>
            <a:ext cx="9073515" cy="88739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6130" y="302809"/>
            <a:ext cx="13610274" cy="1260211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6130" y="1764298"/>
            <a:ext cx="13610274" cy="499008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6139" y="7008176"/>
            <a:ext cx="3528587" cy="4025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166866" y="7008176"/>
            <a:ext cx="4788799" cy="4025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825" y="7008176"/>
            <a:ext cx="3528587" cy="4025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Abgerundetes Rechteck 526"/>
          <p:cNvSpPr/>
          <p:nvPr/>
        </p:nvSpPr>
        <p:spPr>
          <a:xfrm>
            <a:off x="7840961" y="4113639"/>
            <a:ext cx="2636315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7768952" y="426514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9" name="Rechteck 528"/>
          <p:cNvSpPr/>
          <p:nvPr/>
        </p:nvSpPr>
        <p:spPr>
          <a:xfrm>
            <a:off x="7768952" y="45531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0" name="Rechteck 529"/>
          <p:cNvSpPr/>
          <p:nvPr/>
        </p:nvSpPr>
        <p:spPr>
          <a:xfrm>
            <a:off x="7768952" y="484121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1" name="Rechteck 530"/>
          <p:cNvSpPr/>
          <p:nvPr/>
        </p:nvSpPr>
        <p:spPr>
          <a:xfrm>
            <a:off x="7768952" y="51292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2" name="Gerade Verbindung mit Pfeil 531"/>
          <p:cNvCxnSpPr>
            <a:endCxn id="530" idx="1"/>
          </p:cNvCxnSpPr>
          <p:nvPr/>
        </p:nvCxnSpPr>
        <p:spPr>
          <a:xfrm flipV="1">
            <a:off x="6976864" y="4910267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feld 302"/>
          <p:cNvSpPr txBox="1">
            <a:spLocks noChangeArrowheads="1"/>
          </p:cNvSpPr>
          <p:nvPr/>
        </p:nvSpPr>
        <p:spPr bwMode="auto">
          <a:xfrm>
            <a:off x="6914380" y="4689704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34" name="Gerade Verbindung mit Pfeil 533"/>
          <p:cNvCxnSpPr>
            <a:endCxn id="531" idx="1"/>
          </p:cNvCxnSpPr>
          <p:nvPr/>
        </p:nvCxnSpPr>
        <p:spPr>
          <a:xfrm flipV="1">
            <a:off x="6969423" y="5197506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Textfeld 304"/>
          <p:cNvSpPr txBox="1">
            <a:spLocks noChangeArrowheads="1"/>
          </p:cNvSpPr>
          <p:nvPr/>
        </p:nvSpPr>
        <p:spPr bwMode="auto">
          <a:xfrm>
            <a:off x="6914380" y="4977042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536" name="Rechteck 535"/>
          <p:cNvSpPr/>
          <p:nvPr/>
        </p:nvSpPr>
        <p:spPr>
          <a:xfrm>
            <a:off x="10405268" y="4329664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7" name="Textfeld 307"/>
          <p:cNvSpPr txBox="1">
            <a:spLocks noChangeArrowheads="1"/>
          </p:cNvSpPr>
          <p:nvPr/>
        </p:nvSpPr>
        <p:spPr bwMode="auto">
          <a:xfrm>
            <a:off x="10477276" y="4155451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8" name="Textfeld 308"/>
          <p:cNvSpPr txBox="1">
            <a:spLocks noChangeArrowheads="1"/>
          </p:cNvSpPr>
          <p:nvPr/>
        </p:nvSpPr>
        <p:spPr bwMode="auto">
          <a:xfrm>
            <a:off x="10487872" y="4545688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10405268" y="468970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0" name="Gerade Verbindung mit Pfeil 539"/>
          <p:cNvCxnSpPr>
            <a:stCxn id="539" idx="3"/>
            <a:endCxn id="607" idx="1"/>
          </p:cNvCxnSpPr>
          <p:nvPr/>
        </p:nvCxnSpPr>
        <p:spPr>
          <a:xfrm>
            <a:off x="10543381" y="4757967"/>
            <a:ext cx="1164628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 Verbindung mit Pfeil 540"/>
          <p:cNvCxnSpPr>
            <a:stCxn id="536" idx="3"/>
            <a:endCxn id="606" idx="1"/>
          </p:cNvCxnSpPr>
          <p:nvPr/>
        </p:nvCxnSpPr>
        <p:spPr>
          <a:xfrm>
            <a:off x="10543381" y="4398720"/>
            <a:ext cx="11646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 Verbindung mit Pfeil 541"/>
          <p:cNvCxnSpPr>
            <a:endCxn id="640" idx="1"/>
          </p:cNvCxnSpPr>
          <p:nvPr/>
        </p:nvCxnSpPr>
        <p:spPr>
          <a:xfrm>
            <a:off x="6606976" y="1626599"/>
            <a:ext cx="1069479" cy="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Textfeld 316"/>
          <p:cNvSpPr txBox="1">
            <a:spLocks noChangeArrowheads="1"/>
          </p:cNvSpPr>
          <p:nvPr/>
        </p:nvSpPr>
        <p:spPr bwMode="auto">
          <a:xfrm>
            <a:off x="6534968" y="1410699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44" name="Gerade Verbindung mit Pfeil 543"/>
          <p:cNvCxnSpPr>
            <a:endCxn id="641" idx="1"/>
          </p:cNvCxnSpPr>
          <p:nvPr/>
        </p:nvCxnSpPr>
        <p:spPr>
          <a:xfrm>
            <a:off x="6606976" y="1909174"/>
            <a:ext cx="1061988" cy="1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feld 318"/>
          <p:cNvSpPr txBox="1">
            <a:spLocks noChangeArrowheads="1"/>
          </p:cNvSpPr>
          <p:nvPr/>
        </p:nvSpPr>
        <p:spPr bwMode="auto">
          <a:xfrm>
            <a:off x="6534968" y="1693274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46" name="Gerade Verbindung mit Pfeil 545"/>
          <p:cNvCxnSpPr>
            <a:endCxn id="642" idx="1"/>
          </p:cNvCxnSpPr>
          <p:nvPr/>
        </p:nvCxnSpPr>
        <p:spPr>
          <a:xfrm flipV="1">
            <a:off x="6606976" y="2166596"/>
            <a:ext cx="1061988" cy="2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feld 320"/>
          <p:cNvSpPr txBox="1">
            <a:spLocks noChangeArrowheads="1"/>
          </p:cNvSpPr>
          <p:nvPr/>
        </p:nvSpPr>
        <p:spPr bwMode="auto">
          <a:xfrm>
            <a:off x="6534968" y="1971086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48" name="Gerade Verbindung mit Pfeil 547"/>
          <p:cNvCxnSpPr>
            <a:endCxn id="643" idx="1"/>
          </p:cNvCxnSpPr>
          <p:nvPr/>
        </p:nvCxnSpPr>
        <p:spPr>
          <a:xfrm flipV="1">
            <a:off x="6606976" y="2453835"/>
            <a:ext cx="1061988" cy="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feld 322"/>
          <p:cNvSpPr txBox="1">
            <a:spLocks noChangeArrowheads="1"/>
          </p:cNvSpPr>
          <p:nvPr/>
        </p:nvSpPr>
        <p:spPr bwMode="auto">
          <a:xfrm>
            <a:off x="6516836" y="2241556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0" name="Textfeld 298"/>
          <p:cNvSpPr txBox="1">
            <a:spLocks noChangeArrowheads="1"/>
          </p:cNvSpPr>
          <p:nvPr/>
        </p:nvSpPr>
        <p:spPr bwMode="auto">
          <a:xfrm>
            <a:off x="6732860" y="6927906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1" name="Abgerundetes Rechteck 550"/>
          <p:cNvSpPr/>
          <p:nvPr/>
        </p:nvSpPr>
        <p:spPr>
          <a:xfrm>
            <a:off x="1332260" y="2493596"/>
            <a:ext cx="2592288" cy="251117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2" name="Rechteck 551"/>
          <p:cNvSpPr/>
          <p:nvPr/>
        </p:nvSpPr>
        <p:spPr>
          <a:xfrm>
            <a:off x="1267743" y="299603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3" name="Gerade Verbindung mit Pfeil 552"/>
          <p:cNvCxnSpPr/>
          <p:nvPr/>
        </p:nvCxnSpPr>
        <p:spPr>
          <a:xfrm>
            <a:off x="475655" y="306804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hteck 553"/>
          <p:cNvSpPr/>
          <p:nvPr/>
        </p:nvSpPr>
        <p:spPr>
          <a:xfrm>
            <a:off x="1267743" y="32840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5" name="Rechteck 554"/>
          <p:cNvSpPr/>
          <p:nvPr/>
        </p:nvSpPr>
        <p:spPr>
          <a:xfrm>
            <a:off x="1267743" y="357209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6" name="Rechteck 555"/>
          <p:cNvSpPr/>
          <p:nvPr/>
        </p:nvSpPr>
        <p:spPr>
          <a:xfrm>
            <a:off x="1267743" y="38601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7" name="Gerade Verbindung mit Pfeil 556"/>
          <p:cNvCxnSpPr/>
          <p:nvPr/>
        </p:nvCxnSpPr>
        <p:spPr>
          <a:xfrm>
            <a:off x="475655" y="335607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mit Pfeil 557"/>
          <p:cNvCxnSpPr/>
          <p:nvPr/>
        </p:nvCxnSpPr>
        <p:spPr>
          <a:xfrm>
            <a:off x="475655" y="364410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mit Pfeil 558"/>
          <p:cNvCxnSpPr/>
          <p:nvPr/>
        </p:nvCxnSpPr>
        <p:spPr>
          <a:xfrm>
            <a:off x="475655" y="393213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hteck 559"/>
          <p:cNvSpPr/>
          <p:nvPr/>
        </p:nvSpPr>
        <p:spPr>
          <a:xfrm>
            <a:off x="3852540" y="274548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1" name="Rechteck 560"/>
          <p:cNvSpPr/>
          <p:nvPr/>
        </p:nvSpPr>
        <p:spPr>
          <a:xfrm>
            <a:off x="3852540" y="455317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2" name="Rechteck 561"/>
          <p:cNvSpPr/>
          <p:nvPr/>
        </p:nvSpPr>
        <p:spPr>
          <a:xfrm>
            <a:off x="3852540" y="332155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3" name="Rechteck 562"/>
          <p:cNvSpPr/>
          <p:nvPr/>
        </p:nvSpPr>
        <p:spPr>
          <a:xfrm>
            <a:off x="1267743" y="41481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4" name="Gerade Verbindung mit Pfeil 563"/>
          <p:cNvCxnSpPr/>
          <p:nvPr/>
        </p:nvCxnSpPr>
        <p:spPr>
          <a:xfrm>
            <a:off x="475655" y="422017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hteck 564"/>
          <p:cNvSpPr/>
          <p:nvPr/>
        </p:nvSpPr>
        <p:spPr>
          <a:xfrm>
            <a:off x="1267743" y="44361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6" name="Gerade Verbindung mit Pfeil 565"/>
          <p:cNvCxnSpPr/>
          <p:nvPr/>
        </p:nvCxnSpPr>
        <p:spPr>
          <a:xfrm>
            <a:off x="475655" y="450820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 Verbindung mit Pfeil 566"/>
          <p:cNvCxnSpPr>
            <a:stCxn id="561" idx="3"/>
            <a:endCxn id="529" idx="1"/>
          </p:cNvCxnSpPr>
          <p:nvPr/>
        </p:nvCxnSpPr>
        <p:spPr>
          <a:xfrm>
            <a:off x="3990653" y="4621442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feld 298"/>
          <p:cNvSpPr txBox="1">
            <a:spLocks noChangeArrowheads="1"/>
          </p:cNvSpPr>
          <p:nvPr/>
        </p:nvSpPr>
        <p:spPr bwMode="auto">
          <a:xfrm>
            <a:off x="4032399" y="4431710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9" name="Textfeld 300"/>
          <p:cNvSpPr txBox="1">
            <a:spLocks noChangeArrowheads="1"/>
          </p:cNvSpPr>
          <p:nvPr/>
        </p:nvSpPr>
        <p:spPr bwMode="auto">
          <a:xfrm>
            <a:off x="4032399" y="4113640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0" name="Textfeld 298"/>
          <p:cNvSpPr txBox="1">
            <a:spLocks noChangeArrowheads="1"/>
          </p:cNvSpPr>
          <p:nvPr/>
        </p:nvSpPr>
        <p:spPr bwMode="auto">
          <a:xfrm>
            <a:off x="59457" y="2852018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1" name="Textfeld 298"/>
          <p:cNvSpPr txBox="1">
            <a:spLocks noChangeArrowheads="1"/>
          </p:cNvSpPr>
          <p:nvPr/>
        </p:nvSpPr>
        <p:spPr bwMode="auto">
          <a:xfrm>
            <a:off x="59457" y="3140050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2" name="Textfeld 298"/>
          <p:cNvSpPr txBox="1">
            <a:spLocks noChangeArrowheads="1"/>
          </p:cNvSpPr>
          <p:nvPr/>
        </p:nvSpPr>
        <p:spPr bwMode="auto">
          <a:xfrm>
            <a:off x="62632" y="4004146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3" name="Textfeld 298"/>
          <p:cNvSpPr txBox="1">
            <a:spLocks noChangeArrowheads="1"/>
          </p:cNvSpPr>
          <p:nvPr/>
        </p:nvSpPr>
        <p:spPr bwMode="auto">
          <a:xfrm>
            <a:off x="73745" y="4292178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4" name="Textfeld 298"/>
          <p:cNvSpPr txBox="1">
            <a:spLocks noChangeArrowheads="1"/>
          </p:cNvSpPr>
          <p:nvPr/>
        </p:nvSpPr>
        <p:spPr bwMode="auto">
          <a:xfrm>
            <a:off x="51519" y="3428082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5" name="Textfeld 298"/>
          <p:cNvSpPr txBox="1">
            <a:spLocks noChangeArrowheads="1"/>
          </p:cNvSpPr>
          <p:nvPr/>
        </p:nvSpPr>
        <p:spPr bwMode="auto">
          <a:xfrm>
            <a:off x="51519" y="3716114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6" name="Textfeld 298"/>
          <p:cNvSpPr txBox="1">
            <a:spLocks noChangeArrowheads="1"/>
          </p:cNvSpPr>
          <p:nvPr/>
        </p:nvSpPr>
        <p:spPr bwMode="auto">
          <a:xfrm>
            <a:off x="4048126" y="2607574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7" name="Textfeld 300"/>
          <p:cNvSpPr txBox="1">
            <a:spLocks noChangeArrowheads="1"/>
          </p:cNvSpPr>
          <p:nvPr/>
        </p:nvSpPr>
        <p:spPr bwMode="auto">
          <a:xfrm>
            <a:off x="4056063" y="2895607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8" name="Textfeld 302"/>
          <p:cNvSpPr txBox="1">
            <a:spLocks noChangeArrowheads="1"/>
          </p:cNvSpPr>
          <p:nvPr/>
        </p:nvSpPr>
        <p:spPr bwMode="auto">
          <a:xfrm>
            <a:off x="4071938" y="3183639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9" name="Textfeld 304"/>
          <p:cNvSpPr txBox="1">
            <a:spLocks noChangeArrowheads="1"/>
          </p:cNvSpPr>
          <p:nvPr/>
        </p:nvSpPr>
        <p:spPr bwMode="auto">
          <a:xfrm>
            <a:off x="4056782" y="3471670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0" name="Rechteck 579"/>
          <p:cNvSpPr/>
          <p:nvPr/>
        </p:nvSpPr>
        <p:spPr>
          <a:xfrm>
            <a:off x="3852540" y="426514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1" name="Rechteck 580"/>
          <p:cNvSpPr/>
          <p:nvPr/>
        </p:nvSpPr>
        <p:spPr>
          <a:xfrm>
            <a:off x="3852540" y="360958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2" name="Rechteck 581"/>
          <p:cNvSpPr/>
          <p:nvPr/>
        </p:nvSpPr>
        <p:spPr>
          <a:xfrm>
            <a:off x="3852540" y="303352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83" name="Gerade Verbindung mit Pfeil 582"/>
          <p:cNvCxnSpPr>
            <a:stCxn id="580" idx="3"/>
            <a:endCxn id="528" idx="1"/>
          </p:cNvCxnSpPr>
          <p:nvPr/>
        </p:nvCxnSpPr>
        <p:spPr>
          <a:xfrm>
            <a:off x="3990652" y="4333410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Gewinkelte Verbindung 583"/>
          <p:cNvCxnSpPr>
            <a:stCxn id="560" idx="3"/>
            <a:endCxn id="636" idx="1"/>
          </p:cNvCxnSpPr>
          <p:nvPr/>
        </p:nvCxnSpPr>
        <p:spPr>
          <a:xfrm flipV="1">
            <a:off x="3990652" y="456090"/>
            <a:ext cx="3688731" cy="2358454"/>
          </a:xfrm>
          <a:prstGeom prst="bentConnector3">
            <a:avLst>
              <a:gd name="adj1" fmla="val 2777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Gewinkelte Verbindung 584"/>
          <p:cNvCxnSpPr>
            <a:stCxn id="582" idx="3"/>
            <a:endCxn id="637" idx="1"/>
          </p:cNvCxnSpPr>
          <p:nvPr/>
        </p:nvCxnSpPr>
        <p:spPr>
          <a:xfrm flipV="1">
            <a:off x="3990652" y="743329"/>
            <a:ext cx="3678312" cy="2358454"/>
          </a:xfrm>
          <a:prstGeom prst="bentConnector3">
            <a:avLst>
              <a:gd name="adj1" fmla="val 3342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winkelte Verbindung 585"/>
          <p:cNvCxnSpPr>
            <a:stCxn id="562" idx="3"/>
            <a:endCxn id="638" idx="1"/>
          </p:cNvCxnSpPr>
          <p:nvPr/>
        </p:nvCxnSpPr>
        <p:spPr>
          <a:xfrm flipV="1">
            <a:off x="3996556" y="1032155"/>
            <a:ext cx="3672408" cy="2361405"/>
          </a:xfrm>
          <a:prstGeom prst="bentConnector3">
            <a:avLst>
              <a:gd name="adj1" fmla="val 396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Gewinkelte Verbindung 586"/>
          <p:cNvCxnSpPr>
            <a:stCxn id="581" idx="3"/>
            <a:endCxn id="639" idx="1"/>
          </p:cNvCxnSpPr>
          <p:nvPr/>
        </p:nvCxnSpPr>
        <p:spPr>
          <a:xfrm flipV="1">
            <a:off x="3990652" y="1326884"/>
            <a:ext cx="3685803" cy="2350963"/>
          </a:xfrm>
          <a:prstGeom prst="bentConnector3">
            <a:avLst>
              <a:gd name="adj1" fmla="val 4515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Form 587"/>
          <p:cNvCxnSpPr>
            <a:endCxn id="611" idx="1"/>
          </p:cNvCxnSpPr>
          <p:nvPr/>
        </p:nvCxnSpPr>
        <p:spPr>
          <a:xfrm rot="16200000" flipH="1">
            <a:off x="6209747" y="5244071"/>
            <a:ext cx="2202925" cy="94451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>
            <a:endCxn id="650" idx="1"/>
          </p:cNvCxnSpPr>
          <p:nvPr/>
        </p:nvCxnSpPr>
        <p:spPr>
          <a:xfrm flipV="1">
            <a:off x="6588844" y="2742660"/>
            <a:ext cx="1080120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 Verbindung mit Pfeil 589"/>
          <p:cNvCxnSpPr>
            <a:endCxn id="651" idx="1"/>
          </p:cNvCxnSpPr>
          <p:nvPr/>
        </p:nvCxnSpPr>
        <p:spPr>
          <a:xfrm flipV="1">
            <a:off x="6588844" y="3029899"/>
            <a:ext cx="1087611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Textfeld 322"/>
          <p:cNvSpPr txBox="1">
            <a:spLocks noChangeArrowheads="1"/>
          </p:cNvSpPr>
          <p:nvPr/>
        </p:nvSpPr>
        <p:spPr bwMode="auto">
          <a:xfrm>
            <a:off x="6249168" y="2817620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92" name="Textfeld 322"/>
          <p:cNvSpPr txBox="1">
            <a:spLocks noChangeArrowheads="1"/>
          </p:cNvSpPr>
          <p:nvPr/>
        </p:nvSpPr>
        <p:spPr bwMode="auto">
          <a:xfrm>
            <a:off x="6516836" y="2529588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93" name="Abgerundetes Rechteck 592"/>
          <p:cNvSpPr/>
          <p:nvPr/>
        </p:nvSpPr>
        <p:spPr>
          <a:xfrm>
            <a:off x="11774114" y="4149632"/>
            <a:ext cx="1583482" cy="122413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LED_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err="1" smtClean="0">
                <a:solidFill>
                  <a:schemeClr val="tx1"/>
                </a:solidFill>
              </a:rPr>
              <a:t>AutoPW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13285588" y="425440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5" name="Rechteck 594"/>
          <p:cNvSpPr/>
          <p:nvPr/>
        </p:nvSpPr>
        <p:spPr>
          <a:xfrm>
            <a:off x="13285588" y="454968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6" name="Textfeld 307"/>
          <p:cNvSpPr txBox="1">
            <a:spLocks noChangeArrowheads="1"/>
          </p:cNvSpPr>
          <p:nvPr/>
        </p:nvSpPr>
        <p:spPr bwMode="auto">
          <a:xfrm>
            <a:off x="13429604" y="4077624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97" name="Textfeld 310"/>
          <p:cNvSpPr txBox="1">
            <a:spLocks noChangeArrowheads="1"/>
          </p:cNvSpPr>
          <p:nvPr/>
        </p:nvSpPr>
        <p:spPr bwMode="auto">
          <a:xfrm>
            <a:off x="13390363" y="4368136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598" name="Gerade Verbindung mit Pfeil 597"/>
          <p:cNvCxnSpPr/>
          <p:nvPr/>
        </p:nvCxnSpPr>
        <p:spPr>
          <a:xfrm>
            <a:off x="13430050" y="4622335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 Verbindung mit Pfeil 598"/>
          <p:cNvCxnSpPr/>
          <p:nvPr/>
        </p:nvCxnSpPr>
        <p:spPr>
          <a:xfrm>
            <a:off x="13430050" y="4334303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Rechteck 599"/>
          <p:cNvSpPr/>
          <p:nvPr/>
        </p:nvSpPr>
        <p:spPr>
          <a:xfrm>
            <a:off x="13285588" y="483860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1" name="Rechteck 600"/>
          <p:cNvSpPr/>
          <p:nvPr/>
        </p:nvSpPr>
        <p:spPr>
          <a:xfrm>
            <a:off x="13285588" y="513388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2" name="Textfeld 310"/>
          <p:cNvSpPr txBox="1">
            <a:spLocks noChangeArrowheads="1"/>
          </p:cNvSpPr>
          <p:nvPr/>
        </p:nvSpPr>
        <p:spPr bwMode="auto">
          <a:xfrm>
            <a:off x="13390363" y="4952336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603" name="Gerade Verbindung mit Pfeil 602"/>
          <p:cNvCxnSpPr/>
          <p:nvPr/>
        </p:nvCxnSpPr>
        <p:spPr>
          <a:xfrm>
            <a:off x="13430050" y="5198399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Gerade Verbindung mit Pfeil 603"/>
          <p:cNvCxnSpPr/>
          <p:nvPr/>
        </p:nvCxnSpPr>
        <p:spPr>
          <a:xfrm>
            <a:off x="13430050" y="4910367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feld 307"/>
          <p:cNvSpPr txBox="1">
            <a:spLocks noChangeArrowheads="1"/>
          </p:cNvSpPr>
          <p:nvPr/>
        </p:nvSpPr>
        <p:spPr bwMode="auto">
          <a:xfrm>
            <a:off x="13390363" y="4668174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606" name="Rechteck 605"/>
          <p:cNvSpPr/>
          <p:nvPr/>
        </p:nvSpPr>
        <p:spPr>
          <a:xfrm>
            <a:off x="11708009" y="4329664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7" name="Rechteck 606"/>
          <p:cNvSpPr/>
          <p:nvPr/>
        </p:nvSpPr>
        <p:spPr>
          <a:xfrm>
            <a:off x="11708009" y="4689704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8" name="Rechteck 607"/>
          <p:cNvSpPr/>
          <p:nvPr/>
        </p:nvSpPr>
        <p:spPr>
          <a:xfrm>
            <a:off x="9851209" y="610081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9" name="Rechteck 608"/>
          <p:cNvSpPr/>
          <p:nvPr/>
        </p:nvSpPr>
        <p:spPr>
          <a:xfrm>
            <a:off x="10211249" y="610081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0" name="Abgerundetes Rechteck 609"/>
          <p:cNvSpPr/>
          <p:nvPr/>
        </p:nvSpPr>
        <p:spPr>
          <a:xfrm>
            <a:off x="7855474" y="6630714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1" name="Rechteck 610"/>
          <p:cNvSpPr/>
          <p:nvPr/>
        </p:nvSpPr>
        <p:spPr>
          <a:xfrm>
            <a:off x="7783466" y="674873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2" name="Rechteck 611"/>
          <p:cNvSpPr/>
          <p:nvPr/>
        </p:nvSpPr>
        <p:spPr>
          <a:xfrm>
            <a:off x="7783466" y="710196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3" name="Rechteck 612"/>
          <p:cNvSpPr/>
          <p:nvPr/>
        </p:nvSpPr>
        <p:spPr>
          <a:xfrm>
            <a:off x="9051630" y="711467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4" name="Rechteck 613"/>
          <p:cNvSpPr/>
          <p:nvPr/>
        </p:nvSpPr>
        <p:spPr>
          <a:xfrm>
            <a:off x="9057534" y="674873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5" name="Textfeld 307"/>
          <p:cNvSpPr txBox="1">
            <a:spLocks noChangeArrowheads="1"/>
          </p:cNvSpPr>
          <p:nvPr/>
        </p:nvSpPr>
        <p:spPr bwMode="auto">
          <a:xfrm>
            <a:off x="9195646" y="6574680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6" name="Textfeld 310"/>
          <p:cNvSpPr txBox="1">
            <a:spLocks noChangeArrowheads="1"/>
          </p:cNvSpPr>
          <p:nvPr/>
        </p:nvSpPr>
        <p:spPr bwMode="auto">
          <a:xfrm>
            <a:off x="9195646" y="6964758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7" name="Abgerundetes Rechteck 616"/>
          <p:cNvSpPr/>
          <p:nvPr/>
        </p:nvSpPr>
        <p:spPr>
          <a:xfrm>
            <a:off x="10916347" y="6604718"/>
            <a:ext cx="1462361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0851830" y="674873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9" name="Rechteck 618"/>
          <p:cNvSpPr/>
          <p:nvPr/>
        </p:nvSpPr>
        <p:spPr>
          <a:xfrm>
            <a:off x="10851830" y="711626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0" name="Rechteck 619"/>
          <p:cNvSpPr/>
          <p:nvPr/>
        </p:nvSpPr>
        <p:spPr>
          <a:xfrm>
            <a:off x="12307270" y="6748734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1" name="Rechteck 620"/>
          <p:cNvSpPr/>
          <p:nvPr/>
        </p:nvSpPr>
        <p:spPr>
          <a:xfrm>
            <a:off x="12313620" y="711626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2" name="Textfeld 307"/>
          <p:cNvSpPr txBox="1">
            <a:spLocks noChangeArrowheads="1"/>
          </p:cNvSpPr>
          <p:nvPr/>
        </p:nvSpPr>
        <p:spPr bwMode="auto">
          <a:xfrm>
            <a:off x="12416808" y="6604718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23" name="Textfeld 310"/>
          <p:cNvSpPr txBox="1">
            <a:spLocks noChangeArrowheads="1"/>
          </p:cNvSpPr>
          <p:nvPr/>
        </p:nvSpPr>
        <p:spPr bwMode="auto">
          <a:xfrm>
            <a:off x="12416808" y="6964758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led_fp_off</a:t>
            </a:r>
          </a:p>
        </p:txBody>
      </p:sp>
      <p:cxnSp>
        <p:nvCxnSpPr>
          <p:cNvPr id="624" name="Gerade Verbindung mit Pfeil 623"/>
          <p:cNvCxnSpPr/>
          <p:nvPr/>
        </p:nvCxnSpPr>
        <p:spPr>
          <a:xfrm>
            <a:off x="12451733" y="7180782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Gerade Verbindung mit Pfeil 624"/>
          <p:cNvCxnSpPr/>
          <p:nvPr/>
        </p:nvCxnSpPr>
        <p:spPr>
          <a:xfrm>
            <a:off x="12451733" y="6820742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Gerade Verbindung mit Pfeil 625"/>
          <p:cNvCxnSpPr>
            <a:stCxn id="614" idx="3"/>
            <a:endCxn id="618" idx="1"/>
          </p:cNvCxnSpPr>
          <p:nvPr/>
        </p:nvCxnSpPr>
        <p:spPr>
          <a:xfrm>
            <a:off x="9195646" y="6816997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Gerade Verbindung mit Pfeil 626"/>
          <p:cNvCxnSpPr>
            <a:stCxn id="613" idx="3"/>
            <a:endCxn id="619" idx="1"/>
          </p:cNvCxnSpPr>
          <p:nvPr/>
        </p:nvCxnSpPr>
        <p:spPr>
          <a:xfrm>
            <a:off x="9189742" y="7183734"/>
            <a:ext cx="16620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Gerade Verbindung mit Pfeil 627"/>
          <p:cNvCxnSpPr>
            <a:endCxn id="608" idx="2"/>
          </p:cNvCxnSpPr>
          <p:nvPr/>
        </p:nvCxnSpPr>
        <p:spPr>
          <a:xfrm flipV="1">
            <a:off x="9915726" y="6237336"/>
            <a:ext cx="3746" cy="5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Gerade Verbindung mit Pfeil 628"/>
          <p:cNvCxnSpPr>
            <a:endCxn id="609" idx="2"/>
          </p:cNvCxnSpPr>
          <p:nvPr/>
        </p:nvCxnSpPr>
        <p:spPr>
          <a:xfrm flipV="1">
            <a:off x="10275766" y="6237336"/>
            <a:ext cx="3746" cy="94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Gerade Verbindung mit Pfeil 629"/>
          <p:cNvCxnSpPr>
            <a:endCxn id="612" idx="1"/>
          </p:cNvCxnSpPr>
          <p:nvPr/>
        </p:nvCxnSpPr>
        <p:spPr>
          <a:xfrm flipV="1">
            <a:off x="6876876" y="7170223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Rechteck 630"/>
          <p:cNvSpPr/>
          <p:nvPr/>
        </p:nvSpPr>
        <p:spPr>
          <a:xfrm>
            <a:off x="10405268" y="501963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32" name="Gerade Verbindung mit Pfeil 631"/>
          <p:cNvCxnSpPr>
            <a:stCxn id="631" idx="3"/>
            <a:endCxn id="633" idx="1"/>
          </p:cNvCxnSpPr>
          <p:nvPr/>
        </p:nvCxnSpPr>
        <p:spPr>
          <a:xfrm>
            <a:off x="10543381" y="5087895"/>
            <a:ext cx="1164628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eck 632"/>
          <p:cNvSpPr/>
          <p:nvPr/>
        </p:nvSpPr>
        <p:spPr>
          <a:xfrm>
            <a:off x="11708009" y="501963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4" name="Textfeld 308"/>
          <p:cNvSpPr txBox="1">
            <a:spLocks noChangeArrowheads="1"/>
          </p:cNvSpPr>
          <p:nvPr/>
        </p:nvSpPr>
        <p:spPr bwMode="auto">
          <a:xfrm>
            <a:off x="10477276" y="4839515"/>
            <a:ext cx="1162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35" name="Abgerundetes Rechteck 634"/>
          <p:cNvSpPr/>
          <p:nvPr/>
        </p:nvSpPr>
        <p:spPr>
          <a:xfrm>
            <a:off x="7750821" y="72261"/>
            <a:ext cx="1232048" cy="39152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6" name="Rechteck 635"/>
          <p:cNvSpPr/>
          <p:nvPr/>
        </p:nvSpPr>
        <p:spPr>
          <a:xfrm>
            <a:off x="7679383" y="38703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7" name="Rechteck 636"/>
          <p:cNvSpPr/>
          <p:nvPr/>
        </p:nvSpPr>
        <p:spPr>
          <a:xfrm>
            <a:off x="7668964" y="6750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8" name="Rechteck 637"/>
          <p:cNvSpPr/>
          <p:nvPr/>
        </p:nvSpPr>
        <p:spPr>
          <a:xfrm>
            <a:off x="7668964" y="96309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9" name="Rechteck 638"/>
          <p:cNvSpPr/>
          <p:nvPr/>
        </p:nvSpPr>
        <p:spPr>
          <a:xfrm>
            <a:off x="7676455" y="125862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0" name="Rechteck 639"/>
          <p:cNvSpPr/>
          <p:nvPr/>
        </p:nvSpPr>
        <p:spPr>
          <a:xfrm>
            <a:off x="7676455" y="156133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1" name="Rechteck 640"/>
          <p:cNvSpPr/>
          <p:nvPr/>
        </p:nvSpPr>
        <p:spPr>
          <a:xfrm>
            <a:off x="7668964" y="184232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2" name="Rechteck 641"/>
          <p:cNvSpPr/>
          <p:nvPr/>
        </p:nvSpPr>
        <p:spPr>
          <a:xfrm>
            <a:off x="7668964" y="209754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3" name="Rechteck 642"/>
          <p:cNvSpPr/>
          <p:nvPr/>
        </p:nvSpPr>
        <p:spPr>
          <a:xfrm>
            <a:off x="7668964" y="238557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4" name="Textfeld 310"/>
          <p:cNvSpPr txBox="1">
            <a:spLocks noChangeArrowheads="1"/>
          </p:cNvSpPr>
          <p:nvPr/>
        </p:nvSpPr>
        <p:spPr bwMode="auto">
          <a:xfrm>
            <a:off x="9047410" y="2229278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45" name="Textfeld 310"/>
          <p:cNvSpPr txBox="1">
            <a:spLocks noChangeArrowheads="1"/>
          </p:cNvSpPr>
          <p:nvPr/>
        </p:nvSpPr>
        <p:spPr bwMode="auto">
          <a:xfrm>
            <a:off x="9044235" y="2445302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8910860" y="24033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7" name="Gerade Verbindung mit Pfeil 646"/>
          <p:cNvCxnSpPr/>
          <p:nvPr/>
        </p:nvCxnSpPr>
        <p:spPr>
          <a:xfrm>
            <a:off x="9048972" y="247159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Rechteck 647"/>
          <p:cNvSpPr/>
          <p:nvPr/>
        </p:nvSpPr>
        <p:spPr>
          <a:xfrm>
            <a:off x="8916764" y="26193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9" name="Gerade Verbindung mit Pfeil 648"/>
          <p:cNvCxnSpPr>
            <a:stCxn id="662" idx="3"/>
            <a:endCxn id="654" idx="1"/>
          </p:cNvCxnSpPr>
          <p:nvPr/>
        </p:nvCxnSpPr>
        <p:spPr>
          <a:xfrm>
            <a:off x="9054876" y="3839549"/>
            <a:ext cx="277232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Rechteck 649"/>
          <p:cNvSpPr/>
          <p:nvPr/>
        </p:nvSpPr>
        <p:spPr>
          <a:xfrm>
            <a:off x="7668964" y="267360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1" name="Rechteck 650"/>
          <p:cNvSpPr/>
          <p:nvPr/>
        </p:nvSpPr>
        <p:spPr>
          <a:xfrm>
            <a:off x="7676455" y="296163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2" name="Rechteck 651"/>
          <p:cNvSpPr/>
          <p:nvPr/>
        </p:nvSpPr>
        <p:spPr>
          <a:xfrm>
            <a:off x="8916764" y="348325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3" name="Abgerundetes Rechteck 652"/>
          <p:cNvSpPr/>
          <p:nvPr/>
        </p:nvSpPr>
        <p:spPr>
          <a:xfrm>
            <a:off x="11899204" y="3411246"/>
            <a:ext cx="1368152" cy="60630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654" name="Rechteck 653"/>
          <p:cNvSpPr/>
          <p:nvPr/>
        </p:nvSpPr>
        <p:spPr>
          <a:xfrm>
            <a:off x="11827196" y="377128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5" name="Rechteck 654"/>
          <p:cNvSpPr/>
          <p:nvPr/>
        </p:nvSpPr>
        <p:spPr>
          <a:xfrm>
            <a:off x="11827196" y="348325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6" name="Rechteck 655"/>
          <p:cNvSpPr/>
          <p:nvPr/>
        </p:nvSpPr>
        <p:spPr>
          <a:xfrm>
            <a:off x="13195348" y="3489158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7" name="Rechteck 656"/>
          <p:cNvSpPr/>
          <p:nvPr/>
        </p:nvSpPr>
        <p:spPr>
          <a:xfrm>
            <a:off x="13195348" y="377877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8" name="Textfeld 307"/>
          <p:cNvSpPr txBox="1">
            <a:spLocks noChangeArrowheads="1"/>
          </p:cNvSpPr>
          <p:nvPr/>
        </p:nvSpPr>
        <p:spPr bwMode="auto">
          <a:xfrm>
            <a:off x="13331600" y="3339437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59" name="Textfeld 310"/>
          <p:cNvSpPr txBox="1">
            <a:spLocks noChangeArrowheads="1"/>
          </p:cNvSpPr>
          <p:nvPr/>
        </p:nvSpPr>
        <p:spPr bwMode="auto">
          <a:xfrm>
            <a:off x="13322075" y="3627270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60" name="Gerade Verbindung mit Pfeil 659"/>
          <p:cNvCxnSpPr/>
          <p:nvPr/>
        </p:nvCxnSpPr>
        <p:spPr>
          <a:xfrm>
            <a:off x="13339364" y="3843294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Gerade Verbindung mit Pfeil 660"/>
          <p:cNvCxnSpPr/>
          <p:nvPr/>
        </p:nvCxnSpPr>
        <p:spPr>
          <a:xfrm>
            <a:off x="13339364" y="3555262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echteck 661"/>
          <p:cNvSpPr/>
          <p:nvPr/>
        </p:nvSpPr>
        <p:spPr>
          <a:xfrm>
            <a:off x="8916764" y="377128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3" name="Textfeld 310"/>
          <p:cNvSpPr txBox="1">
            <a:spLocks noChangeArrowheads="1"/>
          </p:cNvSpPr>
          <p:nvPr/>
        </p:nvSpPr>
        <p:spPr bwMode="auto">
          <a:xfrm>
            <a:off x="9061171" y="3627270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64" name="Gerade Verbindung mit Pfeil 663"/>
          <p:cNvCxnSpPr/>
          <p:nvPr/>
        </p:nvCxnSpPr>
        <p:spPr>
          <a:xfrm>
            <a:off x="9054876" y="2691365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Gerade Verbindung mit Pfeil 664"/>
          <p:cNvCxnSpPr>
            <a:stCxn id="652" idx="3"/>
            <a:endCxn id="655" idx="1"/>
          </p:cNvCxnSpPr>
          <p:nvPr/>
        </p:nvCxnSpPr>
        <p:spPr>
          <a:xfrm>
            <a:off x="9054876" y="3551517"/>
            <a:ext cx="2772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Gerade Verbindung mit Pfeil 665"/>
          <p:cNvCxnSpPr/>
          <p:nvPr/>
        </p:nvCxnSpPr>
        <p:spPr>
          <a:xfrm flipV="1">
            <a:off x="10787831" y="319542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Gerade Verbindung mit Pfeil 666"/>
          <p:cNvCxnSpPr/>
          <p:nvPr/>
        </p:nvCxnSpPr>
        <p:spPr>
          <a:xfrm flipV="1">
            <a:off x="11107116" y="3195421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echteck 667"/>
          <p:cNvSpPr/>
          <p:nvPr/>
        </p:nvSpPr>
        <p:spPr>
          <a:xfrm>
            <a:off x="8916663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9" name="Rechteck 668"/>
          <p:cNvSpPr/>
          <p:nvPr/>
        </p:nvSpPr>
        <p:spPr>
          <a:xfrm>
            <a:off x="8916663" y="105351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70" name="Textfeld 307"/>
          <p:cNvSpPr txBox="1">
            <a:spLocks noChangeArrowheads="1"/>
          </p:cNvSpPr>
          <p:nvPr/>
        </p:nvSpPr>
        <p:spPr bwMode="auto">
          <a:xfrm>
            <a:off x="9054776" y="9308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1" name="Textfeld 310"/>
          <p:cNvSpPr txBox="1">
            <a:spLocks noChangeArrowheads="1"/>
          </p:cNvSpPr>
          <p:nvPr/>
        </p:nvSpPr>
        <p:spPr bwMode="auto">
          <a:xfrm>
            <a:off x="9067476" y="1406656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72" name="Gerade Verbindung mit Pfeil 671"/>
          <p:cNvCxnSpPr>
            <a:stCxn id="669" idx="3"/>
            <a:endCxn id="691" idx="1"/>
          </p:cNvCxnSpPr>
          <p:nvPr/>
        </p:nvCxnSpPr>
        <p:spPr>
          <a:xfrm>
            <a:off x="9054776" y="112177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Gerade Verbindung mit Pfeil 672"/>
          <p:cNvCxnSpPr>
            <a:stCxn id="668" idx="3"/>
            <a:endCxn id="687" idx="1"/>
          </p:cNvCxnSpPr>
          <p:nvPr/>
        </p:nvCxnSpPr>
        <p:spPr>
          <a:xfrm>
            <a:off x="9054776" y="25859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Textfeld 310"/>
          <p:cNvSpPr txBox="1">
            <a:spLocks noChangeArrowheads="1"/>
          </p:cNvSpPr>
          <p:nvPr/>
        </p:nvSpPr>
        <p:spPr bwMode="auto">
          <a:xfrm>
            <a:off x="9054776" y="1125643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5" name="Textfeld 307"/>
          <p:cNvSpPr txBox="1">
            <a:spLocks noChangeArrowheads="1"/>
          </p:cNvSpPr>
          <p:nvPr/>
        </p:nvSpPr>
        <p:spPr bwMode="auto">
          <a:xfrm>
            <a:off x="9054776" y="879581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6" name="Textfeld 307"/>
          <p:cNvSpPr txBox="1">
            <a:spLocks noChangeArrowheads="1"/>
          </p:cNvSpPr>
          <p:nvPr/>
        </p:nvSpPr>
        <p:spPr bwMode="auto">
          <a:xfrm>
            <a:off x="9054776" y="303516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7" name="Textfeld 310"/>
          <p:cNvSpPr txBox="1">
            <a:spLocks noChangeArrowheads="1"/>
          </p:cNvSpPr>
          <p:nvPr/>
        </p:nvSpPr>
        <p:spPr bwMode="auto">
          <a:xfrm>
            <a:off x="9054776" y="1959542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8" name="Rechteck 677"/>
          <p:cNvSpPr/>
          <p:nvPr/>
        </p:nvSpPr>
        <p:spPr>
          <a:xfrm>
            <a:off x="8916663" y="155756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79" name="Gerade Verbindung mit Pfeil 678"/>
          <p:cNvCxnSpPr>
            <a:stCxn id="678" idx="3"/>
            <a:endCxn id="694" idx="1"/>
          </p:cNvCxnSpPr>
          <p:nvPr/>
        </p:nvCxnSpPr>
        <p:spPr>
          <a:xfrm>
            <a:off x="9054776" y="1625830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Rechteck 679"/>
          <p:cNvSpPr/>
          <p:nvPr/>
        </p:nvSpPr>
        <p:spPr>
          <a:xfrm>
            <a:off x="8916663" y="126953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81" name="Gerade Verbindung mit Pfeil 680"/>
          <p:cNvCxnSpPr>
            <a:stCxn id="680" idx="3"/>
            <a:endCxn id="693" idx="1"/>
          </p:cNvCxnSpPr>
          <p:nvPr/>
        </p:nvCxnSpPr>
        <p:spPr>
          <a:xfrm>
            <a:off x="9054776" y="1337798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echteck 681"/>
          <p:cNvSpPr/>
          <p:nvPr/>
        </p:nvSpPr>
        <p:spPr>
          <a:xfrm>
            <a:off x="8916663" y="213363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83" name="Gerade Verbindung mit Pfeil 682"/>
          <p:cNvCxnSpPr>
            <a:stCxn id="682" idx="3"/>
            <a:endCxn id="697" idx="1"/>
          </p:cNvCxnSpPr>
          <p:nvPr/>
        </p:nvCxnSpPr>
        <p:spPr>
          <a:xfrm>
            <a:off x="9054776" y="220189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Rechteck 683"/>
          <p:cNvSpPr/>
          <p:nvPr/>
        </p:nvSpPr>
        <p:spPr>
          <a:xfrm>
            <a:off x="8916664" y="483474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85" name="Gerade Verbindung mit Pfeil 684"/>
          <p:cNvCxnSpPr>
            <a:stCxn id="684" idx="3"/>
            <a:endCxn id="688" idx="1"/>
          </p:cNvCxnSpPr>
          <p:nvPr/>
        </p:nvCxnSpPr>
        <p:spPr>
          <a:xfrm>
            <a:off x="9054776" y="552531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Abgerundetes Rechteck 685"/>
          <p:cNvSpPr/>
          <p:nvPr/>
        </p:nvSpPr>
        <p:spPr>
          <a:xfrm>
            <a:off x="12295136" y="18941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687" name="Rechteck 686"/>
          <p:cNvSpPr/>
          <p:nvPr/>
        </p:nvSpPr>
        <p:spPr>
          <a:xfrm>
            <a:off x="12223128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88" name="Rechteck 687"/>
          <p:cNvSpPr/>
          <p:nvPr/>
        </p:nvSpPr>
        <p:spPr>
          <a:xfrm>
            <a:off x="12223128" y="483474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89" name="Abgerundetes Rechteck 688"/>
          <p:cNvSpPr/>
          <p:nvPr/>
        </p:nvSpPr>
        <p:spPr>
          <a:xfrm>
            <a:off x="12295136" y="76547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690" name="Rechteck 689"/>
          <p:cNvSpPr/>
          <p:nvPr/>
        </p:nvSpPr>
        <p:spPr>
          <a:xfrm>
            <a:off x="12223128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1" name="Rechteck 690"/>
          <p:cNvSpPr/>
          <p:nvPr/>
        </p:nvSpPr>
        <p:spPr>
          <a:xfrm>
            <a:off x="12223128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2" name="Abgerundetes Rechteck 691"/>
          <p:cNvSpPr/>
          <p:nvPr/>
        </p:nvSpPr>
        <p:spPr>
          <a:xfrm>
            <a:off x="12295136" y="126953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693" name="Rechteck 692"/>
          <p:cNvSpPr/>
          <p:nvPr/>
        </p:nvSpPr>
        <p:spPr>
          <a:xfrm>
            <a:off x="12223128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4" name="Rechteck 693"/>
          <p:cNvSpPr/>
          <p:nvPr/>
        </p:nvSpPr>
        <p:spPr>
          <a:xfrm>
            <a:off x="12223128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5" name="Abgerundetes Rechteck 694"/>
          <p:cNvSpPr/>
          <p:nvPr/>
        </p:nvSpPr>
        <p:spPr>
          <a:xfrm>
            <a:off x="12295136" y="184559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696" name="Rechteck 695"/>
          <p:cNvSpPr/>
          <p:nvPr/>
        </p:nvSpPr>
        <p:spPr>
          <a:xfrm>
            <a:off x="12223128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7" name="Rechteck 696"/>
          <p:cNvSpPr/>
          <p:nvPr/>
        </p:nvSpPr>
        <p:spPr>
          <a:xfrm>
            <a:off x="12223128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8" name="Rechteck 697"/>
          <p:cNvSpPr/>
          <p:nvPr/>
        </p:nvSpPr>
        <p:spPr>
          <a:xfrm>
            <a:off x="13591280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9" name="Rechteck 698"/>
          <p:cNvSpPr/>
          <p:nvPr/>
        </p:nvSpPr>
        <p:spPr>
          <a:xfrm>
            <a:off x="13591280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0" name="Rechteck 699"/>
          <p:cNvSpPr/>
          <p:nvPr/>
        </p:nvSpPr>
        <p:spPr>
          <a:xfrm>
            <a:off x="13591280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1" name="Rechteck 700"/>
          <p:cNvSpPr/>
          <p:nvPr/>
        </p:nvSpPr>
        <p:spPr>
          <a:xfrm>
            <a:off x="13591280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2" name="Rechteck 701"/>
          <p:cNvSpPr/>
          <p:nvPr/>
        </p:nvSpPr>
        <p:spPr>
          <a:xfrm>
            <a:off x="13591280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3" name="Rechteck 702"/>
          <p:cNvSpPr/>
          <p:nvPr/>
        </p:nvSpPr>
        <p:spPr>
          <a:xfrm>
            <a:off x="13591280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4" name="Rechteck 703"/>
          <p:cNvSpPr/>
          <p:nvPr/>
        </p:nvSpPr>
        <p:spPr>
          <a:xfrm>
            <a:off x="13591280" y="18941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5" name="Rechteck 704"/>
          <p:cNvSpPr/>
          <p:nvPr/>
        </p:nvSpPr>
        <p:spPr>
          <a:xfrm>
            <a:off x="13591280" y="47744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06" name="Gerade Verbindung mit Pfeil 705"/>
          <p:cNvCxnSpPr/>
          <p:nvPr/>
        </p:nvCxnSpPr>
        <p:spPr>
          <a:xfrm>
            <a:off x="13735296" y="220563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Gerade Verbindung mit Pfeil 706"/>
          <p:cNvCxnSpPr/>
          <p:nvPr/>
        </p:nvCxnSpPr>
        <p:spPr>
          <a:xfrm>
            <a:off x="13735296" y="191760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Gerade Verbindung mit Pfeil 707"/>
          <p:cNvCxnSpPr/>
          <p:nvPr/>
        </p:nvCxnSpPr>
        <p:spPr>
          <a:xfrm>
            <a:off x="13735296" y="54945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Gerade Verbindung mit Pfeil 708"/>
          <p:cNvCxnSpPr/>
          <p:nvPr/>
        </p:nvCxnSpPr>
        <p:spPr>
          <a:xfrm>
            <a:off x="13735296" y="26142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Gerade Verbindung mit Pfeil 709"/>
          <p:cNvCxnSpPr/>
          <p:nvPr/>
        </p:nvCxnSpPr>
        <p:spPr>
          <a:xfrm>
            <a:off x="13735296" y="112551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Gerade Verbindung mit Pfeil 710"/>
          <p:cNvCxnSpPr/>
          <p:nvPr/>
        </p:nvCxnSpPr>
        <p:spPr>
          <a:xfrm>
            <a:off x="13735296" y="83748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Gerade Verbindung mit Pfeil 711"/>
          <p:cNvCxnSpPr/>
          <p:nvPr/>
        </p:nvCxnSpPr>
        <p:spPr>
          <a:xfrm>
            <a:off x="13735296" y="16295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Gerade Verbindung mit Pfeil 712"/>
          <p:cNvCxnSpPr/>
          <p:nvPr/>
        </p:nvCxnSpPr>
        <p:spPr>
          <a:xfrm>
            <a:off x="13735296" y="134154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feld 307"/>
          <p:cNvSpPr txBox="1">
            <a:spLocks noChangeArrowheads="1"/>
          </p:cNvSpPr>
          <p:nvPr/>
        </p:nvSpPr>
        <p:spPr bwMode="auto">
          <a:xfrm>
            <a:off x="13735296" y="45399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5" name="Textfeld 307"/>
          <p:cNvSpPr txBox="1">
            <a:spLocks noChangeArrowheads="1"/>
          </p:cNvSpPr>
          <p:nvPr/>
        </p:nvSpPr>
        <p:spPr bwMode="auto">
          <a:xfrm>
            <a:off x="13735296" y="33343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6" name="Textfeld 307"/>
          <p:cNvSpPr txBox="1">
            <a:spLocks noChangeArrowheads="1"/>
          </p:cNvSpPr>
          <p:nvPr/>
        </p:nvSpPr>
        <p:spPr bwMode="auto">
          <a:xfrm>
            <a:off x="13735296" y="621463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7" name="Textfeld 307"/>
          <p:cNvSpPr txBox="1">
            <a:spLocks noChangeArrowheads="1"/>
          </p:cNvSpPr>
          <p:nvPr/>
        </p:nvSpPr>
        <p:spPr bwMode="auto">
          <a:xfrm>
            <a:off x="13735296" y="90949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8" name="Textfeld 307"/>
          <p:cNvSpPr txBox="1">
            <a:spLocks noChangeArrowheads="1"/>
          </p:cNvSpPr>
          <p:nvPr/>
        </p:nvSpPr>
        <p:spPr bwMode="auto">
          <a:xfrm>
            <a:off x="13735296" y="1125519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9" name="Textfeld 718"/>
          <p:cNvSpPr txBox="1">
            <a:spLocks noChangeArrowheads="1"/>
          </p:cNvSpPr>
          <p:nvPr/>
        </p:nvSpPr>
        <p:spPr bwMode="auto">
          <a:xfrm>
            <a:off x="13735296" y="141355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0" name="Textfeld 307"/>
          <p:cNvSpPr txBox="1">
            <a:spLocks noChangeArrowheads="1"/>
          </p:cNvSpPr>
          <p:nvPr/>
        </p:nvSpPr>
        <p:spPr bwMode="auto">
          <a:xfrm>
            <a:off x="13735296" y="1701583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1" name="Textfeld 307"/>
          <p:cNvSpPr txBox="1">
            <a:spLocks noChangeArrowheads="1"/>
          </p:cNvSpPr>
          <p:nvPr/>
        </p:nvSpPr>
        <p:spPr bwMode="auto">
          <a:xfrm>
            <a:off x="13735296" y="198961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2" name="Gewinkelte Verbindung 721"/>
          <p:cNvCxnSpPr>
            <a:endCxn id="690" idx="1"/>
          </p:cNvCxnSpPr>
          <p:nvPr/>
        </p:nvCxnSpPr>
        <p:spPr>
          <a:xfrm>
            <a:off x="9703965" y="555408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Gewinkelte Verbindung 722"/>
          <p:cNvCxnSpPr/>
          <p:nvPr/>
        </p:nvCxnSpPr>
        <p:spPr>
          <a:xfrm>
            <a:off x="9704065" y="1629699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Textfeld 310"/>
          <p:cNvSpPr txBox="1">
            <a:spLocks noChangeArrowheads="1"/>
          </p:cNvSpPr>
          <p:nvPr/>
        </p:nvSpPr>
        <p:spPr bwMode="auto">
          <a:xfrm>
            <a:off x="9044235" y="2877350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5" name="Rechteck 724"/>
          <p:cNvSpPr/>
          <p:nvPr/>
        </p:nvSpPr>
        <p:spPr>
          <a:xfrm>
            <a:off x="8910860" y="283538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26" name="Gerade Verbindung mit Pfeil 725"/>
          <p:cNvCxnSpPr>
            <a:stCxn id="725" idx="3"/>
          </p:cNvCxnSpPr>
          <p:nvPr/>
        </p:nvCxnSpPr>
        <p:spPr>
          <a:xfrm>
            <a:off x="9048972" y="2903644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Rechteck 726"/>
          <p:cNvSpPr/>
          <p:nvPr/>
        </p:nvSpPr>
        <p:spPr>
          <a:xfrm>
            <a:off x="8916764" y="305140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28" name="Gerade Verbindung mit Pfeil 727"/>
          <p:cNvCxnSpPr>
            <a:stCxn id="727" idx="3"/>
          </p:cNvCxnSpPr>
          <p:nvPr/>
        </p:nvCxnSpPr>
        <p:spPr>
          <a:xfrm>
            <a:off x="9054876" y="311966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Textfeld 310"/>
          <p:cNvSpPr txBox="1">
            <a:spLocks noChangeArrowheads="1"/>
          </p:cNvSpPr>
          <p:nvPr/>
        </p:nvSpPr>
        <p:spPr bwMode="auto">
          <a:xfrm>
            <a:off x="9032317" y="266116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30" name="Textfeld 310"/>
          <p:cNvSpPr txBox="1">
            <a:spLocks noChangeArrowheads="1"/>
          </p:cNvSpPr>
          <p:nvPr/>
        </p:nvSpPr>
        <p:spPr bwMode="auto">
          <a:xfrm>
            <a:off x="9054876" y="3339437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31" name="Gerade Verbindung mit Pfeil 730"/>
          <p:cNvCxnSpPr/>
          <p:nvPr/>
        </p:nvCxnSpPr>
        <p:spPr>
          <a:xfrm flipV="1">
            <a:off x="11510788" y="4140671"/>
            <a:ext cx="0" cy="262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Gerade Verbindung mit Pfeil 731"/>
          <p:cNvCxnSpPr/>
          <p:nvPr/>
        </p:nvCxnSpPr>
        <p:spPr>
          <a:xfrm flipV="1">
            <a:off x="11512426" y="4493518"/>
            <a:ext cx="0" cy="262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Gerade Verbindung mit Pfeil 732"/>
          <p:cNvCxnSpPr/>
          <p:nvPr/>
        </p:nvCxnSpPr>
        <p:spPr>
          <a:xfrm>
            <a:off x="11518900" y="5101084"/>
            <a:ext cx="0" cy="263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Benutzerdefiniert</PresentationFormat>
  <Paragraphs>67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</cp:lastModifiedBy>
  <cp:revision>220</cp:revision>
  <dcterms:created xsi:type="dcterms:W3CDTF">2012-06-05T08:13:00Z</dcterms:created>
  <dcterms:modified xsi:type="dcterms:W3CDTF">2012-08-20T12:07:11Z</dcterms:modified>
</cp:coreProperties>
</file>