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7281525" cy="10980738"/>
  <p:notesSz cx="6858000" cy="9144000"/>
  <p:defaultTextStyle>
    <a:defPPr>
      <a:defRPr lang="de-DE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3793" autoAdjust="0"/>
  </p:normalViewPr>
  <p:slideViewPr>
    <p:cSldViewPr>
      <p:cViewPr>
        <p:scale>
          <a:sx n="125" d="100"/>
          <a:sy n="125" d="100"/>
        </p:scale>
        <p:origin x="-776" y="768"/>
      </p:cViewPr>
      <p:guideLst>
        <p:guide orient="horz" pos="3459"/>
        <p:guide pos="544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9A007-A5B8-4132-9BD8-C0E8EF4AC888}" type="datetimeFigureOut">
              <a:rPr lang="de-DE" smtClean="0"/>
              <a:pPr/>
              <a:t>3/27/13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685800"/>
            <a:ext cx="5397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03809-4C88-43CC-A88A-D754D3D579D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68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0" y="685800"/>
            <a:ext cx="53975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03809-4C88-43CC-A88A-D754D3D579D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6121" y="3411152"/>
            <a:ext cx="14689297" cy="235374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92235" y="6222427"/>
            <a:ext cx="12097069" cy="28061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3/27/13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3/27/13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7542552" y="615135"/>
            <a:ext cx="5442482" cy="1311842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09116" y="615135"/>
            <a:ext cx="16045416" cy="1311842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3/27/13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3/27/13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65125" y="7056149"/>
            <a:ext cx="14689297" cy="2180896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5125" y="4654113"/>
            <a:ext cx="14689297" cy="24020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3/27/13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09120" y="3586539"/>
            <a:ext cx="10743945" cy="10147015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241095" y="3586539"/>
            <a:ext cx="10743948" cy="10147015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3/27/13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4080" y="439748"/>
            <a:ext cx="15553374" cy="1830123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4083" y="2457969"/>
            <a:ext cx="7635675" cy="1024361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64083" y="3482322"/>
            <a:ext cx="7635675" cy="6326634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8778788" y="2457969"/>
            <a:ext cx="7638673" cy="1024361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8778788" y="3482322"/>
            <a:ext cx="7638673" cy="6326634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3/27/13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3/27/13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3/27/13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4078" y="437201"/>
            <a:ext cx="5685504" cy="186062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56601" y="437202"/>
            <a:ext cx="9660852" cy="9371756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64078" y="2297823"/>
            <a:ext cx="5685504" cy="7511130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3/27/13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7316" y="7686524"/>
            <a:ext cx="10368915" cy="90743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387316" y="981152"/>
            <a:ext cx="10368915" cy="6588443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87316" y="8593959"/>
            <a:ext cx="10368915" cy="1288710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3/27/13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64080" y="439748"/>
            <a:ext cx="15553374" cy="1830123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4080" y="2562179"/>
            <a:ext cx="15553374" cy="7246779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87" y="10177526"/>
            <a:ext cx="4032354" cy="584624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9AB87-541C-4FF2-83B7-0F532725EEAB}" type="datetimeFigureOut">
              <a:rPr lang="de-DE" smtClean="0"/>
              <a:pPr/>
              <a:t>3/27/13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904528" y="10177526"/>
            <a:ext cx="5472483" cy="584624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2385108" y="10177526"/>
            <a:ext cx="4032354" cy="584624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Abgerundetes Rechteck 1969"/>
          <p:cNvSpPr/>
          <p:nvPr/>
        </p:nvSpPr>
        <p:spPr>
          <a:xfrm>
            <a:off x="1407666" y="5796409"/>
            <a:ext cx="1397000" cy="1979910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tx1"/>
                </a:solidFill>
              </a:rPr>
              <a:t>RCK_Ctrl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71" name="Abgerundetes Rechteck 1970"/>
          <p:cNvSpPr/>
          <p:nvPr/>
        </p:nvSpPr>
        <p:spPr>
          <a:xfrm>
            <a:off x="8992890" y="4104157"/>
            <a:ext cx="2637135" cy="2052365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tx1"/>
                </a:solidFill>
              </a:rPr>
              <a:t>AutoPW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72" name="Rechteck 1971"/>
          <p:cNvSpPr/>
          <p:nvPr/>
        </p:nvSpPr>
        <p:spPr>
          <a:xfrm>
            <a:off x="8920882" y="4255665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973" name="Rechteck 1972"/>
          <p:cNvSpPr/>
          <p:nvPr/>
        </p:nvSpPr>
        <p:spPr>
          <a:xfrm>
            <a:off x="8920882" y="454369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974" name="Rechteck 1973"/>
          <p:cNvSpPr/>
          <p:nvPr/>
        </p:nvSpPr>
        <p:spPr>
          <a:xfrm>
            <a:off x="8920882" y="4831729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975" name="Rechteck 1974"/>
          <p:cNvSpPr/>
          <p:nvPr/>
        </p:nvSpPr>
        <p:spPr>
          <a:xfrm>
            <a:off x="8920882" y="511976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976" name="Gerade Verbindung mit Pfeil 1975"/>
          <p:cNvCxnSpPr>
            <a:endCxn id="1974" idx="1"/>
          </p:cNvCxnSpPr>
          <p:nvPr/>
        </p:nvCxnSpPr>
        <p:spPr>
          <a:xfrm flipV="1">
            <a:off x="8128794" y="4900785"/>
            <a:ext cx="792088" cy="2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7" name="Textfeld 302"/>
          <p:cNvSpPr txBox="1">
            <a:spLocks noChangeArrowheads="1"/>
          </p:cNvSpPr>
          <p:nvPr/>
        </p:nvSpPr>
        <p:spPr bwMode="auto">
          <a:xfrm>
            <a:off x="8066310" y="4680222"/>
            <a:ext cx="790576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pw_pos_up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1978" name="Gerade Verbindung mit Pfeil 1977"/>
          <p:cNvCxnSpPr>
            <a:endCxn id="1975" idx="1"/>
          </p:cNvCxnSpPr>
          <p:nvPr/>
        </p:nvCxnSpPr>
        <p:spPr>
          <a:xfrm flipV="1">
            <a:off x="8121353" y="5188024"/>
            <a:ext cx="799529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9" name="Textfeld 304"/>
          <p:cNvSpPr txBox="1">
            <a:spLocks noChangeArrowheads="1"/>
          </p:cNvSpPr>
          <p:nvPr/>
        </p:nvSpPr>
        <p:spPr bwMode="auto">
          <a:xfrm>
            <a:off x="8066310" y="4967560"/>
            <a:ext cx="79057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pw_pos_dn</a:t>
            </a:r>
          </a:p>
        </p:txBody>
      </p:sp>
      <p:sp>
        <p:nvSpPr>
          <p:cNvPr id="1980" name="Rechteck 1979"/>
          <p:cNvSpPr/>
          <p:nvPr/>
        </p:nvSpPr>
        <p:spPr>
          <a:xfrm>
            <a:off x="11557198" y="4320182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981" name="Textfeld 307"/>
          <p:cNvSpPr txBox="1">
            <a:spLocks noChangeArrowheads="1"/>
          </p:cNvSpPr>
          <p:nvPr/>
        </p:nvSpPr>
        <p:spPr bwMode="auto">
          <a:xfrm>
            <a:off x="11747702" y="4164028"/>
            <a:ext cx="10695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pw_auto_mv_up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982" name="Textfeld 308"/>
          <p:cNvSpPr txBox="1">
            <a:spLocks noChangeArrowheads="1"/>
          </p:cNvSpPr>
          <p:nvPr/>
        </p:nvSpPr>
        <p:spPr bwMode="auto">
          <a:xfrm>
            <a:off x="11737106" y="4536206"/>
            <a:ext cx="10695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pw_auto_mv_dn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983" name="Rechteck 1982"/>
          <p:cNvSpPr/>
          <p:nvPr/>
        </p:nvSpPr>
        <p:spPr>
          <a:xfrm>
            <a:off x="11557198" y="4680222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984" name="Rechteck 1983"/>
          <p:cNvSpPr/>
          <p:nvPr/>
        </p:nvSpPr>
        <p:spPr>
          <a:xfrm>
            <a:off x="8920882" y="5652467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985" name="Rechteck 1984"/>
          <p:cNvSpPr/>
          <p:nvPr/>
        </p:nvSpPr>
        <p:spPr>
          <a:xfrm>
            <a:off x="8920882" y="594049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986" name="Gerade Verbindung mit Pfeil 1985"/>
          <p:cNvCxnSpPr>
            <a:stCxn id="1983" idx="3"/>
            <a:endCxn id="2159" idx="1"/>
          </p:cNvCxnSpPr>
          <p:nvPr/>
        </p:nvCxnSpPr>
        <p:spPr>
          <a:xfrm>
            <a:off x="11695311" y="4748485"/>
            <a:ext cx="2742827" cy="7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7" name="Gerade Verbindung mit Pfeil 1986"/>
          <p:cNvCxnSpPr>
            <a:stCxn id="1980" idx="3"/>
            <a:endCxn id="2158" idx="1"/>
          </p:cNvCxnSpPr>
          <p:nvPr/>
        </p:nvCxnSpPr>
        <p:spPr>
          <a:xfrm>
            <a:off x="11695311" y="4389238"/>
            <a:ext cx="27428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8" name="Abgerundetes Rechteck 1987"/>
          <p:cNvSpPr/>
          <p:nvPr/>
        </p:nvSpPr>
        <p:spPr>
          <a:xfrm>
            <a:off x="4176266" y="6444481"/>
            <a:ext cx="792088" cy="1260003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CLS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89" name="Rechteck 1988"/>
          <p:cNvSpPr/>
          <p:nvPr/>
        </p:nvSpPr>
        <p:spPr>
          <a:xfrm>
            <a:off x="4104258" y="6558458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990" name="Gerade Verbindung mit Pfeil 1989"/>
          <p:cNvCxnSpPr>
            <a:endCxn id="1989" idx="1"/>
          </p:cNvCxnSpPr>
          <p:nvPr/>
        </p:nvCxnSpPr>
        <p:spPr>
          <a:xfrm>
            <a:off x="3096146" y="6627515"/>
            <a:ext cx="10081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1" name="Textfeld 300"/>
          <p:cNvSpPr txBox="1">
            <a:spLocks noChangeArrowheads="1"/>
          </p:cNvSpPr>
          <p:nvPr/>
        </p:nvSpPr>
        <p:spPr bwMode="auto">
          <a:xfrm>
            <a:off x="3024138" y="6414442"/>
            <a:ext cx="10207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key_pos_unlock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992" name="Textfeld 307"/>
          <p:cNvSpPr txBox="1">
            <a:spLocks noChangeArrowheads="1"/>
          </p:cNvSpPr>
          <p:nvPr/>
        </p:nvSpPr>
        <p:spPr bwMode="auto">
          <a:xfrm>
            <a:off x="5040362" y="6444481"/>
            <a:ext cx="590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cls_lock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993" name="Textfeld 310"/>
          <p:cNvSpPr txBox="1">
            <a:spLocks noChangeArrowheads="1"/>
          </p:cNvSpPr>
          <p:nvPr/>
        </p:nvSpPr>
        <p:spPr bwMode="auto">
          <a:xfrm>
            <a:off x="5040362" y="6732513"/>
            <a:ext cx="7254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cls_unlock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994" name="Rechteck 1993"/>
          <p:cNvSpPr/>
          <p:nvPr/>
        </p:nvSpPr>
        <p:spPr>
          <a:xfrm>
            <a:off x="4104258" y="687652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995" name="Abgerundetes Rechteck 1994"/>
          <p:cNvSpPr/>
          <p:nvPr/>
        </p:nvSpPr>
        <p:spPr>
          <a:xfrm>
            <a:off x="8920883" y="62953"/>
            <a:ext cx="1232048" cy="391524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mtClean="0">
                <a:solidFill>
                  <a:schemeClr val="tx1"/>
                </a:solidFill>
              </a:rPr>
              <a:t>EMH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96" name="Rechteck 1995"/>
          <p:cNvSpPr/>
          <p:nvPr/>
        </p:nvSpPr>
        <p:spPr>
          <a:xfrm>
            <a:off x="8849445" y="377726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997" name="Rechteck 1996"/>
          <p:cNvSpPr/>
          <p:nvPr/>
        </p:nvSpPr>
        <p:spPr>
          <a:xfrm>
            <a:off x="8839026" y="66575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998" name="Rechteck 1997"/>
          <p:cNvSpPr/>
          <p:nvPr/>
        </p:nvSpPr>
        <p:spPr>
          <a:xfrm>
            <a:off x="8839026" y="953790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999" name="Rechteck 1998"/>
          <p:cNvSpPr/>
          <p:nvPr/>
        </p:nvSpPr>
        <p:spPr>
          <a:xfrm>
            <a:off x="8846517" y="1249313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004" name="Rechteck 2003"/>
          <p:cNvSpPr/>
          <p:nvPr/>
        </p:nvSpPr>
        <p:spPr>
          <a:xfrm>
            <a:off x="8846517" y="155202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005" name="Gerade Verbindung mit Pfeil 2004"/>
          <p:cNvCxnSpPr/>
          <p:nvPr/>
        </p:nvCxnSpPr>
        <p:spPr>
          <a:xfrm>
            <a:off x="7758906" y="1617117"/>
            <a:ext cx="10953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6" name="Rechteck 2005"/>
          <p:cNvSpPr/>
          <p:nvPr/>
        </p:nvSpPr>
        <p:spPr>
          <a:xfrm>
            <a:off x="8839026" y="183301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007" name="Rechteck 2006"/>
          <p:cNvSpPr/>
          <p:nvPr/>
        </p:nvSpPr>
        <p:spPr>
          <a:xfrm>
            <a:off x="8839026" y="2105918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008" name="Rechteck 2007"/>
          <p:cNvSpPr/>
          <p:nvPr/>
        </p:nvSpPr>
        <p:spPr>
          <a:xfrm>
            <a:off x="8839026" y="239499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009" name="Textfeld 316"/>
          <p:cNvSpPr txBox="1">
            <a:spLocks noChangeArrowheads="1"/>
          </p:cNvSpPr>
          <p:nvPr/>
        </p:nvSpPr>
        <p:spPr bwMode="auto">
          <a:xfrm>
            <a:off x="7686898" y="1401217"/>
            <a:ext cx="838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em_pos_left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010" name="Gerade Verbindung mit Pfeil 2009"/>
          <p:cNvCxnSpPr/>
          <p:nvPr/>
        </p:nvCxnSpPr>
        <p:spPr>
          <a:xfrm>
            <a:off x="7758906" y="1899692"/>
            <a:ext cx="1087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1" name="Textfeld 318"/>
          <p:cNvSpPr txBox="1">
            <a:spLocks noChangeArrowheads="1"/>
          </p:cNvSpPr>
          <p:nvPr/>
        </p:nvSpPr>
        <p:spPr bwMode="auto">
          <a:xfrm>
            <a:off x="7686898" y="1683792"/>
            <a:ext cx="9096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em_pos_right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012" name="Gerade Verbindung mit Pfeil 2011"/>
          <p:cNvCxnSpPr/>
          <p:nvPr/>
        </p:nvCxnSpPr>
        <p:spPr>
          <a:xfrm>
            <a:off x="7758906" y="2177504"/>
            <a:ext cx="1087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3" name="Textfeld 320"/>
          <p:cNvSpPr txBox="1">
            <a:spLocks noChangeArrowheads="1"/>
          </p:cNvSpPr>
          <p:nvPr/>
        </p:nvSpPr>
        <p:spPr bwMode="auto">
          <a:xfrm>
            <a:off x="7686898" y="1961604"/>
            <a:ext cx="8413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em_pos_top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014" name="Gerade Verbindung mit Pfeil 2013"/>
          <p:cNvCxnSpPr/>
          <p:nvPr/>
        </p:nvCxnSpPr>
        <p:spPr>
          <a:xfrm>
            <a:off x="7758906" y="2463254"/>
            <a:ext cx="1087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5" name="Textfeld 322"/>
          <p:cNvSpPr txBox="1">
            <a:spLocks noChangeArrowheads="1"/>
          </p:cNvSpPr>
          <p:nvPr/>
        </p:nvSpPr>
        <p:spPr bwMode="auto">
          <a:xfrm>
            <a:off x="7711331" y="2247354"/>
            <a:ext cx="10556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em_pos_bottom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24" name="Textfeld 310"/>
          <p:cNvSpPr txBox="1">
            <a:spLocks noChangeArrowheads="1"/>
          </p:cNvSpPr>
          <p:nvPr/>
        </p:nvSpPr>
        <p:spPr bwMode="auto">
          <a:xfrm>
            <a:off x="10217472" y="2219970"/>
            <a:ext cx="7747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25" name="Textfeld 310"/>
          <p:cNvSpPr txBox="1">
            <a:spLocks noChangeArrowheads="1"/>
          </p:cNvSpPr>
          <p:nvPr/>
        </p:nvSpPr>
        <p:spPr bwMode="auto">
          <a:xfrm>
            <a:off x="10214297" y="2435994"/>
            <a:ext cx="9334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em_mv_down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34" name="Rechteck 2033"/>
          <p:cNvSpPr/>
          <p:nvPr/>
        </p:nvSpPr>
        <p:spPr>
          <a:xfrm>
            <a:off x="10080922" y="2394025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035" name="Gerade Verbindung mit Pfeil 2034"/>
          <p:cNvCxnSpPr/>
          <p:nvPr/>
        </p:nvCxnSpPr>
        <p:spPr>
          <a:xfrm>
            <a:off x="10219034" y="2462288"/>
            <a:ext cx="1446064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6" name="Rechteck 2035"/>
          <p:cNvSpPr/>
          <p:nvPr/>
        </p:nvSpPr>
        <p:spPr>
          <a:xfrm>
            <a:off x="10086826" y="2610049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037" name="Gerade Verbindung mit Pfeil 2036"/>
          <p:cNvCxnSpPr>
            <a:stCxn id="2169" idx="3"/>
            <a:endCxn id="2161" idx="1"/>
          </p:cNvCxnSpPr>
          <p:nvPr/>
        </p:nvCxnSpPr>
        <p:spPr>
          <a:xfrm>
            <a:off x="10224938" y="3830241"/>
            <a:ext cx="2772320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1" name="Textfeld 298"/>
          <p:cNvSpPr txBox="1">
            <a:spLocks noChangeArrowheads="1"/>
          </p:cNvSpPr>
          <p:nvPr/>
        </p:nvSpPr>
        <p:spPr bwMode="auto">
          <a:xfrm>
            <a:off x="7848674" y="7074545"/>
            <a:ext cx="1022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finger_detected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042" name="Gerade Verbindung mit Pfeil 2041"/>
          <p:cNvCxnSpPr>
            <a:endCxn id="2276" idx="1"/>
          </p:cNvCxnSpPr>
          <p:nvPr/>
        </p:nvCxnSpPr>
        <p:spPr>
          <a:xfrm flipV="1">
            <a:off x="8028806" y="7304757"/>
            <a:ext cx="906590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3" name="Abgerundetes Rechteck 2042"/>
          <p:cNvSpPr/>
          <p:nvPr/>
        </p:nvSpPr>
        <p:spPr>
          <a:xfrm>
            <a:off x="2448075" y="2484114"/>
            <a:ext cx="2628404" cy="3132212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HMI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44" name="Rechteck 2043"/>
          <p:cNvSpPr/>
          <p:nvPr/>
        </p:nvSpPr>
        <p:spPr>
          <a:xfrm>
            <a:off x="2368154" y="2772147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045" name="Gerade Verbindung mit Pfeil 2044"/>
          <p:cNvCxnSpPr/>
          <p:nvPr/>
        </p:nvCxnSpPr>
        <p:spPr>
          <a:xfrm>
            <a:off x="1576066" y="2844155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6" name="Rechteck 2045"/>
          <p:cNvSpPr/>
          <p:nvPr/>
        </p:nvSpPr>
        <p:spPr>
          <a:xfrm>
            <a:off x="2368154" y="306017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047" name="Rechteck 2046"/>
          <p:cNvSpPr/>
          <p:nvPr/>
        </p:nvSpPr>
        <p:spPr>
          <a:xfrm>
            <a:off x="2368154" y="3348211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048" name="Rechteck 2047"/>
          <p:cNvSpPr/>
          <p:nvPr/>
        </p:nvSpPr>
        <p:spPr>
          <a:xfrm>
            <a:off x="2368154" y="3636243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049" name="Gerade Verbindung mit Pfeil 2048"/>
          <p:cNvCxnSpPr/>
          <p:nvPr/>
        </p:nvCxnSpPr>
        <p:spPr>
          <a:xfrm>
            <a:off x="1576066" y="3132187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" name="Gerade Verbindung mit Pfeil 2049"/>
          <p:cNvCxnSpPr/>
          <p:nvPr/>
        </p:nvCxnSpPr>
        <p:spPr>
          <a:xfrm>
            <a:off x="1576066" y="3420219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Gerade Verbindung mit Pfeil 2050"/>
          <p:cNvCxnSpPr/>
          <p:nvPr/>
        </p:nvCxnSpPr>
        <p:spPr>
          <a:xfrm>
            <a:off x="1576066" y="3708251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Rechteck 2051"/>
          <p:cNvSpPr/>
          <p:nvPr/>
        </p:nvSpPr>
        <p:spPr>
          <a:xfrm>
            <a:off x="5004470" y="2736006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053" name="Rechteck 2052"/>
          <p:cNvSpPr/>
          <p:nvPr/>
        </p:nvSpPr>
        <p:spPr>
          <a:xfrm>
            <a:off x="5004470" y="4543697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054" name="Rechteck 2053"/>
          <p:cNvSpPr/>
          <p:nvPr/>
        </p:nvSpPr>
        <p:spPr>
          <a:xfrm>
            <a:off x="5004470" y="3312070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055" name="Rechteck 2054"/>
          <p:cNvSpPr/>
          <p:nvPr/>
        </p:nvSpPr>
        <p:spPr>
          <a:xfrm>
            <a:off x="2368154" y="3924275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056" name="Gerade Verbindung mit Pfeil 2055"/>
          <p:cNvCxnSpPr/>
          <p:nvPr/>
        </p:nvCxnSpPr>
        <p:spPr>
          <a:xfrm>
            <a:off x="1576066" y="3996283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hteck 2056"/>
          <p:cNvSpPr/>
          <p:nvPr/>
        </p:nvSpPr>
        <p:spPr>
          <a:xfrm>
            <a:off x="2368154" y="421230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058" name="Gerade Verbindung mit Pfeil 2057"/>
          <p:cNvCxnSpPr/>
          <p:nvPr/>
        </p:nvCxnSpPr>
        <p:spPr>
          <a:xfrm>
            <a:off x="1576066" y="4284315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Gerade Verbindung mit Pfeil 2058"/>
          <p:cNvCxnSpPr>
            <a:stCxn id="2053" idx="3"/>
            <a:endCxn id="1973" idx="1"/>
          </p:cNvCxnSpPr>
          <p:nvPr/>
        </p:nvCxnSpPr>
        <p:spPr>
          <a:xfrm>
            <a:off x="5142583" y="4611960"/>
            <a:ext cx="37782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0" name="Textfeld 298"/>
          <p:cNvSpPr txBox="1">
            <a:spLocks noChangeArrowheads="1"/>
          </p:cNvSpPr>
          <p:nvPr/>
        </p:nvSpPr>
        <p:spPr bwMode="auto">
          <a:xfrm>
            <a:off x="5184329" y="4396631"/>
            <a:ext cx="784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61" name="Textfeld 300"/>
          <p:cNvSpPr txBox="1">
            <a:spLocks noChangeArrowheads="1"/>
          </p:cNvSpPr>
          <p:nvPr/>
        </p:nvSpPr>
        <p:spPr bwMode="auto">
          <a:xfrm>
            <a:off x="5184329" y="4104158"/>
            <a:ext cx="7842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62" name="Textfeld 298"/>
          <p:cNvSpPr txBox="1">
            <a:spLocks noChangeArrowheads="1"/>
          </p:cNvSpPr>
          <p:nvPr/>
        </p:nvSpPr>
        <p:spPr bwMode="auto">
          <a:xfrm>
            <a:off x="1159868" y="2628131"/>
            <a:ext cx="10096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63" name="Textfeld 298"/>
          <p:cNvSpPr txBox="1">
            <a:spLocks noChangeArrowheads="1"/>
          </p:cNvSpPr>
          <p:nvPr/>
        </p:nvSpPr>
        <p:spPr bwMode="auto">
          <a:xfrm>
            <a:off x="1159868" y="2916163"/>
            <a:ext cx="10096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64" name="Textfeld 298"/>
          <p:cNvSpPr txBox="1">
            <a:spLocks noChangeArrowheads="1"/>
          </p:cNvSpPr>
          <p:nvPr/>
        </p:nvSpPr>
        <p:spPr bwMode="auto">
          <a:xfrm>
            <a:off x="1163043" y="3780259"/>
            <a:ext cx="10175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65" name="Textfeld 298"/>
          <p:cNvSpPr txBox="1">
            <a:spLocks noChangeArrowheads="1"/>
          </p:cNvSpPr>
          <p:nvPr/>
        </p:nvSpPr>
        <p:spPr bwMode="auto">
          <a:xfrm>
            <a:off x="1174156" y="4068291"/>
            <a:ext cx="10175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66" name="Textfeld 298"/>
          <p:cNvSpPr txBox="1">
            <a:spLocks noChangeArrowheads="1"/>
          </p:cNvSpPr>
          <p:nvPr/>
        </p:nvSpPr>
        <p:spPr bwMode="auto">
          <a:xfrm>
            <a:off x="1151930" y="3204195"/>
            <a:ext cx="105727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67" name="Textfeld 298"/>
          <p:cNvSpPr txBox="1">
            <a:spLocks noChangeArrowheads="1"/>
          </p:cNvSpPr>
          <p:nvPr/>
        </p:nvSpPr>
        <p:spPr bwMode="auto">
          <a:xfrm>
            <a:off x="1151930" y="3492227"/>
            <a:ext cx="11271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68" name="Textfeld 298"/>
          <p:cNvSpPr txBox="1">
            <a:spLocks noChangeArrowheads="1"/>
          </p:cNvSpPr>
          <p:nvPr/>
        </p:nvSpPr>
        <p:spPr bwMode="auto">
          <a:xfrm>
            <a:off x="5200056" y="2598092"/>
            <a:ext cx="9032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69" name="Textfeld 300"/>
          <p:cNvSpPr txBox="1">
            <a:spLocks noChangeArrowheads="1"/>
          </p:cNvSpPr>
          <p:nvPr/>
        </p:nvSpPr>
        <p:spPr bwMode="auto">
          <a:xfrm>
            <a:off x="5207993" y="2886125"/>
            <a:ext cx="9509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em_but_down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70" name="Textfeld 302"/>
          <p:cNvSpPr txBox="1">
            <a:spLocks noChangeArrowheads="1"/>
          </p:cNvSpPr>
          <p:nvPr/>
        </p:nvSpPr>
        <p:spPr bwMode="auto">
          <a:xfrm>
            <a:off x="5223868" y="3174157"/>
            <a:ext cx="7921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71" name="Textfeld 304"/>
          <p:cNvSpPr txBox="1">
            <a:spLocks noChangeArrowheads="1"/>
          </p:cNvSpPr>
          <p:nvPr/>
        </p:nvSpPr>
        <p:spPr bwMode="auto">
          <a:xfrm>
            <a:off x="5208712" y="3462188"/>
            <a:ext cx="8318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72" name="Rechteck 2071"/>
          <p:cNvSpPr/>
          <p:nvPr/>
        </p:nvSpPr>
        <p:spPr>
          <a:xfrm>
            <a:off x="5004470" y="4255665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073" name="Rechteck 2072"/>
          <p:cNvSpPr/>
          <p:nvPr/>
        </p:nvSpPr>
        <p:spPr>
          <a:xfrm>
            <a:off x="5004470" y="3600102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074" name="Rechteck 2073"/>
          <p:cNvSpPr/>
          <p:nvPr/>
        </p:nvSpPr>
        <p:spPr>
          <a:xfrm>
            <a:off x="5004470" y="3024038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075" name="Rechteck 2074"/>
          <p:cNvSpPr/>
          <p:nvPr/>
        </p:nvSpPr>
        <p:spPr>
          <a:xfrm>
            <a:off x="2368154" y="450033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076" name="Gerade Verbindung mit Pfeil 2075"/>
          <p:cNvCxnSpPr/>
          <p:nvPr/>
        </p:nvCxnSpPr>
        <p:spPr>
          <a:xfrm>
            <a:off x="1576066" y="4572347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7" name="Rechteck 2076"/>
          <p:cNvSpPr/>
          <p:nvPr/>
        </p:nvSpPr>
        <p:spPr>
          <a:xfrm>
            <a:off x="2368154" y="478837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078" name="Gerade Verbindung mit Pfeil 2077"/>
          <p:cNvCxnSpPr/>
          <p:nvPr/>
        </p:nvCxnSpPr>
        <p:spPr>
          <a:xfrm>
            <a:off x="1576066" y="4860379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9" name="Textfeld 298"/>
          <p:cNvSpPr txBox="1">
            <a:spLocks noChangeArrowheads="1"/>
          </p:cNvSpPr>
          <p:nvPr/>
        </p:nvSpPr>
        <p:spPr bwMode="auto">
          <a:xfrm>
            <a:off x="1175247" y="4356323"/>
            <a:ext cx="9048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deactivate_as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80" name="Textfeld 298"/>
          <p:cNvSpPr txBox="1">
            <a:spLocks noChangeArrowheads="1"/>
          </p:cNvSpPr>
          <p:nvPr/>
        </p:nvSpPr>
        <p:spPr bwMode="auto">
          <a:xfrm>
            <a:off x="1177331" y="4644355"/>
            <a:ext cx="78581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activate_as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81" name="Rechteck 2080"/>
          <p:cNvSpPr/>
          <p:nvPr/>
        </p:nvSpPr>
        <p:spPr>
          <a:xfrm>
            <a:off x="5004470" y="5119761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082" name="Textfeld 302"/>
          <p:cNvSpPr txBox="1">
            <a:spLocks noChangeArrowheads="1"/>
          </p:cNvSpPr>
          <p:nvPr/>
        </p:nvSpPr>
        <p:spPr bwMode="auto">
          <a:xfrm>
            <a:off x="5176466" y="4686250"/>
            <a:ext cx="8397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83" name="Textfeld 304"/>
          <p:cNvSpPr txBox="1">
            <a:spLocks noChangeArrowheads="1"/>
          </p:cNvSpPr>
          <p:nvPr/>
        </p:nvSpPr>
        <p:spPr bwMode="auto">
          <a:xfrm>
            <a:off x="5176466" y="4974283"/>
            <a:ext cx="971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as_deactivated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84" name="Rechteck 2083"/>
          <p:cNvSpPr/>
          <p:nvPr/>
        </p:nvSpPr>
        <p:spPr>
          <a:xfrm>
            <a:off x="5004470" y="4831729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085" name="Gerade Verbindung mit Pfeil 2084"/>
          <p:cNvCxnSpPr>
            <a:stCxn id="2072" idx="3"/>
            <a:endCxn id="1972" idx="1"/>
          </p:cNvCxnSpPr>
          <p:nvPr/>
        </p:nvCxnSpPr>
        <p:spPr>
          <a:xfrm>
            <a:off x="5142582" y="4323928"/>
            <a:ext cx="3778300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6" name="Gewinkelte Verbindung 2085"/>
          <p:cNvCxnSpPr>
            <a:stCxn id="2052" idx="3"/>
            <a:endCxn id="1996" idx="1"/>
          </p:cNvCxnSpPr>
          <p:nvPr/>
        </p:nvCxnSpPr>
        <p:spPr>
          <a:xfrm flipV="1">
            <a:off x="5142582" y="446782"/>
            <a:ext cx="3706863" cy="2358280"/>
          </a:xfrm>
          <a:prstGeom prst="bentConnector3">
            <a:avLst>
              <a:gd name="adj1" fmla="val 3581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7" name="Gewinkelte Verbindung 2086"/>
          <p:cNvCxnSpPr>
            <a:stCxn id="2074" idx="3"/>
            <a:endCxn id="1997" idx="1"/>
          </p:cNvCxnSpPr>
          <p:nvPr/>
        </p:nvCxnSpPr>
        <p:spPr>
          <a:xfrm flipV="1">
            <a:off x="5142582" y="734021"/>
            <a:ext cx="3696444" cy="2358280"/>
          </a:xfrm>
          <a:prstGeom prst="bentConnector3">
            <a:avLst>
              <a:gd name="adj1" fmla="val 41754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8" name="Gewinkelte Verbindung 2087"/>
          <p:cNvCxnSpPr>
            <a:stCxn id="2054" idx="3"/>
            <a:endCxn id="1998" idx="1"/>
          </p:cNvCxnSpPr>
          <p:nvPr/>
        </p:nvCxnSpPr>
        <p:spPr>
          <a:xfrm flipV="1">
            <a:off x="5148486" y="1022847"/>
            <a:ext cx="3690540" cy="2361231"/>
          </a:xfrm>
          <a:prstGeom prst="bentConnector3">
            <a:avLst>
              <a:gd name="adj1" fmla="val 4731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9" name="Gewinkelte Verbindung 2088"/>
          <p:cNvCxnSpPr>
            <a:stCxn id="2073" idx="3"/>
            <a:endCxn id="1999" idx="1"/>
          </p:cNvCxnSpPr>
          <p:nvPr/>
        </p:nvCxnSpPr>
        <p:spPr>
          <a:xfrm flipV="1">
            <a:off x="5142582" y="1317576"/>
            <a:ext cx="3703935" cy="2350789"/>
          </a:xfrm>
          <a:prstGeom prst="bentConnector3">
            <a:avLst>
              <a:gd name="adj1" fmla="val 53085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0" name="Rechteck 2089"/>
          <p:cNvSpPr/>
          <p:nvPr/>
        </p:nvSpPr>
        <p:spPr>
          <a:xfrm>
            <a:off x="4896346" y="6876529"/>
            <a:ext cx="136525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091" name="Rechteck 2090"/>
          <p:cNvSpPr/>
          <p:nvPr/>
        </p:nvSpPr>
        <p:spPr>
          <a:xfrm>
            <a:off x="4896346" y="6588497"/>
            <a:ext cx="136525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092" name="Form 2091"/>
          <p:cNvCxnSpPr>
            <a:endCxn id="2275" idx="1"/>
          </p:cNvCxnSpPr>
          <p:nvPr/>
        </p:nvCxnSpPr>
        <p:spPr>
          <a:xfrm rot="16200000" flipH="1">
            <a:off x="7289468" y="5306397"/>
            <a:ext cx="2342222" cy="949633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3" name="Rechteck 2092"/>
          <p:cNvSpPr/>
          <p:nvPr/>
        </p:nvSpPr>
        <p:spPr>
          <a:xfrm>
            <a:off x="1335658" y="6522392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094" name="Gerade Verbindung mit Pfeil 2093"/>
          <p:cNvCxnSpPr/>
          <p:nvPr/>
        </p:nvCxnSpPr>
        <p:spPr>
          <a:xfrm>
            <a:off x="543570" y="6588497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5" name="Rechteck 2094"/>
          <p:cNvSpPr/>
          <p:nvPr/>
        </p:nvSpPr>
        <p:spPr>
          <a:xfrm>
            <a:off x="1335658" y="681201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096" name="Textfeld 298"/>
          <p:cNvSpPr txBox="1">
            <a:spLocks noChangeArrowheads="1"/>
          </p:cNvSpPr>
          <p:nvPr/>
        </p:nvSpPr>
        <p:spPr bwMode="auto">
          <a:xfrm>
            <a:off x="39514" y="6372473"/>
            <a:ext cx="8556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rck_but_lock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097" name="Gerade Verbindung mit Pfeil 2096"/>
          <p:cNvCxnSpPr/>
          <p:nvPr/>
        </p:nvCxnSpPr>
        <p:spPr>
          <a:xfrm>
            <a:off x="543570" y="6876529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8" name="Textfeld 300"/>
          <p:cNvSpPr txBox="1">
            <a:spLocks noChangeArrowheads="1"/>
          </p:cNvSpPr>
          <p:nvPr/>
        </p:nvSpPr>
        <p:spPr bwMode="auto">
          <a:xfrm>
            <a:off x="39514" y="6660505"/>
            <a:ext cx="990601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rck_but_unlock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99" name="Textfeld 307"/>
          <p:cNvSpPr txBox="1">
            <a:spLocks noChangeArrowheads="1"/>
          </p:cNvSpPr>
          <p:nvPr/>
        </p:nvSpPr>
        <p:spPr bwMode="auto">
          <a:xfrm>
            <a:off x="2880122" y="7308577"/>
            <a:ext cx="749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100" name="Textfeld 307"/>
          <p:cNvSpPr txBox="1">
            <a:spLocks noChangeArrowheads="1"/>
          </p:cNvSpPr>
          <p:nvPr/>
        </p:nvSpPr>
        <p:spPr bwMode="auto">
          <a:xfrm>
            <a:off x="2880122" y="7020545"/>
            <a:ext cx="6381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101" name="Gerade Verbindung mit Pfeil 2100"/>
          <p:cNvCxnSpPr/>
          <p:nvPr/>
        </p:nvCxnSpPr>
        <p:spPr>
          <a:xfrm>
            <a:off x="3096146" y="6918498"/>
            <a:ext cx="10262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2" name="Textfeld 300"/>
          <p:cNvSpPr txBox="1">
            <a:spLocks noChangeArrowheads="1"/>
          </p:cNvSpPr>
          <p:nvPr/>
        </p:nvSpPr>
        <p:spPr bwMode="auto">
          <a:xfrm>
            <a:off x="3024138" y="6702474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key_pos_lock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103" name="Gewinkelte Verbindung 2102"/>
          <p:cNvCxnSpPr>
            <a:stCxn id="2091" idx="3"/>
            <a:endCxn id="1984" idx="1"/>
          </p:cNvCxnSpPr>
          <p:nvPr/>
        </p:nvCxnSpPr>
        <p:spPr>
          <a:xfrm flipV="1">
            <a:off x="5032871" y="5721524"/>
            <a:ext cx="3888011" cy="938981"/>
          </a:xfrm>
          <a:prstGeom prst="bentConnector3">
            <a:avLst>
              <a:gd name="adj1" fmla="val 43533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4" name="Gewinkelte Verbindung 2103"/>
          <p:cNvCxnSpPr>
            <a:stCxn id="2090" idx="3"/>
            <a:endCxn id="1985" idx="1"/>
          </p:cNvCxnSpPr>
          <p:nvPr/>
        </p:nvCxnSpPr>
        <p:spPr>
          <a:xfrm flipV="1">
            <a:off x="5032871" y="6008762"/>
            <a:ext cx="3888011" cy="939775"/>
          </a:xfrm>
          <a:prstGeom prst="bentConnector3">
            <a:avLst>
              <a:gd name="adj1" fmla="val 48432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5" name="Abgerundetes Rechteck 2104"/>
          <p:cNvSpPr/>
          <p:nvPr/>
        </p:nvSpPr>
        <p:spPr>
          <a:xfrm>
            <a:off x="9919146" y="7920582"/>
            <a:ext cx="1566044" cy="2916387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AS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06" name="Rechteck 2105"/>
          <p:cNvSpPr/>
          <p:nvPr/>
        </p:nvSpPr>
        <p:spPr>
          <a:xfrm>
            <a:off x="9847709" y="8010574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07" name="Rechteck 2106"/>
          <p:cNvSpPr/>
          <p:nvPr/>
        </p:nvSpPr>
        <p:spPr>
          <a:xfrm>
            <a:off x="9847709" y="829860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08" name="Rechteck 2107"/>
          <p:cNvSpPr/>
          <p:nvPr/>
        </p:nvSpPr>
        <p:spPr>
          <a:xfrm>
            <a:off x="11419086" y="7992590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09" name="Textfeld 307"/>
          <p:cNvSpPr txBox="1">
            <a:spLocks noChangeArrowheads="1"/>
          </p:cNvSpPr>
          <p:nvPr/>
        </p:nvSpPr>
        <p:spPr bwMode="auto">
          <a:xfrm>
            <a:off x="11557198" y="9252793"/>
            <a:ext cx="8667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as_active_on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110" name="Textfeld 310"/>
          <p:cNvSpPr txBox="1">
            <a:spLocks noChangeArrowheads="1"/>
          </p:cNvSpPr>
          <p:nvPr/>
        </p:nvSpPr>
        <p:spPr bwMode="auto">
          <a:xfrm>
            <a:off x="11557198" y="9540826"/>
            <a:ext cx="876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as_active_off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111" name="Gerade Verbindung mit Pfeil 2110"/>
          <p:cNvCxnSpPr>
            <a:stCxn id="2108" idx="3"/>
            <a:endCxn id="2207" idx="1"/>
          </p:cNvCxnSpPr>
          <p:nvPr/>
        </p:nvCxnSpPr>
        <p:spPr>
          <a:xfrm flipV="1">
            <a:off x="11557198" y="8060853"/>
            <a:ext cx="1656184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2" name="Rechteck 2111"/>
          <p:cNvSpPr/>
          <p:nvPr/>
        </p:nvSpPr>
        <p:spPr>
          <a:xfrm>
            <a:off x="9849296" y="856865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13" name="Textfeld 300"/>
          <p:cNvSpPr txBox="1">
            <a:spLocks noChangeArrowheads="1"/>
          </p:cNvSpPr>
          <p:nvPr/>
        </p:nvSpPr>
        <p:spPr bwMode="auto">
          <a:xfrm>
            <a:off x="8568754" y="9828857"/>
            <a:ext cx="11906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as_alarm_detected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114" name="Rechteck 2113"/>
          <p:cNvSpPr/>
          <p:nvPr/>
        </p:nvSpPr>
        <p:spPr>
          <a:xfrm>
            <a:off x="11419086" y="9426848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15" name="Textfeld 310"/>
          <p:cNvSpPr txBox="1">
            <a:spLocks noChangeArrowheads="1"/>
          </p:cNvSpPr>
          <p:nvPr/>
        </p:nvSpPr>
        <p:spPr bwMode="auto">
          <a:xfrm>
            <a:off x="15373622" y="8388697"/>
            <a:ext cx="10807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led_as_alarm_on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116" name="Gerade Verbindung mit Pfeil 2115"/>
          <p:cNvCxnSpPr>
            <a:stCxn id="2114" idx="3"/>
            <a:endCxn id="2210" idx="1"/>
          </p:cNvCxnSpPr>
          <p:nvPr/>
        </p:nvCxnSpPr>
        <p:spPr>
          <a:xfrm>
            <a:off x="11557198" y="9495111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7" name="Rechteck 2116"/>
          <p:cNvSpPr/>
          <p:nvPr/>
        </p:nvSpPr>
        <p:spPr>
          <a:xfrm>
            <a:off x="11419085" y="9714880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18" name="Textfeld 310"/>
          <p:cNvSpPr txBox="1">
            <a:spLocks noChangeArrowheads="1"/>
          </p:cNvSpPr>
          <p:nvPr/>
        </p:nvSpPr>
        <p:spPr bwMode="auto">
          <a:xfrm>
            <a:off x="11556107" y="8388697"/>
            <a:ext cx="8651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as_alarm_on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119" name="Gerade Verbindung mit Pfeil 2118"/>
          <p:cNvCxnSpPr>
            <a:stCxn id="2216" idx="3"/>
            <a:endCxn id="2214" idx="1"/>
          </p:cNvCxnSpPr>
          <p:nvPr/>
        </p:nvCxnSpPr>
        <p:spPr>
          <a:xfrm>
            <a:off x="11557198" y="8631015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0" name="Rechteck 2119"/>
          <p:cNvSpPr/>
          <p:nvPr/>
        </p:nvSpPr>
        <p:spPr>
          <a:xfrm>
            <a:off x="9841359" y="885668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21" name="Textfeld 300"/>
          <p:cNvSpPr txBox="1">
            <a:spLocks noChangeArrowheads="1"/>
          </p:cNvSpPr>
          <p:nvPr/>
        </p:nvSpPr>
        <p:spPr bwMode="auto">
          <a:xfrm>
            <a:off x="8568754" y="9540825"/>
            <a:ext cx="1252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time_alarm_elapsed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122" name="Rechteck 2121"/>
          <p:cNvSpPr/>
          <p:nvPr/>
        </p:nvSpPr>
        <p:spPr>
          <a:xfrm>
            <a:off x="11419086" y="8858127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123" name="Gerade Verbindung mit Pfeil 2122"/>
          <p:cNvCxnSpPr>
            <a:stCxn id="2122" idx="3"/>
            <a:endCxn id="2215" idx="1"/>
          </p:cNvCxnSpPr>
          <p:nvPr/>
        </p:nvCxnSpPr>
        <p:spPr>
          <a:xfrm flipV="1">
            <a:off x="11557198" y="8919047"/>
            <a:ext cx="1656184" cy="7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4" name="Rechteck 2123"/>
          <p:cNvSpPr/>
          <p:nvPr/>
        </p:nvSpPr>
        <p:spPr>
          <a:xfrm>
            <a:off x="9841359" y="973333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125" name="Gerade Verbindung mit Pfeil 2124"/>
          <p:cNvCxnSpPr/>
          <p:nvPr/>
        </p:nvCxnSpPr>
        <p:spPr>
          <a:xfrm>
            <a:off x="8650734" y="9504758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6" name="Rechteck 2125"/>
          <p:cNvSpPr/>
          <p:nvPr/>
        </p:nvSpPr>
        <p:spPr>
          <a:xfrm>
            <a:off x="9841359" y="1000955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127" name="Gerade Verbindung mit Pfeil 2126"/>
          <p:cNvCxnSpPr/>
          <p:nvPr/>
        </p:nvCxnSpPr>
        <p:spPr>
          <a:xfrm>
            <a:off x="8650734" y="9792790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8" name="Rechteck 2127"/>
          <p:cNvSpPr/>
          <p:nvPr/>
        </p:nvSpPr>
        <p:spPr>
          <a:xfrm>
            <a:off x="9847138" y="914471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29" name="Rechteck 2128"/>
          <p:cNvSpPr/>
          <p:nvPr/>
        </p:nvSpPr>
        <p:spPr>
          <a:xfrm>
            <a:off x="9841359" y="943275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130" name="Gerade Verbindung mit Pfeil 2129"/>
          <p:cNvCxnSpPr/>
          <p:nvPr/>
        </p:nvCxnSpPr>
        <p:spPr>
          <a:xfrm>
            <a:off x="8650734" y="9216726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1" name="Textfeld 300"/>
          <p:cNvSpPr txBox="1">
            <a:spLocks noChangeArrowheads="1"/>
          </p:cNvSpPr>
          <p:nvPr/>
        </p:nvSpPr>
        <p:spPr bwMode="auto">
          <a:xfrm>
            <a:off x="8550994" y="9234710"/>
            <a:ext cx="10207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key_pos_unlock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132" name="Textfeld 300"/>
          <p:cNvSpPr txBox="1">
            <a:spLocks noChangeArrowheads="1"/>
          </p:cNvSpPr>
          <p:nvPr/>
        </p:nvSpPr>
        <p:spPr bwMode="auto">
          <a:xfrm>
            <a:off x="8550994" y="8946678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key_pos_lock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133" name="Gewinkelte Verbindung 2132"/>
          <p:cNvCxnSpPr>
            <a:stCxn id="2084" idx="3"/>
            <a:endCxn id="2106" idx="1"/>
          </p:cNvCxnSpPr>
          <p:nvPr/>
        </p:nvCxnSpPr>
        <p:spPr>
          <a:xfrm>
            <a:off x="5142582" y="4899992"/>
            <a:ext cx="4705127" cy="317963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4" name="Gewinkelte Verbindung 2133"/>
          <p:cNvCxnSpPr>
            <a:stCxn id="2081" idx="3"/>
            <a:endCxn id="2107" idx="1"/>
          </p:cNvCxnSpPr>
          <p:nvPr/>
        </p:nvCxnSpPr>
        <p:spPr>
          <a:xfrm>
            <a:off x="5142583" y="5188024"/>
            <a:ext cx="4705126" cy="3178845"/>
          </a:xfrm>
          <a:prstGeom prst="bentConnector3">
            <a:avLst>
              <a:gd name="adj1" fmla="val 46438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5" name="Rechteck 2134"/>
          <p:cNvSpPr/>
          <p:nvPr/>
        </p:nvSpPr>
        <p:spPr>
          <a:xfrm>
            <a:off x="8839026" y="2687886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36" name="Rechteck 2135"/>
          <p:cNvSpPr/>
          <p:nvPr/>
        </p:nvSpPr>
        <p:spPr>
          <a:xfrm>
            <a:off x="8846517" y="2977505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137" name="Gerade Verbindung mit Pfeil 2136"/>
          <p:cNvCxnSpPr/>
          <p:nvPr/>
        </p:nvCxnSpPr>
        <p:spPr>
          <a:xfrm flipV="1">
            <a:off x="7776666" y="2753990"/>
            <a:ext cx="1062360" cy="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8" name="Gerade Verbindung mit Pfeil 2137"/>
          <p:cNvCxnSpPr/>
          <p:nvPr/>
        </p:nvCxnSpPr>
        <p:spPr>
          <a:xfrm flipV="1">
            <a:off x="7776666" y="3042022"/>
            <a:ext cx="1062360" cy="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9" name="Textfeld 322"/>
          <p:cNvSpPr txBox="1">
            <a:spLocks noChangeArrowheads="1"/>
          </p:cNvSpPr>
          <p:nvPr/>
        </p:nvSpPr>
        <p:spPr bwMode="auto">
          <a:xfrm>
            <a:off x="7416626" y="2826073"/>
            <a:ext cx="13477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time_heating_elapsed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140" name="Textfeld 322"/>
          <p:cNvSpPr txBox="1">
            <a:spLocks noChangeArrowheads="1"/>
          </p:cNvSpPr>
          <p:nvPr/>
        </p:nvSpPr>
        <p:spPr bwMode="auto">
          <a:xfrm>
            <a:off x="7686898" y="2507769"/>
            <a:ext cx="87556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em_too_cold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141" name="Rechteck 2140"/>
          <p:cNvSpPr/>
          <p:nvPr/>
        </p:nvSpPr>
        <p:spPr>
          <a:xfrm>
            <a:off x="10086826" y="3473946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43" name="Rechteck 2142"/>
          <p:cNvSpPr/>
          <p:nvPr/>
        </p:nvSpPr>
        <p:spPr>
          <a:xfrm>
            <a:off x="2736106" y="5946328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44" name="Rechteck 2143"/>
          <p:cNvSpPr/>
          <p:nvPr/>
        </p:nvSpPr>
        <p:spPr>
          <a:xfrm>
            <a:off x="2736106" y="6234360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45" name="Abgerundetes Rechteck 2144"/>
          <p:cNvSpPr/>
          <p:nvPr/>
        </p:nvSpPr>
        <p:spPr>
          <a:xfrm>
            <a:off x="14510146" y="4140149"/>
            <a:ext cx="1368151" cy="1998291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 smtClean="0">
                <a:solidFill>
                  <a:schemeClr val="tx1"/>
                </a:solidFill>
              </a:rPr>
              <a:t>LED_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smtClean="0">
                <a:solidFill>
                  <a:schemeClr val="tx1"/>
                </a:solidFill>
              </a:rPr>
              <a:t>AutoPW</a:t>
            </a: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146" name="Rechteck 2145"/>
          <p:cNvSpPr/>
          <p:nvPr/>
        </p:nvSpPr>
        <p:spPr>
          <a:xfrm>
            <a:off x="15806290" y="4276278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47" name="Rechteck 2146"/>
          <p:cNvSpPr/>
          <p:nvPr/>
        </p:nvSpPr>
        <p:spPr>
          <a:xfrm>
            <a:off x="15812640" y="4571553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48" name="Textfeld 307"/>
          <p:cNvSpPr txBox="1">
            <a:spLocks noChangeArrowheads="1"/>
          </p:cNvSpPr>
          <p:nvPr/>
        </p:nvSpPr>
        <p:spPr bwMode="auto">
          <a:xfrm>
            <a:off x="15911065" y="4099495"/>
            <a:ext cx="965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led_pw_up_on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149" name="Textfeld 310"/>
          <p:cNvSpPr txBox="1">
            <a:spLocks noChangeArrowheads="1"/>
          </p:cNvSpPr>
          <p:nvPr/>
        </p:nvSpPr>
        <p:spPr bwMode="auto">
          <a:xfrm>
            <a:off x="15911065" y="4390007"/>
            <a:ext cx="974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led_pw_up_off</a:t>
            </a:r>
          </a:p>
        </p:txBody>
      </p:sp>
      <p:cxnSp>
        <p:nvCxnSpPr>
          <p:cNvPr id="2150" name="Gerade Verbindung mit Pfeil 2149"/>
          <p:cNvCxnSpPr/>
          <p:nvPr/>
        </p:nvCxnSpPr>
        <p:spPr>
          <a:xfrm>
            <a:off x="15949686" y="4644206"/>
            <a:ext cx="1042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1" name="Gerade Verbindung mit Pfeil 2150"/>
          <p:cNvCxnSpPr/>
          <p:nvPr/>
        </p:nvCxnSpPr>
        <p:spPr>
          <a:xfrm>
            <a:off x="15949686" y="4356174"/>
            <a:ext cx="1042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" name="Rechteck 2151"/>
          <p:cNvSpPr/>
          <p:nvPr/>
        </p:nvSpPr>
        <p:spPr>
          <a:xfrm>
            <a:off x="15806290" y="4860478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53" name="Rechteck 2152"/>
          <p:cNvSpPr/>
          <p:nvPr/>
        </p:nvSpPr>
        <p:spPr>
          <a:xfrm>
            <a:off x="15812640" y="5155753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54" name="Textfeld 310"/>
          <p:cNvSpPr txBox="1">
            <a:spLocks noChangeArrowheads="1"/>
          </p:cNvSpPr>
          <p:nvPr/>
        </p:nvSpPr>
        <p:spPr bwMode="auto">
          <a:xfrm>
            <a:off x="15911065" y="4974207"/>
            <a:ext cx="974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led_pw_dn_off</a:t>
            </a:r>
          </a:p>
        </p:txBody>
      </p:sp>
      <p:cxnSp>
        <p:nvCxnSpPr>
          <p:cNvPr id="2155" name="Gerade Verbindung mit Pfeil 2154"/>
          <p:cNvCxnSpPr/>
          <p:nvPr/>
        </p:nvCxnSpPr>
        <p:spPr>
          <a:xfrm>
            <a:off x="15949686" y="5220270"/>
            <a:ext cx="1042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6" name="Gerade Verbindung mit Pfeil 2155"/>
          <p:cNvCxnSpPr/>
          <p:nvPr/>
        </p:nvCxnSpPr>
        <p:spPr>
          <a:xfrm>
            <a:off x="15949686" y="4932238"/>
            <a:ext cx="1042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7" name="Textfeld 307"/>
          <p:cNvSpPr txBox="1">
            <a:spLocks noChangeArrowheads="1"/>
          </p:cNvSpPr>
          <p:nvPr/>
        </p:nvSpPr>
        <p:spPr bwMode="auto">
          <a:xfrm>
            <a:off x="15920590" y="4690045"/>
            <a:ext cx="965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led_pw_dn_on</a:t>
            </a:r>
          </a:p>
        </p:txBody>
      </p:sp>
      <p:sp>
        <p:nvSpPr>
          <p:cNvPr id="2158" name="Rechteck 2157"/>
          <p:cNvSpPr/>
          <p:nvPr/>
        </p:nvSpPr>
        <p:spPr>
          <a:xfrm>
            <a:off x="14438138" y="4320182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59" name="Rechteck 2158"/>
          <p:cNvSpPr/>
          <p:nvPr/>
        </p:nvSpPr>
        <p:spPr>
          <a:xfrm>
            <a:off x="14438138" y="4680222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60" name="Abgerundetes Rechteck 2159"/>
          <p:cNvSpPr/>
          <p:nvPr/>
        </p:nvSpPr>
        <p:spPr>
          <a:xfrm>
            <a:off x="13069266" y="3401938"/>
            <a:ext cx="1368152" cy="606301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LED_EMH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161" name="Rechteck 2160"/>
          <p:cNvSpPr/>
          <p:nvPr/>
        </p:nvSpPr>
        <p:spPr>
          <a:xfrm>
            <a:off x="12997258" y="3761978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62" name="Rechteck 2161"/>
          <p:cNvSpPr/>
          <p:nvPr/>
        </p:nvSpPr>
        <p:spPr>
          <a:xfrm>
            <a:off x="12997258" y="347394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63" name="Rechteck 2162"/>
          <p:cNvSpPr/>
          <p:nvPr/>
        </p:nvSpPr>
        <p:spPr>
          <a:xfrm>
            <a:off x="14365410" y="3479850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64" name="Rechteck 2163"/>
          <p:cNvSpPr/>
          <p:nvPr/>
        </p:nvSpPr>
        <p:spPr>
          <a:xfrm>
            <a:off x="14365410" y="3769469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65" name="Textfeld 307"/>
          <p:cNvSpPr txBox="1">
            <a:spLocks noChangeArrowheads="1"/>
          </p:cNvSpPr>
          <p:nvPr/>
        </p:nvSpPr>
        <p:spPr bwMode="auto">
          <a:xfrm>
            <a:off x="14501662" y="3330129"/>
            <a:ext cx="12319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led_em_heating_on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166" name="Textfeld 310"/>
          <p:cNvSpPr txBox="1">
            <a:spLocks noChangeArrowheads="1"/>
          </p:cNvSpPr>
          <p:nvPr/>
        </p:nvSpPr>
        <p:spPr bwMode="auto">
          <a:xfrm>
            <a:off x="14492137" y="3617962"/>
            <a:ext cx="1241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led_em_heating_off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167" name="Gerade Verbindung mit Pfeil 2166"/>
          <p:cNvCxnSpPr/>
          <p:nvPr/>
        </p:nvCxnSpPr>
        <p:spPr>
          <a:xfrm>
            <a:off x="14509426" y="3833986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8" name="Gerade Verbindung mit Pfeil 2167"/>
          <p:cNvCxnSpPr/>
          <p:nvPr/>
        </p:nvCxnSpPr>
        <p:spPr>
          <a:xfrm>
            <a:off x="14509426" y="3545954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9" name="Rechteck 2168"/>
          <p:cNvSpPr/>
          <p:nvPr/>
        </p:nvSpPr>
        <p:spPr>
          <a:xfrm>
            <a:off x="10086826" y="3761978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70" name="Textfeld 310"/>
          <p:cNvSpPr txBox="1">
            <a:spLocks noChangeArrowheads="1"/>
          </p:cNvSpPr>
          <p:nvPr/>
        </p:nvSpPr>
        <p:spPr bwMode="auto">
          <a:xfrm>
            <a:off x="10231233" y="3617962"/>
            <a:ext cx="7857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heating_off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171" name="Gerade Verbindung mit Pfeil 2170"/>
          <p:cNvCxnSpPr/>
          <p:nvPr/>
        </p:nvCxnSpPr>
        <p:spPr>
          <a:xfrm>
            <a:off x="10224938" y="2682057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8" name="Gerade Verbindung mit Pfeil 2177"/>
          <p:cNvCxnSpPr>
            <a:stCxn id="2141" idx="3"/>
            <a:endCxn id="2162" idx="1"/>
          </p:cNvCxnSpPr>
          <p:nvPr/>
        </p:nvCxnSpPr>
        <p:spPr>
          <a:xfrm>
            <a:off x="10224938" y="3542209"/>
            <a:ext cx="27723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0" name="Gerade Verbindung mit Pfeil 2199"/>
          <p:cNvCxnSpPr/>
          <p:nvPr/>
        </p:nvCxnSpPr>
        <p:spPr>
          <a:xfrm flipV="1">
            <a:off x="11957893" y="3186113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1" name="Gerade Verbindung mit Pfeil 2200"/>
          <p:cNvCxnSpPr/>
          <p:nvPr/>
        </p:nvCxnSpPr>
        <p:spPr>
          <a:xfrm flipV="1">
            <a:off x="12277178" y="3186113"/>
            <a:ext cx="0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2" name="Abgerundetes Rechteck 2201"/>
          <p:cNvSpPr/>
          <p:nvPr/>
        </p:nvSpPr>
        <p:spPr>
          <a:xfrm>
            <a:off x="13285390" y="7632550"/>
            <a:ext cx="2016224" cy="57606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LED_ASAD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03" name="Rechteck 2202"/>
          <p:cNvSpPr/>
          <p:nvPr/>
        </p:nvSpPr>
        <p:spPr>
          <a:xfrm>
            <a:off x="15229606" y="7992590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04" name="Rechteck 2203"/>
          <p:cNvSpPr/>
          <p:nvPr/>
        </p:nvSpPr>
        <p:spPr>
          <a:xfrm>
            <a:off x="15229606" y="7704558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05" name="Textfeld 307"/>
          <p:cNvSpPr txBox="1">
            <a:spLocks noChangeArrowheads="1"/>
          </p:cNvSpPr>
          <p:nvPr/>
        </p:nvSpPr>
        <p:spPr bwMode="auto">
          <a:xfrm>
            <a:off x="15373622" y="9282832"/>
            <a:ext cx="1092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led_as_active_on</a:t>
            </a:r>
          </a:p>
        </p:txBody>
      </p:sp>
      <p:sp>
        <p:nvSpPr>
          <p:cNvPr id="2206" name="Textfeld 310"/>
          <p:cNvSpPr txBox="1">
            <a:spLocks noChangeArrowheads="1"/>
          </p:cNvSpPr>
          <p:nvPr/>
        </p:nvSpPr>
        <p:spPr bwMode="auto">
          <a:xfrm>
            <a:off x="15373622" y="9563819"/>
            <a:ext cx="1101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led_as_active_off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207" name="Rechteck 2206"/>
          <p:cNvSpPr/>
          <p:nvPr/>
        </p:nvSpPr>
        <p:spPr>
          <a:xfrm>
            <a:off x="13213382" y="7992590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08" name="Rechteck 2207"/>
          <p:cNvSpPr/>
          <p:nvPr/>
        </p:nvSpPr>
        <p:spPr>
          <a:xfrm>
            <a:off x="13213382" y="7704558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09" name="Abgerundetes Rechteck 2208"/>
          <p:cNvSpPr/>
          <p:nvPr/>
        </p:nvSpPr>
        <p:spPr>
          <a:xfrm>
            <a:off x="13285390" y="9354840"/>
            <a:ext cx="2016224" cy="57606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LED_ASAC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10" name="Rechteck 2209"/>
          <p:cNvSpPr/>
          <p:nvPr/>
        </p:nvSpPr>
        <p:spPr>
          <a:xfrm>
            <a:off x="13213382" y="9426848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11" name="Rechteck 2210"/>
          <p:cNvSpPr/>
          <p:nvPr/>
        </p:nvSpPr>
        <p:spPr>
          <a:xfrm>
            <a:off x="13213382" y="9714880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212" name="Gerade Verbindung mit Pfeil 2211"/>
          <p:cNvCxnSpPr>
            <a:stCxn id="2117" idx="3"/>
            <a:endCxn id="2211" idx="1"/>
          </p:cNvCxnSpPr>
          <p:nvPr/>
        </p:nvCxnSpPr>
        <p:spPr>
          <a:xfrm>
            <a:off x="11557198" y="9783143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3" name="Abgerundetes Rechteck 2212"/>
          <p:cNvSpPr/>
          <p:nvPr/>
        </p:nvSpPr>
        <p:spPr>
          <a:xfrm>
            <a:off x="13285390" y="8490744"/>
            <a:ext cx="2016224" cy="57606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LED_ASAL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14" name="Rechteck 2213"/>
          <p:cNvSpPr/>
          <p:nvPr/>
        </p:nvSpPr>
        <p:spPr>
          <a:xfrm>
            <a:off x="13213382" y="8562752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15" name="Rechteck 2214"/>
          <p:cNvSpPr/>
          <p:nvPr/>
        </p:nvSpPr>
        <p:spPr>
          <a:xfrm>
            <a:off x="13213382" y="8850784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16" name="Rechteck 2215"/>
          <p:cNvSpPr/>
          <p:nvPr/>
        </p:nvSpPr>
        <p:spPr>
          <a:xfrm>
            <a:off x="11419085" y="8562752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17" name="Textfeld 310"/>
          <p:cNvSpPr txBox="1">
            <a:spLocks noChangeArrowheads="1"/>
          </p:cNvSpPr>
          <p:nvPr/>
        </p:nvSpPr>
        <p:spPr bwMode="auto">
          <a:xfrm>
            <a:off x="11557198" y="7818536"/>
            <a:ext cx="14557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as_alarm_was_detected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218" name="Rechteck 2217"/>
          <p:cNvSpPr/>
          <p:nvPr/>
        </p:nvSpPr>
        <p:spPr>
          <a:xfrm>
            <a:off x="5004470" y="5407793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219" name="Gewinkelte Verbindung 2218"/>
          <p:cNvCxnSpPr>
            <a:stCxn id="2218" idx="3"/>
            <a:endCxn id="2208" idx="1"/>
          </p:cNvCxnSpPr>
          <p:nvPr/>
        </p:nvCxnSpPr>
        <p:spPr>
          <a:xfrm>
            <a:off x="5142583" y="5476056"/>
            <a:ext cx="8070799" cy="2296765"/>
          </a:xfrm>
          <a:prstGeom prst="bentConnector3">
            <a:avLst>
              <a:gd name="adj1" fmla="val 24697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0" name="Textfeld 310"/>
          <p:cNvSpPr txBox="1">
            <a:spLocks noChangeArrowheads="1"/>
          </p:cNvSpPr>
          <p:nvPr/>
        </p:nvSpPr>
        <p:spPr bwMode="auto">
          <a:xfrm>
            <a:off x="5148486" y="5256286"/>
            <a:ext cx="15231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as_alarm_was_confirmed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221" name="Gerade Verbindung mit Pfeil 2220"/>
          <p:cNvCxnSpPr/>
          <p:nvPr/>
        </p:nvCxnSpPr>
        <p:spPr>
          <a:xfrm>
            <a:off x="8639969" y="10080822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2" name="Textfeld 302"/>
          <p:cNvSpPr txBox="1">
            <a:spLocks noChangeArrowheads="1"/>
          </p:cNvSpPr>
          <p:nvPr/>
        </p:nvSpPr>
        <p:spPr bwMode="auto">
          <a:xfrm>
            <a:off x="8568754" y="7848574"/>
            <a:ext cx="8397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223" name="Textfeld 304"/>
          <p:cNvSpPr txBox="1">
            <a:spLocks noChangeArrowheads="1"/>
          </p:cNvSpPr>
          <p:nvPr/>
        </p:nvSpPr>
        <p:spPr bwMode="auto">
          <a:xfrm>
            <a:off x="8568754" y="8136606"/>
            <a:ext cx="971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as_deactivated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224" name="Textfeld 310"/>
          <p:cNvSpPr txBox="1">
            <a:spLocks noChangeArrowheads="1"/>
          </p:cNvSpPr>
          <p:nvPr/>
        </p:nvSpPr>
        <p:spPr bwMode="auto">
          <a:xfrm>
            <a:off x="11485190" y="7530345"/>
            <a:ext cx="15231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as_alarm_was_confirmed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225" name="Rechteck 2224"/>
          <p:cNvSpPr/>
          <p:nvPr/>
        </p:nvSpPr>
        <p:spPr>
          <a:xfrm>
            <a:off x="15229606" y="8826649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26" name="Rechteck 2225"/>
          <p:cNvSpPr/>
          <p:nvPr/>
        </p:nvSpPr>
        <p:spPr>
          <a:xfrm>
            <a:off x="15229606" y="8538617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27" name="Rechteck 2226"/>
          <p:cNvSpPr/>
          <p:nvPr/>
        </p:nvSpPr>
        <p:spPr>
          <a:xfrm>
            <a:off x="15229606" y="9720784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28" name="Rechteck 2227"/>
          <p:cNvSpPr/>
          <p:nvPr/>
        </p:nvSpPr>
        <p:spPr>
          <a:xfrm>
            <a:off x="15229606" y="9432752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229" name="Gerade Verbindung mit Pfeil 2228"/>
          <p:cNvCxnSpPr/>
          <p:nvPr/>
        </p:nvCxnSpPr>
        <p:spPr>
          <a:xfrm>
            <a:off x="15373622" y="9786888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0" name="Gerade Verbindung mit Pfeil 2229"/>
          <p:cNvCxnSpPr/>
          <p:nvPr/>
        </p:nvCxnSpPr>
        <p:spPr>
          <a:xfrm>
            <a:off x="15373622" y="9498856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1" name="Gerade Verbindung mit Pfeil 2230"/>
          <p:cNvCxnSpPr/>
          <p:nvPr/>
        </p:nvCxnSpPr>
        <p:spPr>
          <a:xfrm>
            <a:off x="15373622" y="7776566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2" name="Gerade Verbindung mit Pfeil 2231"/>
          <p:cNvCxnSpPr/>
          <p:nvPr/>
        </p:nvCxnSpPr>
        <p:spPr>
          <a:xfrm>
            <a:off x="15373622" y="8064598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3" name="Gerade Verbindung mit Pfeil 2232"/>
          <p:cNvCxnSpPr/>
          <p:nvPr/>
        </p:nvCxnSpPr>
        <p:spPr>
          <a:xfrm>
            <a:off x="15373622" y="8604721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4" name="Gerade Verbindung mit Pfeil 2233"/>
          <p:cNvCxnSpPr/>
          <p:nvPr/>
        </p:nvCxnSpPr>
        <p:spPr>
          <a:xfrm>
            <a:off x="15373622" y="8892753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5" name="Textfeld 310"/>
          <p:cNvSpPr txBox="1">
            <a:spLocks noChangeArrowheads="1"/>
          </p:cNvSpPr>
          <p:nvPr/>
        </p:nvSpPr>
        <p:spPr bwMode="auto">
          <a:xfrm>
            <a:off x="11557198" y="8676729"/>
            <a:ext cx="8659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as_alarm_off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236" name="Textfeld 310"/>
          <p:cNvSpPr txBox="1">
            <a:spLocks noChangeArrowheads="1"/>
          </p:cNvSpPr>
          <p:nvPr/>
        </p:nvSpPr>
        <p:spPr bwMode="auto">
          <a:xfrm>
            <a:off x="15373622" y="8676729"/>
            <a:ext cx="109036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led_as_alarm_off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237" name="Textfeld 310"/>
          <p:cNvSpPr txBox="1">
            <a:spLocks noChangeArrowheads="1"/>
          </p:cNvSpPr>
          <p:nvPr/>
        </p:nvSpPr>
        <p:spPr bwMode="auto">
          <a:xfrm>
            <a:off x="15373622" y="7560542"/>
            <a:ext cx="16129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led_as_alarm_detected_on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238" name="Textfeld 310"/>
          <p:cNvSpPr txBox="1">
            <a:spLocks noChangeArrowheads="1"/>
          </p:cNvSpPr>
          <p:nvPr/>
        </p:nvSpPr>
        <p:spPr bwMode="auto">
          <a:xfrm>
            <a:off x="15373622" y="7848574"/>
            <a:ext cx="16129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led_as_alarm_detected_off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263" name="Abgerundetes Rechteck 2262"/>
          <p:cNvSpPr/>
          <p:nvPr/>
        </p:nvSpPr>
        <p:spPr>
          <a:xfrm>
            <a:off x="4932462" y="7848574"/>
            <a:ext cx="1296144" cy="57606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 smtClean="0">
                <a:solidFill>
                  <a:schemeClr val="tx1"/>
                </a:solidFill>
              </a:rPr>
              <a:t>LED_CLS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2264" name="Rechteck 2263"/>
          <p:cNvSpPr/>
          <p:nvPr/>
        </p:nvSpPr>
        <p:spPr>
          <a:xfrm>
            <a:off x="6162501" y="7926486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65" name="Rechteck 2264"/>
          <p:cNvSpPr/>
          <p:nvPr/>
        </p:nvSpPr>
        <p:spPr>
          <a:xfrm>
            <a:off x="6162501" y="8215411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66" name="Textfeld 307"/>
          <p:cNvSpPr txBox="1">
            <a:spLocks noChangeArrowheads="1"/>
          </p:cNvSpPr>
          <p:nvPr/>
        </p:nvSpPr>
        <p:spPr bwMode="auto">
          <a:xfrm>
            <a:off x="6279332" y="7776566"/>
            <a:ext cx="7413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led_cls_on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267" name="Textfeld 310"/>
          <p:cNvSpPr txBox="1">
            <a:spLocks noChangeArrowheads="1"/>
          </p:cNvSpPr>
          <p:nvPr/>
        </p:nvSpPr>
        <p:spPr bwMode="auto">
          <a:xfrm>
            <a:off x="6269807" y="8064598"/>
            <a:ext cx="7508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led_cls_off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268" name="Gerade Verbindung mit Pfeil 2267"/>
          <p:cNvCxnSpPr/>
          <p:nvPr/>
        </p:nvCxnSpPr>
        <p:spPr>
          <a:xfrm>
            <a:off x="6302127" y="8280498"/>
            <a:ext cx="718567" cy="1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9" name="Gerade Verbindung mit Pfeil 2268"/>
          <p:cNvCxnSpPr/>
          <p:nvPr/>
        </p:nvCxnSpPr>
        <p:spPr>
          <a:xfrm>
            <a:off x="6302127" y="7992590"/>
            <a:ext cx="7185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0" name="Rechteck 2269"/>
          <p:cNvSpPr/>
          <p:nvPr/>
        </p:nvSpPr>
        <p:spPr>
          <a:xfrm>
            <a:off x="5691385" y="7812633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71" name="Rechteck 2270"/>
          <p:cNvSpPr/>
          <p:nvPr/>
        </p:nvSpPr>
        <p:spPr>
          <a:xfrm>
            <a:off x="5472410" y="7812633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72" name="Rechteck 2271"/>
          <p:cNvSpPr/>
          <p:nvPr/>
        </p:nvSpPr>
        <p:spPr>
          <a:xfrm>
            <a:off x="10945018" y="609132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73" name="Rechteck 2272"/>
          <p:cNvSpPr/>
          <p:nvPr/>
        </p:nvSpPr>
        <p:spPr>
          <a:xfrm>
            <a:off x="11305058" y="609132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74" name="Abgerundetes Rechteck 2273"/>
          <p:cNvSpPr/>
          <p:nvPr/>
        </p:nvSpPr>
        <p:spPr>
          <a:xfrm>
            <a:off x="9007404" y="6765248"/>
            <a:ext cx="1268164" cy="822325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FP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75" name="Rechteck 2274"/>
          <p:cNvSpPr/>
          <p:nvPr/>
        </p:nvSpPr>
        <p:spPr>
          <a:xfrm>
            <a:off x="8935396" y="6883268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76" name="Rechteck 2275"/>
          <p:cNvSpPr/>
          <p:nvPr/>
        </p:nvSpPr>
        <p:spPr>
          <a:xfrm>
            <a:off x="8935396" y="723649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77" name="Rechteck 2276"/>
          <p:cNvSpPr/>
          <p:nvPr/>
        </p:nvSpPr>
        <p:spPr>
          <a:xfrm>
            <a:off x="10203560" y="7249212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78" name="Rechteck 2277"/>
          <p:cNvSpPr/>
          <p:nvPr/>
        </p:nvSpPr>
        <p:spPr>
          <a:xfrm>
            <a:off x="10209464" y="6883268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79" name="Textfeld 307"/>
          <p:cNvSpPr txBox="1">
            <a:spLocks noChangeArrowheads="1"/>
          </p:cNvSpPr>
          <p:nvPr/>
        </p:nvSpPr>
        <p:spPr bwMode="auto">
          <a:xfrm>
            <a:off x="10347576" y="6709214"/>
            <a:ext cx="4889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280" name="Textfeld 310"/>
          <p:cNvSpPr txBox="1">
            <a:spLocks noChangeArrowheads="1"/>
          </p:cNvSpPr>
          <p:nvPr/>
        </p:nvSpPr>
        <p:spPr bwMode="auto">
          <a:xfrm>
            <a:off x="10347576" y="7099292"/>
            <a:ext cx="498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fp_off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286" name="Textfeld 307"/>
          <p:cNvSpPr txBox="1">
            <a:spLocks noChangeArrowheads="1"/>
          </p:cNvSpPr>
          <p:nvPr/>
        </p:nvSpPr>
        <p:spPr bwMode="auto">
          <a:xfrm>
            <a:off x="15337506" y="6714505"/>
            <a:ext cx="7127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led_fp_on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287" name="Textfeld 310"/>
          <p:cNvSpPr txBox="1">
            <a:spLocks noChangeArrowheads="1"/>
          </p:cNvSpPr>
          <p:nvPr/>
        </p:nvSpPr>
        <p:spPr bwMode="auto">
          <a:xfrm>
            <a:off x="15335274" y="7074545"/>
            <a:ext cx="7223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led_fp_off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289" name="Gerade Verbindung mit Pfeil 2288"/>
          <p:cNvCxnSpPr>
            <a:stCxn id="2348" idx="3"/>
          </p:cNvCxnSpPr>
          <p:nvPr/>
        </p:nvCxnSpPr>
        <p:spPr>
          <a:xfrm>
            <a:off x="15331602" y="6925742"/>
            <a:ext cx="1806104" cy="47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0" name="Gerade Verbindung mit Pfeil 2289"/>
          <p:cNvCxnSpPr>
            <a:stCxn id="2278" idx="3"/>
          </p:cNvCxnSpPr>
          <p:nvPr/>
        </p:nvCxnSpPr>
        <p:spPr>
          <a:xfrm flipV="1">
            <a:off x="10347576" y="6927578"/>
            <a:ext cx="2829690" cy="239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1" name="Gerade Verbindung mit Pfeil 2290"/>
          <p:cNvCxnSpPr>
            <a:stCxn id="2277" idx="3"/>
          </p:cNvCxnSpPr>
          <p:nvPr/>
        </p:nvCxnSpPr>
        <p:spPr>
          <a:xfrm flipV="1">
            <a:off x="10341672" y="7294315"/>
            <a:ext cx="2843085" cy="239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2" name="Gerade Verbindung mit Pfeil 2291"/>
          <p:cNvCxnSpPr>
            <a:endCxn id="2272" idx="2"/>
          </p:cNvCxnSpPr>
          <p:nvPr/>
        </p:nvCxnSpPr>
        <p:spPr>
          <a:xfrm flipV="1">
            <a:off x="11013281" y="6227854"/>
            <a:ext cx="0" cy="72920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3" name="Gerade Verbindung mit Pfeil 2292"/>
          <p:cNvCxnSpPr>
            <a:endCxn id="2273" idx="2"/>
          </p:cNvCxnSpPr>
          <p:nvPr/>
        </p:nvCxnSpPr>
        <p:spPr>
          <a:xfrm flipV="1">
            <a:off x="11373321" y="6227854"/>
            <a:ext cx="0" cy="108734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4" name="Rechteck 2293"/>
          <p:cNvSpPr/>
          <p:nvPr/>
        </p:nvSpPr>
        <p:spPr>
          <a:xfrm>
            <a:off x="14437518" y="5064225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295" name="Gerade Verbindung mit Pfeil 2294"/>
          <p:cNvCxnSpPr>
            <a:endCxn id="2294" idx="1"/>
          </p:cNvCxnSpPr>
          <p:nvPr/>
        </p:nvCxnSpPr>
        <p:spPr>
          <a:xfrm flipV="1">
            <a:off x="11701214" y="5133281"/>
            <a:ext cx="2736304" cy="2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6" name="Rechteck 2295"/>
          <p:cNvSpPr/>
          <p:nvPr/>
        </p:nvSpPr>
        <p:spPr>
          <a:xfrm>
            <a:off x="11557198" y="5064225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97" name="Textfeld 308"/>
          <p:cNvSpPr txBox="1">
            <a:spLocks noChangeArrowheads="1"/>
          </p:cNvSpPr>
          <p:nvPr/>
        </p:nvSpPr>
        <p:spPr bwMode="auto">
          <a:xfrm>
            <a:off x="11726736" y="4914305"/>
            <a:ext cx="116249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pw_auto_mv_stop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298" name="Abgerundetes Rechteck 2297"/>
          <p:cNvSpPr/>
          <p:nvPr/>
        </p:nvSpPr>
        <p:spPr>
          <a:xfrm>
            <a:off x="13285390" y="10218936"/>
            <a:ext cx="2016224" cy="57606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LED_ASIM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99" name="Rechteck 2298"/>
          <p:cNvSpPr/>
          <p:nvPr/>
        </p:nvSpPr>
        <p:spPr>
          <a:xfrm>
            <a:off x="13213382" y="10290944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300" name="Rechteck 2299"/>
          <p:cNvSpPr/>
          <p:nvPr/>
        </p:nvSpPr>
        <p:spPr>
          <a:xfrm>
            <a:off x="13213382" y="10578976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301" name="Rechteck 2300"/>
          <p:cNvSpPr/>
          <p:nvPr/>
        </p:nvSpPr>
        <p:spPr>
          <a:xfrm>
            <a:off x="15235510" y="10584880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302" name="Rechteck 2301"/>
          <p:cNvSpPr/>
          <p:nvPr/>
        </p:nvSpPr>
        <p:spPr>
          <a:xfrm>
            <a:off x="15235510" y="10296848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303" name="Textfeld 307"/>
          <p:cNvSpPr txBox="1">
            <a:spLocks noChangeArrowheads="1"/>
          </p:cNvSpPr>
          <p:nvPr/>
        </p:nvSpPr>
        <p:spPr bwMode="auto">
          <a:xfrm>
            <a:off x="15373622" y="10146928"/>
            <a:ext cx="12763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led_as_im_alarm_on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304" name="Textfeld 310"/>
          <p:cNvSpPr txBox="1">
            <a:spLocks noChangeArrowheads="1"/>
          </p:cNvSpPr>
          <p:nvPr/>
        </p:nvSpPr>
        <p:spPr bwMode="auto">
          <a:xfrm>
            <a:off x="15373622" y="10427915"/>
            <a:ext cx="128592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led_as_im_alarm_off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305" name="Gerade Verbindung mit Pfeil 2304"/>
          <p:cNvCxnSpPr/>
          <p:nvPr/>
        </p:nvCxnSpPr>
        <p:spPr>
          <a:xfrm>
            <a:off x="15373622" y="10650984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6" name="Gerade Verbindung mit Pfeil 2305"/>
          <p:cNvCxnSpPr/>
          <p:nvPr/>
        </p:nvCxnSpPr>
        <p:spPr>
          <a:xfrm>
            <a:off x="15373622" y="10362952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7" name="Rechteck 2306"/>
          <p:cNvSpPr/>
          <p:nvPr/>
        </p:nvSpPr>
        <p:spPr>
          <a:xfrm>
            <a:off x="11413183" y="10290944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308" name="Rechteck 2307"/>
          <p:cNvSpPr/>
          <p:nvPr/>
        </p:nvSpPr>
        <p:spPr>
          <a:xfrm>
            <a:off x="11413182" y="10578976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309" name="Textfeld 307"/>
          <p:cNvSpPr txBox="1">
            <a:spLocks noChangeArrowheads="1"/>
          </p:cNvSpPr>
          <p:nvPr/>
        </p:nvSpPr>
        <p:spPr bwMode="auto">
          <a:xfrm>
            <a:off x="11557198" y="10116889"/>
            <a:ext cx="10518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as_im_alarm_on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310" name="Textfeld 310"/>
          <p:cNvSpPr txBox="1">
            <a:spLocks noChangeArrowheads="1"/>
          </p:cNvSpPr>
          <p:nvPr/>
        </p:nvSpPr>
        <p:spPr bwMode="auto">
          <a:xfrm>
            <a:off x="11557198" y="10404922"/>
            <a:ext cx="106150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as_im_alarm_off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311" name="Gerade Verbindung mit Pfeil 2310"/>
          <p:cNvCxnSpPr/>
          <p:nvPr/>
        </p:nvCxnSpPr>
        <p:spPr>
          <a:xfrm>
            <a:off x="11557198" y="10359207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2" name="Gerade Verbindung mit Pfeil 2311"/>
          <p:cNvCxnSpPr/>
          <p:nvPr/>
        </p:nvCxnSpPr>
        <p:spPr>
          <a:xfrm>
            <a:off x="11557198" y="10647239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3" name="Rechteck 2312"/>
          <p:cNvSpPr/>
          <p:nvPr/>
        </p:nvSpPr>
        <p:spPr>
          <a:xfrm>
            <a:off x="1335658" y="593839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314" name="Gerade Verbindung mit Pfeil 2313"/>
          <p:cNvCxnSpPr/>
          <p:nvPr/>
        </p:nvCxnSpPr>
        <p:spPr>
          <a:xfrm>
            <a:off x="543570" y="6006654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5" name="Textfeld 300"/>
          <p:cNvSpPr txBox="1">
            <a:spLocks noChangeArrowheads="1"/>
          </p:cNvSpPr>
          <p:nvPr/>
        </p:nvSpPr>
        <p:spPr bwMode="auto">
          <a:xfrm>
            <a:off x="39514" y="5797104"/>
            <a:ext cx="7620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door_open</a:t>
            </a:r>
          </a:p>
        </p:txBody>
      </p:sp>
      <p:sp>
        <p:nvSpPr>
          <p:cNvPr id="2316" name="Rechteck 2315"/>
          <p:cNvSpPr/>
          <p:nvPr/>
        </p:nvSpPr>
        <p:spPr>
          <a:xfrm>
            <a:off x="1335658" y="622572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317" name="Gerade Verbindung mit Pfeil 2316"/>
          <p:cNvCxnSpPr/>
          <p:nvPr/>
        </p:nvCxnSpPr>
        <p:spPr>
          <a:xfrm>
            <a:off x="543570" y="6293991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8" name="Textfeld 300"/>
          <p:cNvSpPr txBox="1">
            <a:spLocks noChangeArrowheads="1"/>
          </p:cNvSpPr>
          <p:nvPr/>
        </p:nvSpPr>
        <p:spPr bwMode="auto">
          <a:xfrm>
            <a:off x="0" y="6084441"/>
            <a:ext cx="12636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time_rck_sf_elapsed</a:t>
            </a:r>
          </a:p>
        </p:txBody>
      </p:sp>
      <p:sp>
        <p:nvSpPr>
          <p:cNvPr id="2319" name="Rechteck 2318"/>
          <p:cNvSpPr/>
          <p:nvPr/>
        </p:nvSpPr>
        <p:spPr>
          <a:xfrm>
            <a:off x="1335658" y="706373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320" name="Gerade Verbindung mit Pfeil 2319"/>
          <p:cNvCxnSpPr/>
          <p:nvPr/>
        </p:nvCxnSpPr>
        <p:spPr>
          <a:xfrm>
            <a:off x="546324" y="7128247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1" name="Textfeld 300"/>
          <p:cNvSpPr txBox="1">
            <a:spLocks noChangeArrowheads="1"/>
          </p:cNvSpPr>
          <p:nvPr/>
        </p:nvSpPr>
        <p:spPr bwMode="auto">
          <a:xfrm>
            <a:off x="39514" y="6887518"/>
            <a:ext cx="7540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pw_rm_up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322" name="Rechteck 2321"/>
          <p:cNvSpPr/>
          <p:nvPr/>
        </p:nvSpPr>
        <p:spPr>
          <a:xfrm>
            <a:off x="1335658" y="735176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323" name="Gerade Verbindung mit Pfeil 2322"/>
          <p:cNvCxnSpPr/>
          <p:nvPr/>
        </p:nvCxnSpPr>
        <p:spPr>
          <a:xfrm>
            <a:off x="546324" y="7416279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4" name="Textfeld 658"/>
          <p:cNvSpPr txBox="1">
            <a:spLocks noChangeArrowheads="1"/>
          </p:cNvSpPr>
          <p:nvPr/>
        </p:nvSpPr>
        <p:spPr bwMode="auto">
          <a:xfrm>
            <a:off x="39514" y="7174856"/>
            <a:ext cx="7540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pw_rm_dn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325" name="Gewinkelte Verbindung 2324"/>
          <p:cNvCxnSpPr>
            <a:stCxn id="2143" idx="3"/>
          </p:cNvCxnSpPr>
          <p:nvPr/>
        </p:nvCxnSpPr>
        <p:spPr>
          <a:xfrm flipV="1">
            <a:off x="2874219" y="4329113"/>
            <a:ext cx="3326556" cy="1686272"/>
          </a:xfrm>
          <a:prstGeom prst="bentConnector3">
            <a:avLst>
              <a:gd name="adj1" fmla="val 100108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6" name="Gewinkelte Verbindung 2325"/>
          <p:cNvCxnSpPr>
            <a:stCxn id="2144" idx="3"/>
          </p:cNvCxnSpPr>
          <p:nvPr/>
        </p:nvCxnSpPr>
        <p:spPr>
          <a:xfrm flipV="1">
            <a:off x="2874218" y="4616450"/>
            <a:ext cx="3545632" cy="1686967"/>
          </a:xfrm>
          <a:prstGeom prst="bentConnector3">
            <a:avLst>
              <a:gd name="adj1" fmla="val 99967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7" name="Textfeld 300"/>
          <p:cNvSpPr txBox="1">
            <a:spLocks noChangeArrowheads="1"/>
          </p:cNvSpPr>
          <p:nvPr/>
        </p:nvSpPr>
        <p:spPr bwMode="auto">
          <a:xfrm>
            <a:off x="2880122" y="5796409"/>
            <a:ext cx="7842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328" name="Textfeld 298"/>
          <p:cNvSpPr txBox="1">
            <a:spLocks noChangeArrowheads="1"/>
          </p:cNvSpPr>
          <p:nvPr/>
        </p:nvSpPr>
        <p:spPr bwMode="auto">
          <a:xfrm>
            <a:off x="2880122" y="6084441"/>
            <a:ext cx="784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329" name="Rechteck 2328"/>
          <p:cNvSpPr/>
          <p:nvPr/>
        </p:nvSpPr>
        <p:spPr>
          <a:xfrm>
            <a:off x="2736106" y="7164561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330" name="Rechteck 2329"/>
          <p:cNvSpPr/>
          <p:nvPr/>
        </p:nvSpPr>
        <p:spPr>
          <a:xfrm>
            <a:off x="2736106" y="7452593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331" name="Rechteck 2330"/>
          <p:cNvSpPr/>
          <p:nvPr/>
        </p:nvSpPr>
        <p:spPr>
          <a:xfrm>
            <a:off x="4110162" y="7164561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332" name="Rechteck 2331"/>
          <p:cNvSpPr/>
          <p:nvPr/>
        </p:nvSpPr>
        <p:spPr>
          <a:xfrm>
            <a:off x="4104258" y="7452593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333" name="Gerade Verbindung mit Pfeil 2332"/>
          <p:cNvCxnSpPr>
            <a:stCxn id="2329" idx="3"/>
            <a:endCxn id="2331" idx="1"/>
          </p:cNvCxnSpPr>
          <p:nvPr/>
        </p:nvCxnSpPr>
        <p:spPr>
          <a:xfrm>
            <a:off x="2874218" y="7233618"/>
            <a:ext cx="12359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4" name="Gerade Verbindung mit Pfeil 2333"/>
          <p:cNvCxnSpPr>
            <a:stCxn id="2330" idx="3"/>
            <a:endCxn id="2332" idx="1"/>
          </p:cNvCxnSpPr>
          <p:nvPr/>
        </p:nvCxnSpPr>
        <p:spPr>
          <a:xfrm>
            <a:off x="2874219" y="7521650"/>
            <a:ext cx="123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5" name="Gewinkelte Verbindung 2334"/>
          <p:cNvCxnSpPr>
            <a:endCxn id="2112" idx="1"/>
          </p:cNvCxnSpPr>
          <p:nvPr/>
        </p:nvCxnSpPr>
        <p:spPr>
          <a:xfrm>
            <a:off x="3672210" y="7236569"/>
            <a:ext cx="6177086" cy="1400348"/>
          </a:xfrm>
          <a:prstGeom prst="bentConnector3">
            <a:avLst>
              <a:gd name="adj1" fmla="val 4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6" name="Gewinkelte Verbindung 2335"/>
          <p:cNvCxnSpPr>
            <a:endCxn id="2120" idx="1"/>
          </p:cNvCxnSpPr>
          <p:nvPr/>
        </p:nvCxnSpPr>
        <p:spPr>
          <a:xfrm>
            <a:off x="3456186" y="7524601"/>
            <a:ext cx="6385173" cy="1400348"/>
          </a:xfrm>
          <a:prstGeom prst="bentConnector3">
            <a:avLst>
              <a:gd name="adj1" fmla="val -48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7" name="Gerade Verbindung mit Pfeil 2336"/>
          <p:cNvCxnSpPr>
            <a:endCxn id="2271" idx="0"/>
          </p:cNvCxnSpPr>
          <p:nvPr/>
        </p:nvCxnSpPr>
        <p:spPr>
          <a:xfrm flipH="1">
            <a:off x="5541467" y="6948537"/>
            <a:ext cx="2951" cy="864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8" name="Gerade Verbindung mit Pfeil 2337"/>
          <p:cNvCxnSpPr>
            <a:endCxn id="2270" idx="0"/>
          </p:cNvCxnSpPr>
          <p:nvPr/>
        </p:nvCxnSpPr>
        <p:spPr>
          <a:xfrm>
            <a:off x="5760442" y="6660505"/>
            <a:ext cx="0" cy="1152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9" name="Textfeld 300"/>
          <p:cNvSpPr txBox="1">
            <a:spLocks noChangeArrowheads="1"/>
          </p:cNvSpPr>
          <p:nvPr/>
        </p:nvSpPr>
        <p:spPr bwMode="auto">
          <a:xfrm>
            <a:off x="8568754" y="10158700"/>
            <a:ext cx="12105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im_alarm_detected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340" name="Rechteck 2339"/>
          <p:cNvSpPr/>
          <p:nvPr/>
        </p:nvSpPr>
        <p:spPr>
          <a:xfrm>
            <a:off x="9864898" y="1033365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341" name="Gerade Verbindung mit Pfeil 2340"/>
          <p:cNvCxnSpPr/>
          <p:nvPr/>
        </p:nvCxnSpPr>
        <p:spPr>
          <a:xfrm>
            <a:off x="8663508" y="10404921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2" name="Textfeld 307"/>
          <p:cNvSpPr txBox="1">
            <a:spLocks noChangeArrowheads="1"/>
          </p:cNvSpPr>
          <p:nvPr/>
        </p:nvSpPr>
        <p:spPr bwMode="auto">
          <a:xfrm>
            <a:off x="8568754" y="8388697"/>
            <a:ext cx="6381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343" name="Textfeld 307"/>
          <p:cNvSpPr txBox="1">
            <a:spLocks noChangeArrowheads="1"/>
          </p:cNvSpPr>
          <p:nvPr/>
        </p:nvSpPr>
        <p:spPr bwMode="auto">
          <a:xfrm>
            <a:off x="8568754" y="8676729"/>
            <a:ext cx="74892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rck_unlock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346" name="Abgerundetes Rechteck 2345"/>
          <p:cNvSpPr/>
          <p:nvPr/>
        </p:nvSpPr>
        <p:spPr>
          <a:xfrm>
            <a:off x="13249274" y="6786513"/>
            <a:ext cx="2016224" cy="648072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LED_FP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47" name="Rechteck 2346"/>
          <p:cNvSpPr/>
          <p:nvPr/>
        </p:nvSpPr>
        <p:spPr>
          <a:xfrm>
            <a:off x="15193490" y="7207201"/>
            <a:ext cx="138112" cy="155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348" name="Rechteck 2347"/>
          <p:cNvSpPr/>
          <p:nvPr/>
        </p:nvSpPr>
        <p:spPr>
          <a:xfrm>
            <a:off x="15193490" y="6848946"/>
            <a:ext cx="138112" cy="153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349" name="Rechteck 2348"/>
          <p:cNvSpPr/>
          <p:nvPr/>
        </p:nvSpPr>
        <p:spPr>
          <a:xfrm>
            <a:off x="13177266" y="7218561"/>
            <a:ext cx="138112" cy="153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350" name="Rechteck 2349"/>
          <p:cNvSpPr/>
          <p:nvPr/>
        </p:nvSpPr>
        <p:spPr>
          <a:xfrm>
            <a:off x="13177266" y="6858521"/>
            <a:ext cx="138112" cy="153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355" name="Gerade Verbindung mit Pfeil 2354"/>
          <p:cNvCxnSpPr/>
          <p:nvPr/>
        </p:nvCxnSpPr>
        <p:spPr>
          <a:xfrm>
            <a:off x="15337506" y="7290569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hteck 375"/>
          <p:cNvSpPr/>
          <p:nvPr/>
        </p:nvSpPr>
        <p:spPr>
          <a:xfrm>
            <a:off x="10086725" y="18023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77" name="Rechteck 376"/>
          <p:cNvSpPr/>
          <p:nvPr/>
        </p:nvSpPr>
        <p:spPr>
          <a:xfrm>
            <a:off x="10086725" y="1044203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78" name="Textfeld 307"/>
          <p:cNvSpPr txBox="1">
            <a:spLocks noChangeArrowheads="1"/>
          </p:cNvSpPr>
          <p:nvPr/>
        </p:nvSpPr>
        <p:spPr bwMode="auto">
          <a:xfrm>
            <a:off x="10224838" y="0"/>
            <a:ext cx="13287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em_pos_vert_bottom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79" name="Textfeld 310"/>
          <p:cNvSpPr txBox="1">
            <a:spLocks noChangeArrowheads="1"/>
          </p:cNvSpPr>
          <p:nvPr/>
        </p:nvSpPr>
        <p:spPr bwMode="auto">
          <a:xfrm>
            <a:off x="10237538" y="1397348"/>
            <a:ext cx="11737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em_pos_hor_pend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380" name="Gerade Verbindung mit Pfeil 379"/>
          <p:cNvCxnSpPr>
            <a:stCxn id="377" idx="3"/>
            <a:endCxn id="399" idx="1"/>
          </p:cNvCxnSpPr>
          <p:nvPr/>
        </p:nvCxnSpPr>
        <p:spPr>
          <a:xfrm>
            <a:off x="10224838" y="1112466"/>
            <a:ext cx="3168352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Gerade Verbindung mit Pfeil 380"/>
          <p:cNvCxnSpPr>
            <a:stCxn id="376" idx="3"/>
            <a:endCxn id="395" idx="1"/>
          </p:cNvCxnSpPr>
          <p:nvPr/>
        </p:nvCxnSpPr>
        <p:spPr>
          <a:xfrm>
            <a:off x="10224838" y="249288"/>
            <a:ext cx="31683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xtfeld 310"/>
          <p:cNvSpPr txBox="1">
            <a:spLocks noChangeArrowheads="1"/>
          </p:cNvSpPr>
          <p:nvPr/>
        </p:nvSpPr>
        <p:spPr bwMode="auto">
          <a:xfrm>
            <a:off x="10224838" y="1116335"/>
            <a:ext cx="1152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em_pos_hor_right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83" name="Textfeld 307"/>
          <p:cNvSpPr txBox="1">
            <a:spLocks noChangeArrowheads="1"/>
          </p:cNvSpPr>
          <p:nvPr/>
        </p:nvSpPr>
        <p:spPr bwMode="auto">
          <a:xfrm>
            <a:off x="10224838" y="870273"/>
            <a:ext cx="11160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em_pos_vert_top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84" name="Textfeld 307"/>
          <p:cNvSpPr txBox="1">
            <a:spLocks noChangeArrowheads="1"/>
          </p:cNvSpPr>
          <p:nvPr/>
        </p:nvSpPr>
        <p:spPr bwMode="auto">
          <a:xfrm>
            <a:off x="10224838" y="294208"/>
            <a:ext cx="12049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em_pos_vert_pend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85" name="Textfeld 310"/>
          <p:cNvSpPr txBox="1">
            <a:spLocks noChangeArrowheads="1"/>
          </p:cNvSpPr>
          <p:nvPr/>
        </p:nvSpPr>
        <p:spPr bwMode="auto">
          <a:xfrm>
            <a:off x="10224838" y="1950234"/>
            <a:ext cx="10823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em_pos_hor_left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10086725" y="1548259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87" name="Gerade Verbindung mit Pfeil 386"/>
          <p:cNvCxnSpPr>
            <a:stCxn id="386" idx="3"/>
            <a:endCxn id="402" idx="1"/>
          </p:cNvCxnSpPr>
          <p:nvPr/>
        </p:nvCxnSpPr>
        <p:spPr>
          <a:xfrm>
            <a:off x="10224838" y="1616522"/>
            <a:ext cx="3168352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Rechteck 387"/>
          <p:cNvSpPr/>
          <p:nvPr/>
        </p:nvSpPr>
        <p:spPr>
          <a:xfrm>
            <a:off x="10086725" y="1260227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89" name="Gerade Verbindung mit Pfeil 388"/>
          <p:cNvCxnSpPr>
            <a:stCxn id="388" idx="3"/>
            <a:endCxn id="401" idx="1"/>
          </p:cNvCxnSpPr>
          <p:nvPr/>
        </p:nvCxnSpPr>
        <p:spPr>
          <a:xfrm>
            <a:off x="10224838" y="1328490"/>
            <a:ext cx="3168352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echteck 389"/>
          <p:cNvSpPr/>
          <p:nvPr/>
        </p:nvSpPr>
        <p:spPr>
          <a:xfrm>
            <a:off x="10086725" y="2124323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91" name="Gerade Verbindung mit Pfeil 390"/>
          <p:cNvCxnSpPr>
            <a:stCxn id="390" idx="3"/>
            <a:endCxn id="405" idx="1"/>
          </p:cNvCxnSpPr>
          <p:nvPr/>
        </p:nvCxnSpPr>
        <p:spPr>
          <a:xfrm>
            <a:off x="10224838" y="2192586"/>
            <a:ext cx="3168352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Rechteck 391"/>
          <p:cNvSpPr/>
          <p:nvPr/>
        </p:nvSpPr>
        <p:spPr>
          <a:xfrm>
            <a:off x="10086726" y="474166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93" name="Gerade Verbindung mit Pfeil 392"/>
          <p:cNvCxnSpPr>
            <a:stCxn id="392" idx="3"/>
            <a:endCxn id="396" idx="1"/>
          </p:cNvCxnSpPr>
          <p:nvPr/>
        </p:nvCxnSpPr>
        <p:spPr>
          <a:xfrm>
            <a:off x="10224838" y="543223"/>
            <a:ext cx="31683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Abgerundetes Rechteck 393"/>
          <p:cNvSpPr/>
          <p:nvPr/>
        </p:nvSpPr>
        <p:spPr>
          <a:xfrm>
            <a:off x="13465198" y="180107"/>
            <a:ext cx="1368152" cy="43204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LED_EMB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13393190" y="18023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96" name="Rechteck 395"/>
          <p:cNvSpPr/>
          <p:nvPr/>
        </p:nvSpPr>
        <p:spPr>
          <a:xfrm>
            <a:off x="13393190" y="474166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97" name="Abgerundetes Rechteck 396"/>
          <p:cNvSpPr/>
          <p:nvPr/>
        </p:nvSpPr>
        <p:spPr>
          <a:xfrm>
            <a:off x="13465198" y="756171"/>
            <a:ext cx="1368152" cy="43204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LED_EMT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13393190" y="75617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99" name="Rechteck 398"/>
          <p:cNvSpPr/>
          <p:nvPr/>
        </p:nvSpPr>
        <p:spPr>
          <a:xfrm>
            <a:off x="13393190" y="1044203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00" name="Abgerundetes Rechteck 399"/>
          <p:cNvSpPr/>
          <p:nvPr/>
        </p:nvSpPr>
        <p:spPr>
          <a:xfrm>
            <a:off x="13465198" y="1260227"/>
            <a:ext cx="1368152" cy="43204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LED_EMR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13393190" y="1260227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02" name="Rechteck 401"/>
          <p:cNvSpPr/>
          <p:nvPr/>
        </p:nvSpPr>
        <p:spPr>
          <a:xfrm>
            <a:off x="13393190" y="1548259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03" name="Abgerundetes Rechteck 402"/>
          <p:cNvSpPr/>
          <p:nvPr/>
        </p:nvSpPr>
        <p:spPr>
          <a:xfrm>
            <a:off x="13465198" y="1836291"/>
            <a:ext cx="1368152" cy="43204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LED_EML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13393190" y="183629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05" name="Rechteck 404"/>
          <p:cNvSpPr/>
          <p:nvPr/>
        </p:nvSpPr>
        <p:spPr>
          <a:xfrm>
            <a:off x="13393190" y="2124323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12" name="Rechteck 411"/>
          <p:cNvSpPr/>
          <p:nvPr/>
        </p:nvSpPr>
        <p:spPr>
          <a:xfrm>
            <a:off x="14761342" y="183629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13" name="Rechteck 412"/>
          <p:cNvSpPr/>
          <p:nvPr/>
        </p:nvSpPr>
        <p:spPr>
          <a:xfrm>
            <a:off x="14761342" y="2124323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14" name="Rechteck 413"/>
          <p:cNvSpPr/>
          <p:nvPr/>
        </p:nvSpPr>
        <p:spPr>
          <a:xfrm>
            <a:off x="14761342" y="1260227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15" name="Rechteck 414"/>
          <p:cNvSpPr/>
          <p:nvPr/>
        </p:nvSpPr>
        <p:spPr>
          <a:xfrm>
            <a:off x="14761342" y="1548259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16" name="Rechteck 415"/>
          <p:cNvSpPr/>
          <p:nvPr/>
        </p:nvSpPr>
        <p:spPr>
          <a:xfrm>
            <a:off x="14761342" y="75617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17" name="Rechteck 416"/>
          <p:cNvSpPr/>
          <p:nvPr/>
        </p:nvSpPr>
        <p:spPr>
          <a:xfrm>
            <a:off x="14761342" y="1044203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18" name="Rechteck 417"/>
          <p:cNvSpPr/>
          <p:nvPr/>
        </p:nvSpPr>
        <p:spPr>
          <a:xfrm>
            <a:off x="14761342" y="180107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19" name="Rechteck 418"/>
          <p:cNvSpPr/>
          <p:nvPr/>
        </p:nvSpPr>
        <p:spPr>
          <a:xfrm>
            <a:off x="14761342" y="468139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20" name="Gerade Verbindung mit Pfeil 419"/>
          <p:cNvCxnSpPr/>
          <p:nvPr/>
        </p:nvCxnSpPr>
        <p:spPr>
          <a:xfrm>
            <a:off x="14905358" y="2196331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Gerade Verbindung mit Pfeil 420"/>
          <p:cNvCxnSpPr/>
          <p:nvPr/>
        </p:nvCxnSpPr>
        <p:spPr>
          <a:xfrm>
            <a:off x="14905358" y="1908299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Gerade Verbindung mit Pfeil 421"/>
          <p:cNvCxnSpPr/>
          <p:nvPr/>
        </p:nvCxnSpPr>
        <p:spPr>
          <a:xfrm>
            <a:off x="14905358" y="540147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Gerade Verbindung mit Pfeil 422"/>
          <p:cNvCxnSpPr/>
          <p:nvPr/>
        </p:nvCxnSpPr>
        <p:spPr>
          <a:xfrm>
            <a:off x="14905358" y="252115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Gerade Verbindung mit Pfeil 423"/>
          <p:cNvCxnSpPr/>
          <p:nvPr/>
        </p:nvCxnSpPr>
        <p:spPr>
          <a:xfrm>
            <a:off x="14905358" y="1116211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Gerade Verbindung mit Pfeil 424"/>
          <p:cNvCxnSpPr/>
          <p:nvPr/>
        </p:nvCxnSpPr>
        <p:spPr>
          <a:xfrm>
            <a:off x="14905358" y="828179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Gerade Verbindung mit Pfeil 425"/>
          <p:cNvCxnSpPr/>
          <p:nvPr/>
        </p:nvCxnSpPr>
        <p:spPr>
          <a:xfrm>
            <a:off x="14905358" y="1620267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Gerade Verbindung mit Pfeil 426"/>
          <p:cNvCxnSpPr/>
          <p:nvPr/>
        </p:nvCxnSpPr>
        <p:spPr>
          <a:xfrm>
            <a:off x="14905358" y="1332235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feld 307"/>
          <p:cNvSpPr txBox="1">
            <a:spLocks noChangeArrowheads="1"/>
          </p:cNvSpPr>
          <p:nvPr/>
        </p:nvSpPr>
        <p:spPr bwMode="auto">
          <a:xfrm>
            <a:off x="14905358" y="36091"/>
            <a:ext cx="12538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led_em_bottom_on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29" name="Textfeld 307"/>
          <p:cNvSpPr txBox="1">
            <a:spLocks noChangeArrowheads="1"/>
          </p:cNvSpPr>
          <p:nvPr/>
        </p:nvSpPr>
        <p:spPr bwMode="auto">
          <a:xfrm>
            <a:off x="14905358" y="324123"/>
            <a:ext cx="12538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led_em_bottom_off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30" name="Textfeld 307"/>
          <p:cNvSpPr txBox="1">
            <a:spLocks noChangeArrowheads="1"/>
          </p:cNvSpPr>
          <p:nvPr/>
        </p:nvSpPr>
        <p:spPr bwMode="auto">
          <a:xfrm>
            <a:off x="14905358" y="612155"/>
            <a:ext cx="10262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led_em_top_on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31" name="Textfeld 307"/>
          <p:cNvSpPr txBox="1">
            <a:spLocks noChangeArrowheads="1"/>
          </p:cNvSpPr>
          <p:nvPr/>
        </p:nvSpPr>
        <p:spPr bwMode="auto">
          <a:xfrm>
            <a:off x="14905358" y="900187"/>
            <a:ext cx="10262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led_em_top_off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32" name="Textfeld 307"/>
          <p:cNvSpPr txBox="1">
            <a:spLocks noChangeArrowheads="1"/>
          </p:cNvSpPr>
          <p:nvPr/>
        </p:nvSpPr>
        <p:spPr bwMode="auto">
          <a:xfrm>
            <a:off x="14905358" y="1116211"/>
            <a:ext cx="10839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led_em_right_on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33" name="Textfeld 307"/>
          <p:cNvSpPr txBox="1">
            <a:spLocks noChangeArrowheads="1"/>
          </p:cNvSpPr>
          <p:nvPr/>
        </p:nvSpPr>
        <p:spPr bwMode="auto">
          <a:xfrm>
            <a:off x="14905358" y="1404243"/>
            <a:ext cx="10839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led_em_right_off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34" name="Textfeld 307"/>
          <p:cNvSpPr txBox="1">
            <a:spLocks noChangeArrowheads="1"/>
          </p:cNvSpPr>
          <p:nvPr/>
        </p:nvSpPr>
        <p:spPr bwMode="auto">
          <a:xfrm>
            <a:off x="14905358" y="1692275"/>
            <a:ext cx="10134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led_em_left_on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35" name="Textfeld 307"/>
          <p:cNvSpPr txBox="1">
            <a:spLocks noChangeArrowheads="1"/>
          </p:cNvSpPr>
          <p:nvPr/>
        </p:nvSpPr>
        <p:spPr bwMode="auto">
          <a:xfrm>
            <a:off x="14905358" y="1980307"/>
            <a:ext cx="10134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led_em_left_off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436" name="Gewinkelte Verbindung 435"/>
          <p:cNvCxnSpPr>
            <a:endCxn id="398" idx="1"/>
          </p:cNvCxnSpPr>
          <p:nvPr/>
        </p:nvCxnSpPr>
        <p:spPr>
          <a:xfrm>
            <a:off x="10874027" y="546100"/>
            <a:ext cx="2519163" cy="279128"/>
          </a:xfrm>
          <a:prstGeom prst="bentConnector3">
            <a:avLst>
              <a:gd name="adj1" fmla="val 9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winkelte Verbindung 436"/>
          <p:cNvCxnSpPr/>
          <p:nvPr/>
        </p:nvCxnSpPr>
        <p:spPr>
          <a:xfrm>
            <a:off x="10874127" y="1620391"/>
            <a:ext cx="2519163" cy="279128"/>
          </a:xfrm>
          <a:prstGeom prst="bentConnector3">
            <a:avLst>
              <a:gd name="adj1" fmla="val 9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Textfeld 310"/>
          <p:cNvSpPr txBox="1">
            <a:spLocks noChangeArrowheads="1"/>
          </p:cNvSpPr>
          <p:nvPr/>
        </p:nvSpPr>
        <p:spPr bwMode="auto">
          <a:xfrm>
            <a:off x="10214297" y="2868042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em_mv_right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10080922" y="2826073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40" name="Gerade Verbindung mit Pfeil 439"/>
          <p:cNvCxnSpPr>
            <a:stCxn id="439" idx="3"/>
          </p:cNvCxnSpPr>
          <p:nvPr/>
        </p:nvCxnSpPr>
        <p:spPr>
          <a:xfrm>
            <a:off x="10219034" y="2894336"/>
            <a:ext cx="1446064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Rechteck 442"/>
          <p:cNvSpPr/>
          <p:nvPr/>
        </p:nvSpPr>
        <p:spPr>
          <a:xfrm>
            <a:off x="10086826" y="3042097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44" name="Gerade Verbindung mit Pfeil 443"/>
          <p:cNvCxnSpPr>
            <a:stCxn id="443" idx="3"/>
          </p:cNvCxnSpPr>
          <p:nvPr/>
        </p:nvCxnSpPr>
        <p:spPr>
          <a:xfrm>
            <a:off x="10224938" y="3110360"/>
            <a:ext cx="1446064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Textfeld 310"/>
          <p:cNvSpPr txBox="1">
            <a:spLocks noChangeArrowheads="1"/>
          </p:cNvSpPr>
          <p:nvPr/>
        </p:nvSpPr>
        <p:spPr bwMode="auto">
          <a:xfrm>
            <a:off x="10202379" y="2651860"/>
            <a:ext cx="8146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em_mv_left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46" name="Textfeld 310"/>
          <p:cNvSpPr txBox="1">
            <a:spLocks noChangeArrowheads="1"/>
          </p:cNvSpPr>
          <p:nvPr/>
        </p:nvSpPr>
        <p:spPr bwMode="auto">
          <a:xfrm>
            <a:off x="10224938" y="3330129"/>
            <a:ext cx="7761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heating_on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370" name="Gerade Verbindung mit Pfeil 369"/>
          <p:cNvCxnSpPr/>
          <p:nvPr/>
        </p:nvCxnSpPr>
        <p:spPr>
          <a:xfrm flipV="1">
            <a:off x="13287375" y="4099942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Gerade Verbindung mit Pfeil 371"/>
          <p:cNvCxnSpPr/>
          <p:nvPr/>
        </p:nvCxnSpPr>
        <p:spPr>
          <a:xfrm flipV="1">
            <a:off x="13482638" y="4100513"/>
            <a:ext cx="0" cy="639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Gerade Verbindung mit Pfeil 374"/>
          <p:cNvCxnSpPr/>
          <p:nvPr/>
        </p:nvCxnSpPr>
        <p:spPr>
          <a:xfrm flipV="1">
            <a:off x="13687425" y="4104706"/>
            <a:ext cx="0" cy="1038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mit Pfeil 446"/>
          <p:cNvCxnSpPr/>
          <p:nvPr/>
        </p:nvCxnSpPr>
        <p:spPr>
          <a:xfrm>
            <a:off x="6195060" y="6665322"/>
            <a:ext cx="0" cy="697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Gerade Verbindung mit Pfeil 449"/>
          <p:cNvCxnSpPr/>
          <p:nvPr/>
        </p:nvCxnSpPr>
        <p:spPr>
          <a:xfrm>
            <a:off x="6023134" y="6950204"/>
            <a:ext cx="0" cy="41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Gerade Verbindung mit Pfeil 454"/>
          <p:cNvCxnSpPr/>
          <p:nvPr/>
        </p:nvCxnSpPr>
        <p:spPr>
          <a:xfrm flipV="1">
            <a:off x="12889234" y="8298681"/>
            <a:ext cx="0" cy="631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Gerade Verbindung mit Pfeil 457"/>
          <p:cNvCxnSpPr/>
          <p:nvPr/>
        </p:nvCxnSpPr>
        <p:spPr>
          <a:xfrm flipV="1">
            <a:off x="12668632" y="8298681"/>
            <a:ext cx="0" cy="328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Gerade Verbindung mit Pfeil 460"/>
          <p:cNvCxnSpPr/>
          <p:nvPr/>
        </p:nvCxnSpPr>
        <p:spPr>
          <a:xfrm flipV="1">
            <a:off x="12889234" y="9162777"/>
            <a:ext cx="0" cy="631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Gerade Verbindung mit Pfeil 461"/>
          <p:cNvCxnSpPr/>
          <p:nvPr/>
        </p:nvCxnSpPr>
        <p:spPr>
          <a:xfrm flipV="1">
            <a:off x="12668632" y="9162777"/>
            <a:ext cx="0" cy="328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Gerade Verbindung mit Pfeil 462"/>
          <p:cNvCxnSpPr/>
          <p:nvPr/>
        </p:nvCxnSpPr>
        <p:spPr>
          <a:xfrm flipV="1">
            <a:off x="12893812" y="10026873"/>
            <a:ext cx="0" cy="631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Gerade Verbindung mit Pfeil 463"/>
          <p:cNvCxnSpPr/>
          <p:nvPr/>
        </p:nvCxnSpPr>
        <p:spPr>
          <a:xfrm flipV="1">
            <a:off x="12673210" y="10026873"/>
            <a:ext cx="0" cy="328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Gewinkelte Verbindung 405"/>
          <p:cNvCxnSpPr>
            <a:endCxn id="407" idx="1"/>
          </p:cNvCxnSpPr>
          <p:nvPr/>
        </p:nvCxnSpPr>
        <p:spPr>
          <a:xfrm flipV="1">
            <a:off x="8280722" y="5597748"/>
            <a:ext cx="6155750" cy="937371"/>
          </a:xfrm>
          <a:prstGeom prst="bentConnector3">
            <a:avLst>
              <a:gd name="adj1" fmla="val 56189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hteck 406"/>
          <p:cNvSpPr/>
          <p:nvPr/>
        </p:nvSpPr>
        <p:spPr>
          <a:xfrm>
            <a:off x="14436472" y="5528692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08" name="Rechteck 407"/>
          <p:cNvSpPr/>
          <p:nvPr/>
        </p:nvSpPr>
        <p:spPr>
          <a:xfrm>
            <a:off x="14439444" y="5809680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57" name="Gewinkelte Verbindung 456"/>
          <p:cNvCxnSpPr>
            <a:endCxn id="408" idx="1"/>
          </p:cNvCxnSpPr>
          <p:nvPr/>
        </p:nvCxnSpPr>
        <p:spPr>
          <a:xfrm flipV="1">
            <a:off x="8206740" y="5878736"/>
            <a:ext cx="6232704" cy="758284"/>
          </a:xfrm>
          <a:prstGeom prst="bentConnector3">
            <a:avLst>
              <a:gd name="adj1" fmla="val 5819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Gerade Verbindung 479"/>
          <p:cNvCxnSpPr/>
          <p:nvPr/>
        </p:nvCxnSpPr>
        <p:spPr>
          <a:xfrm>
            <a:off x="8288342" y="5722620"/>
            <a:ext cx="0" cy="807720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Gerade Verbindung 480"/>
          <p:cNvCxnSpPr/>
          <p:nvPr/>
        </p:nvCxnSpPr>
        <p:spPr>
          <a:xfrm>
            <a:off x="8216334" y="6019800"/>
            <a:ext cx="0" cy="617220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Textfeld 307"/>
          <p:cNvSpPr txBox="1">
            <a:spLocks noChangeArrowheads="1"/>
          </p:cNvSpPr>
          <p:nvPr/>
        </p:nvSpPr>
        <p:spPr bwMode="auto">
          <a:xfrm>
            <a:off x="13609314" y="5346353"/>
            <a:ext cx="590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cls_lock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91" name="Textfeld 307"/>
          <p:cNvSpPr txBox="1">
            <a:spLocks noChangeArrowheads="1"/>
          </p:cNvSpPr>
          <p:nvPr/>
        </p:nvSpPr>
        <p:spPr bwMode="auto">
          <a:xfrm>
            <a:off x="13609314" y="5634385"/>
            <a:ext cx="72487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cls_unlock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2376066" y="505832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10" name="Gerade Verbindung mit Pfeil 409"/>
          <p:cNvCxnSpPr/>
          <p:nvPr/>
        </p:nvCxnSpPr>
        <p:spPr>
          <a:xfrm>
            <a:off x="1583978" y="5130329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Textfeld 298"/>
          <p:cNvSpPr txBox="1">
            <a:spLocks noChangeArrowheads="1"/>
          </p:cNvSpPr>
          <p:nvPr/>
        </p:nvSpPr>
        <p:spPr bwMode="auto">
          <a:xfrm>
            <a:off x="1151930" y="4914305"/>
            <a:ext cx="95410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confirm_alarm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441" name="Gerade Verbindung mit Pfeil 440"/>
          <p:cNvCxnSpPr/>
          <p:nvPr/>
        </p:nvCxnSpPr>
        <p:spPr>
          <a:xfrm>
            <a:off x="15952191" y="5232376"/>
            <a:ext cx="1042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Rechteck 441"/>
          <p:cNvSpPr/>
          <p:nvPr/>
        </p:nvSpPr>
        <p:spPr>
          <a:xfrm>
            <a:off x="15808795" y="5448648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48" name="Rechteck 447"/>
          <p:cNvSpPr/>
          <p:nvPr/>
        </p:nvSpPr>
        <p:spPr>
          <a:xfrm>
            <a:off x="15815145" y="5743923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49" name="Textfeld 310"/>
          <p:cNvSpPr txBox="1">
            <a:spLocks noChangeArrowheads="1"/>
          </p:cNvSpPr>
          <p:nvPr/>
        </p:nvSpPr>
        <p:spPr bwMode="auto">
          <a:xfrm>
            <a:off x="15913570" y="5562377"/>
            <a:ext cx="11721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/>
              <a:t>led_pw_cls_up_off</a:t>
            </a:r>
            <a:endParaRPr lang="de-DE" sz="1000">
              <a:latin typeface="Calibri" pitchFamily="34" charset="0"/>
            </a:endParaRPr>
          </a:p>
        </p:txBody>
      </p:sp>
      <p:cxnSp>
        <p:nvCxnSpPr>
          <p:cNvPr id="451" name="Gerade Verbindung mit Pfeil 450"/>
          <p:cNvCxnSpPr/>
          <p:nvPr/>
        </p:nvCxnSpPr>
        <p:spPr>
          <a:xfrm>
            <a:off x="15952191" y="5808440"/>
            <a:ext cx="1042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Gerade Verbindung mit Pfeil 451"/>
          <p:cNvCxnSpPr/>
          <p:nvPr/>
        </p:nvCxnSpPr>
        <p:spPr>
          <a:xfrm>
            <a:off x="15952191" y="5520408"/>
            <a:ext cx="1042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Textfeld 307"/>
          <p:cNvSpPr txBox="1">
            <a:spLocks noChangeArrowheads="1"/>
          </p:cNvSpPr>
          <p:nvPr/>
        </p:nvSpPr>
        <p:spPr bwMode="auto">
          <a:xfrm>
            <a:off x="15923095" y="5278215"/>
            <a:ext cx="11633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/>
              <a:t>led_pw_cls_up_on</a:t>
            </a:r>
            <a:endParaRPr lang="de-DE" sz="100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Macintosh PowerPoint</Application>
  <PresentationFormat>Benutzerdefiniert</PresentationFormat>
  <Paragraphs>126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Remo</dc:creator>
  <cp:lastModifiedBy>Remo Lachmann</cp:lastModifiedBy>
  <cp:revision>242</cp:revision>
  <dcterms:created xsi:type="dcterms:W3CDTF">2012-06-05T08:13:00Z</dcterms:created>
  <dcterms:modified xsi:type="dcterms:W3CDTF">2013-03-27T08:45:19Z</dcterms:modified>
</cp:coreProperties>
</file>