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83901" autoAdjust="0"/>
  </p:normalViewPr>
  <p:slideViewPr>
    <p:cSldViewPr>
      <p:cViewPr varScale="1">
        <p:scale>
          <a:sx n="73" d="100"/>
          <a:sy n="73" d="100"/>
        </p:scale>
        <p:origin x="20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Programmiersprachen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61-4A2E-9C16-C2FEFDFBB977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61-4A2E-9C16-C2FEFDFBB977}"/>
              </c:ext>
            </c:extLst>
          </c:dPt>
          <c:cat>
            <c:strRef>
              <c:f>Tabelle1!$A$2:$A$3</c:f>
              <c:strCache>
                <c:ptCount val="2"/>
                <c:pt idx="0">
                  <c:v>less</c:v>
                </c:pt>
                <c:pt idx="1">
                  <c:v>JavaScript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1662</c:v>
                </c:pt>
                <c:pt idx="1">
                  <c:v>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A2E-9C16-C2FEFDFBB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Einstellungen des </a:t>
            </a:r>
            <a:r>
              <a:rPr lang="de-DE" baseline="0" dirty="0" err="1"/>
              <a:t>Plugins</a:t>
            </a:r>
            <a:r>
              <a:rPr lang="de-DE" baseline="0" dirty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Latex </a:t>
            </a:r>
            <a:r>
              <a:rPr lang="de-DE" baseline="0" dirty="0" err="1"/>
              <a:t>Formeluntersützung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Tooltips</a:t>
            </a:r>
            <a:r>
              <a:rPr lang="de-DE" baseline="0" dirty="0"/>
              <a:t> für schnelle Lernkurve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überprüft mit </a:t>
            </a:r>
            <a:r>
              <a:rPr lang="de-DE" baseline="0" dirty="0" err="1"/>
              <a:t>mistkerl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 bestimmten Stellen wird im Hintergrund gespeichert, bevor die gewünschte Funktion ausgeführt wird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6627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GUIs: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Bilder:</a:t>
            </a:r>
            <a:r>
              <a:rPr lang="de-DE" baseline="0" dirty="0"/>
              <a:t> </a:t>
            </a:r>
            <a:r>
              <a:rPr lang="de-DE" baseline="0" dirty="0" err="1"/>
              <a:t>matuc</a:t>
            </a:r>
            <a:r>
              <a:rPr lang="de-DE" baseline="0" dirty="0"/>
              <a:t> </a:t>
            </a:r>
            <a:r>
              <a:rPr lang="de-DE" baseline="0" dirty="0" err="1"/>
              <a:t>imgdsc</a:t>
            </a:r>
            <a:r>
              <a:rPr lang="de-DE" baseline="0" dirty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Tabellen: verschiedene </a:t>
            </a:r>
            <a:r>
              <a:rPr lang="de-DE" baseline="0" dirty="0" err="1"/>
              <a:t>Markdown</a:t>
            </a:r>
            <a:r>
              <a:rPr lang="de-DE" baseline="0" dirty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3154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DialogView</a:t>
            </a:r>
            <a:r>
              <a:rPr lang="de-DE" dirty="0"/>
              <a:t>: Wrapper für neue Dialoge</a:t>
            </a:r>
            <a:endParaRPr lang="de-DE" baseline="0" dirty="0"/>
          </a:p>
          <a:p>
            <a:r>
              <a:rPr lang="de-DE" baseline="0" dirty="0"/>
              <a:t>Oberflächenelemente können mit einfachen Funktionen aus </a:t>
            </a:r>
            <a:r>
              <a:rPr lang="de-DE" baseline="0" dirty="0" err="1"/>
              <a:t>ViewManager</a:t>
            </a:r>
            <a:r>
              <a:rPr lang="de-DE" baseline="0" dirty="0"/>
              <a:t> eingefügt und angepasst werden</a:t>
            </a:r>
          </a:p>
          <a:p>
            <a:r>
              <a:rPr lang="de-DE" baseline="0" dirty="0"/>
              <a:t>Sprachunterstützung: Bisher Deutsch und Englisch</a:t>
            </a:r>
          </a:p>
          <a:p>
            <a:r>
              <a:rPr lang="de-DE" baseline="0" dirty="0"/>
              <a:t>Keine Textelemente wurden „</a:t>
            </a:r>
            <a:r>
              <a:rPr lang="de-DE" baseline="0" dirty="0" err="1"/>
              <a:t>hardgecoded</a:t>
            </a:r>
            <a:r>
              <a:rPr lang="de-DE" baseline="0" dirty="0"/>
              <a:t>“, d.h. es handelt sich um Variablen in den Dialogen und Hinweisen, nicht um feste Strings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81446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Live Preview: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Mehr </a:t>
            </a:r>
            <a:r>
              <a:rPr lang="de-DE" baseline="0" dirty="0" err="1"/>
              <a:t>wysiwyg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Import:</a:t>
            </a:r>
          </a:p>
          <a:p>
            <a:pPr marL="0" indent="0">
              <a:buFontTx/>
              <a:buNone/>
            </a:pPr>
            <a:r>
              <a:rPr lang="de-DE" baseline="0" dirty="0"/>
              <a:t>- Aus dem Internet und aus anderen Ordnern in den Kapitelordner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8383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047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>
                <a:sym typeface="Wingdings"/>
              </a:rPr>
              <a:t>Kein</a:t>
            </a:r>
            <a:r>
              <a:rPr lang="de-DE" baseline="0" dirty="0">
                <a:sym typeface="Wingdings"/>
              </a:rPr>
              <a:t>e Hilfe bei </a:t>
            </a:r>
            <a:r>
              <a:rPr lang="de-DE" baseline="0" dirty="0" err="1">
                <a:sym typeface="Wingdings"/>
              </a:rPr>
              <a:t>Überschrifte</a:t>
            </a:r>
            <a:r>
              <a:rPr lang="de-DE" baseline="0" dirty="0">
                <a:sym typeface="Wingdings"/>
              </a:rPr>
              <a:t>, </a:t>
            </a:r>
            <a:r>
              <a:rPr lang="de-DE" baseline="0" dirty="0" err="1">
                <a:sym typeface="Wingdings"/>
              </a:rPr>
              <a:t>Blockquotes</a:t>
            </a:r>
            <a:r>
              <a:rPr lang="de-DE" baseline="0" dirty="0">
                <a:sym typeface="Wingdings"/>
              </a:rPr>
              <a:t> </a:t>
            </a:r>
            <a:r>
              <a:rPr lang="de-DE" baseline="0" dirty="0" err="1">
                <a:sym typeface="Wingdings"/>
              </a:rPr>
              <a:t>usw</a:t>
            </a:r>
            <a:endParaRPr lang="de-DE" baseline="0" dirty="0">
              <a:sym typeface="Wingdings"/>
            </a:endParaRPr>
          </a:p>
          <a:p>
            <a:pPr marL="1089025" lvl="4" indent="-342900">
              <a:buFont typeface="Wingdings" charset="2"/>
              <a:buChar char="§"/>
            </a:pPr>
            <a:r>
              <a:rPr lang="de-DE" baseline="0" dirty="0">
                <a:sym typeface="Wingdings"/>
              </a:rPr>
              <a:t>T</a:t>
            </a:r>
            <a:r>
              <a:rPr lang="de-DE" dirty="0">
                <a:sym typeface="Wingdings"/>
              </a:rPr>
              <a:t>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 (nur gegen Geld)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/>
              <a:t>Nur über Shortcuts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955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Metadaten und stellt Werkzeug zur Änderung</a:t>
            </a:r>
            <a:r>
              <a:rPr lang="de-DE" baseline="0" dirty="0"/>
              <a:t> bereit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r>
              <a:rPr lang="de-DE" dirty="0"/>
              <a:t> in </a:t>
            </a:r>
            <a:r>
              <a:rPr lang="de-DE" dirty="0" err="1"/>
              <a:t>html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1784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Besitzt</a:t>
            </a:r>
            <a:r>
              <a:rPr lang="de-DE" baseline="0" dirty="0"/>
              <a:t> den kompletten Funktionsumfang von </a:t>
            </a:r>
            <a:r>
              <a:rPr lang="de-DE" baseline="0" dirty="0" err="1"/>
              <a:t>Matuc</a:t>
            </a:r>
            <a:r>
              <a:rPr lang="de-DE" baseline="0" dirty="0"/>
              <a:t> selbst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JSON Objekte zur Weiterverarbeitung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Beispiel zeigt Metadaten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8858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Metadaten Darstellung</a:t>
            </a:r>
            <a:r>
              <a:rPr lang="de-DE" baseline="0" dirty="0"/>
              <a:t> in AGSBS Atom 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5048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Läut</a:t>
            </a:r>
            <a:r>
              <a:rPr lang="de-DE" baseline="0" dirty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Git</a:t>
            </a:r>
            <a:r>
              <a:rPr lang="de-DE" baseline="0" dirty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Kostenlos, für Sublime nur gegen </a:t>
            </a:r>
            <a:r>
              <a:rPr lang="de-DE" baseline="0" dirty="0" err="1"/>
              <a:t>Entgeld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Electron</a:t>
            </a:r>
            <a:r>
              <a:rPr lang="de-DE" baseline="0" dirty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Node.js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/>
          </a:p>
          <a:p>
            <a:pPr marL="0" indent="0">
              <a:buFont typeface="Arial" charset="0"/>
              <a:buNone/>
            </a:pPr>
            <a:r>
              <a:rPr lang="de-DE" baseline="0" dirty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Node.js </a:t>
            </a:r>
            <a:r>
              <a:rPr lang="de-DE" baseline="0" dirty="0" err="1"/>
              <a:t>packages</a:t>
            </a:r>
            <a:r>
              <a:rPr lang="de-DE" baseline="0" dirty="0"/>
              <a:t> und </a:t>
            </a:r>
            <a:r>
              <a:rPr lang="de-DE" baseline="0" dirty="0" err="1"/>
              <a:t>atom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Sublime: </a:t>
            </a:r>
            <a:r>
              <a:rPr lang="de-DE" baseline="0" dirty="0" err="1"/>
              <a:t>json</a:t>
            </a:r>
            <a:r>
              <a:rPr lang="de-DE" baseline="0" dirty="0"/>
              <a:t> und </a:t>
            </a:r>
            <a:r>
              <a:rPr lang="de-DE" baseline="0" dirty="0" err="1"/>
              <a:t>python</a:t>
            </a:r>
            <a:r>
              <a:rPr lang="de-DE" baseline="0" dirty="0"/>
              <a:t> </a:t>
            </a:r>
            <a:r>
              <a:rPr lang="de-DE" baseline="0" dirty="0" err="1"/>
              <a:t>mist</a:t>
            </a:r>
            <a:endParaRPr lang="de-DE" baseline="0" dirty="0"/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Atom: GUI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Rüsch</a:t>
            </a:r>
            <a:r>
              <a:rPr lang="de-DE" baseline="0" dirty="0"/>
              <a:t> gute Doku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56102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ATOM als IDE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Basiert auf </a:t>
            </a:r>
            <a:r>
              <a:rPr lang="de-DE" baseline="0" dirty="0" err="1"/>
              <a:t>Electron</a:t>
            </a:r>
            <a:r>
              <a:rPr lang="de-DE" baseline="0" dirty="0"/>
              <a:t> und Node.js</a:t>
            </a:r>
          </a:p>
          <a:p>
            <a:pPr marL="0" indent="0">
              <a:buFontTx/>
              <a:buNone/>
            </a:pPr>
            <a:r>
              <a:rPr lang="de-DE" baseline="0" dirty="0" err="1"/>
              <a:t>Github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Tickets in Form von </a:t>
            </a:r>
            <a:r>
              <a:rPr lang="de-DE" baseline="0" dirty="0" err="1"/>
              <a:t>issues</a:t>
            </a:r>
            <a:r>
              <a:rPr lang="de-DE" baseline="0" dirty="0"/>
              <a:t> und 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618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err="1"/>
              <a:t>Less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CSS Präprozessor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Styling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Nutzung von Variablen und </a:t>
            </a:r>
            <a:r>
              <a:rPr lang="de-DE" baseline="0" dirty="0" err="1"/>
              <a:t>Mixins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JavaScript:</a:t>
            </a:r>
          </a:p>
          <a:p>
            <a:pPr marL="0" indent="0">
              <a:buFontTx/>
              <a:buNone/>
            </a:pPr>
            <a:r>
              <a:rPr lang="de-DE" baseline="0" dirty="0"/>
              <a:t>- Package mit </a:t>
            </a:r>
            <a:r>
              <a:rPr lang="de-DE" baseline="0" dirty="0" err="1"/>
              <a:t>Javascript</a:t>
            </a:r>
            <a:r>
              <a:rPr lang="de-DE" baseline="0" dirty="0"/>
              <a:t>-Klassen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418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765175"/>
            <a:ext cx="9144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0" y="1052513"/>
            <a:ext cx="9144001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611188" y="1196752"/>
            <a:ext cx="79216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11188" y="2843301"/>
            <a:ext cx="7921625" cy="1318086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Univers LT Std 55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611188" y="4171146"/>
            <a:ext cx="7921626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Leroy Buchholz und Niklas </a:t>
            </a:r>
            <a:r>
              <a:rPr lang="de-DE" sz="1800" b="0" i="0" dirty="0" err="1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Fallik</a:t>
            </a:r>
            <a:endParaRPr lang="de-DE" sz="1800" b="0" i="0" dirty="0">
              <a:solidFill>
                <a:schemeClr val="bg1">
                  <a:alpha val="80000"/>
                </a:schemeClr>
              </a:solidFill>
              <a:latin typeface="Univers LT Std 55" panose="020B0603020202020204" pitchFamily="34" charset="0"/>
              <a:ea typeface="Verdana" charset="0"/>
              <a:cs typeface="Verdana" charset="0"/>
            </a:endParaRPr>
          </a:p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49954" y="214295"/>
            <a:ext cx="1585109" cy="3400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50" y="140235"/>
            <a:ext cx="1653197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765175"/>
            <a:ext cx="9144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0" y="1052513"/>
            <a:ext cx="9144001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11188" y="2843301"/>
            <a:ext cx="7921625" cy="1318086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Univers LT Std 55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49954" y="214295"/>
            <a:ext cx="1585109" cy="3400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50" y="140235"/>
            <a:ext cx="1653197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4458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4. Ausblick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quarter" idx="11" hasCustomPrompt="1"/>
          </p:nvPr>
        </p:nvSpPr>
        <p:spPr>
          <a:xfrm>
            <a:off x="613149" y="4149080"/>
            <a:ext cx="7919664" cy="504056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55" panose="020B0603020202020204" pitchFamily="34" charset="0"/>
              </a:defRPr>
            </a:lvl1pPr>
          </a:lstStyle>
          <a:p>
            <a:pPr algn="r"/>
            <a:r>
              <a:rPr lang="de-DE" sz="1800" dirty="0"/>
              <a:t>Zusatzüberschrift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9" hasCustomPrompt="1"/>
          </p:nvPr>
        </p:nvSpPr>
        <p:spPr>
          <a:xfrm>
            <a:off x="613149" y="1196976"/>
            <a:ext cx="7919664" cy="1156930"/>
          </a:xfrm>
          <a:prstGeom prst="rect">
            <a:avLst/>
          </a:prstGeom>
        </p:spPr>
        <p:txBody>
          <a:bodyPr anchor="b"/>
          <a:lstStyle>
            <a:lvl1pPr>
              <a:defRPr sz="3200" b="1" baseline="0">
                <a:latin typeface="Univers LT Std 47 Cn Lt" panose="020B0406020202040204" pitchFamily="34" charset="0"/>
              </a:defRPr>
            </a:lvl1pPr>
          </a:lstStyle>
          <a:p>
            <a:r>
              <a:rPr lang="de-DE" sz="2800" dirty="0"/>
              <a:t>1. 	GLIEDERUNGSPUNKT</a:t>
            </a:r>
          </a:p>
        </p:txBody>
      </p:sp>
    </p:spTree>
    <p:extLst>
      <p:ext uri="{BB962C8B-B14F-4D97-AF65-F5344CB8AC3E}">
        <p14:creationId xmlns:p14="http://schemas.microsoft.com/office/powerpoint/2010/main" val="37130236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2266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2094685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1. Zielstellung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2. Bestehende Lösungsansätze 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2. Bestehende Lösungsansätze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5055216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3. Entwicklung einer neuen Erweiterung für ATOM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440828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4. Ausblick</a:t>
            </a:r>
          </a:p>
        </p:txBody>
      </p:sp>
    </p:spTree>
    <p:extLst>
      <p:ext uri="{BB962C8B-B14F-4D97-AF65-F5344CB8AC3E}">
        <p14:creationId xmlns:p14="http://schemas.microsoft.com/office/powerpoint/2010/main" val="3197115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7950" y="6488113"/>
            <a:ext cx="1583730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fld id="{8B5938FC-41F9-514F-B1BF-C7F60C0AA152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463819" y="6488113"/>
            <a:ext cx="1571926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950" y="140928"/>
            <a:ext cx="1650724" cy="4797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63819" y="212205"/>
            <a:ext cx="1571926" cy="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5" r:id="rId2"/>
    <p:sldLayoutId id="2147483660" r:id="rId3"/>
    <p:sldLayoutId id="2147483664" r:id="rId4"/>
    <p:sldLayoutId id="2147483650" r:id="rId5"/>
    <p:sldLayoutId id="2147483661" r:id="rId6"/>
    <p:sldLayoutId id="2147483662" r:id="rId7"/>
    <p:sldLayoutId id="2147483663" r:id="rId8"/>
  </p:sldLayoutIdLst>
  <p:transition spd="slow">
    <p:push dir="u"/>
    <p:sndAc>
      <p:stSnd>
        <p:snd r:embed="rId10" name="Chimes"/>
      </p:stSnd>
    </p:sndAc>
  </p:transition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2880" userDrawn="1">
          <p15:clr>
            <a:srgbClr val="F26B43"/>
          </p15:clr>
        </p15:guide>
        <p15:guide id="17" pos="68" userDrawn="1">
          <p15:clr>
            <a:srgbClr val="F26B43"/>
          </p15:clr>
        </p15:guide>
        <p15:guide id="19" pos="5692" userDrawn="1">
          <p15:clr>
            <a:srgbClr val="F26B43"/>
          </p15:clr>
        </p15:guide>
        <p15:guide id="28" orient="horz" pos="482" userDrawn="1">
          <p15:clr>
            <a:srgbClr val="F26B43"/>
          </p15:clr>
        </p15:guide>
        <p15:guide id="29" orient="horz" pos="4247" userDrawn="1">
          <p15:clr>
            <a:srgbClr val="F26B43"/>
          </p15:clr>
        </p15:guide>
        <p15:guide id="30" orient="horz" pos="2160" userDrawn="1">
          <p15:clr>
            <a:srgbClr val="F26B43"/>
          </p15:clr>
        </p15:guide>
        <p15:guide id="31" orient="horz" pos="73" userDrawn="1">
          <p15:clr>
            <a:srgbClr val="F26B43"/>
          </p15:clr>
        </p15:guide>
        <p15:guide id="32" orient="horz" pos="391" userDrawn="1">
          <p15:clr>
            <a:srgbClr val="F26B43"/>
          </p15:clr>
        </p15:guide>
        <p15:guide id="33" orient="horz" pos="663" userDrawn="1">
          <p15:clr>
            <a:srgbClr val="F26B43"/>
          </p15:clr>
        </p15:guide>
        <p15:guide id="34" orient="horz" pos="754" userDrawn="1">
          <p15:clr>
            <a:srgbClr val="F26B43"/>
          </p15:clr>
        </p15:guide>
        <p15:guide id="35" pos="385" userDrawn="1">
          <p15:clr>
            <a:srgbClr val="F26B43"/>
          </p15:clr>
        </p15:guide>
        <p15:guide id="36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</a:t>
            </a:r>
            <a:r>
              <a:rPr lang="de-DE" dirty="0" err="1"/>
              <a:t>agsbs</a:t>
            </a:r>
            <a:r>
              <a:rPr lang="de-DE" dirty="0"/>
              <a:t>-atom-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3.	Entwicklung des neuen ATOM-</a:t>
            </a:r>
            <a:r>
              <a:rPr lang="de-DE" dirty="0" err="1"/>
              <a:t>Plugins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93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Vorteile des Editors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 dirty="0"/>
              <a:t> von 19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05" y="1715429"/>
            <a:ext cx="3776803" cy="3441763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710186" y="4685074"/>
            <a:ext cx="239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Plattformunabhängig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28773" y="3236255"/>
            <a:ext cx="167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444208" y="3236255"/>
            <a:ext cx="180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Electron</a:t>
            </a:r>
            <a:r>
              <a:rPr lang="de-DE" sz="2000" dirty="0"/>
              <a:t> Engine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24128" y="1772816"/>
            <a:ext cx="235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Paketmanager (</a:t>
            </a:r>
            <a:r>
              <a:rPr lang="de-DE" sz="2000" dirty="0" err="1"/>
              <a:t>apm</a:t>
            </a:r>
            <a:r>
              <a:rPr lang="de-DE" sz="2000" dirty="0"/>
              <a:t>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27584" y="4613066"/>
            <a:ext cx="25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Package-Einstellungen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473653" y="1715429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616169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Eingesetzte Werkzeuge für die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 dirty="0"/>
              <a:t> von 19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1424220" y="1991757"/>
            <a:ext cx="711503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Entwicklung des Atom-Packages in Atom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10" y="4779232"/>
            <a:ext cx="756841" cy="73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22" y="3933056"/>
            <a:ext cx="738000" cy="738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284984"/>
            <a:ext cx="1204960" cy="738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220" y="2494279"/>
            <a:ext cx="683121" cy="73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69" y="1772816"/>
            <a:ext cx="809651" cy="737827"/>
          </a:xfrm>
          <a:prstGeom prst="rect">
            <a:avLst/>
          </a:prstGeom>
        </p:spPr>
      </p:pic>
      <p:sp>
        <p:nvSpPr>
          <p:cNvPr id="14" name="Inhaltsplatzhalter 1"/>
          <p:cNvSpPr txBox="1">
            <a:spLocks/>
          </p:cNvSpPr>
          <p:nvPr/>
        </p:nvSpPr>
        <p:spPr>
          <a:xfrm>
            <a:off x="3573883" y="4076099"/>
            <a:ext cx="4958930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/>
              <a:t>git</a:t>
            </a:r>
            <a:r>
              <a:rPr lang="de-DE" dirty="0"/>
              <a:t> als Versionskontrolle</a:t>
            </a:r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4412251" y="4922275"/>
            <a:ext cx="4120562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>
                <a:sym typeface="Wingdings"/>
              </a:rPr>
              <a:t>GitHub</a:t>
            </a:r>
            <a:r>
              <a:rPr lang="de-DE" dirty="0">
                <a:sym typeface="Wingdings"/>
              </a:rPr>
              <a:t> als Ticketsystem</a:t>
            </a:r>
          </a:p>
          <a:p>
            <a:pPr>
              <a:lnSpc>
                <a:spcPts val="26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746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67945735"/>
              </p:ext>
            </p:extLst>
          </p:nvPr>
        </p:nvGraphicFramePr>
        <p:xfrm>
          <a:off x="611188" y="1773239"/>
          <a:ext cx="7905750" cy="347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 dirty="0"/>
              <a:t> von 19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068960"/>
            <a:ext cx="1281498" cy="1800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772816"/>
            <a:ext cx="1724268" cy="73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652120" y="4875450"/>
            <a:ext cx="250202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>
              <a:lnSpc>
                <a:spcPts val="2600"/>
              </a:lnSpc>
            </a:pPr>
            <a:r>
              <a:rPr lang="de-DE" sz="2000" dirty="0"/>
              <a:t>5474 Zeilen Code</a:t>
            </a:r>
          </a:p>
        </p:txBody>
      </p:sp>
      <p:sp>
        <p:nvSpPr>
          <p:cNvPr id="9" name="Rechteck 8"/>
          <p:cNvSpPr/>
          <p:nvPr/>
        </p:nvSpPr>
        <p:spPr>
          <a:xfrm>
            <a:off x="827584" y="2510816"/>
            <a:ext cx="2415087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 algn="ctr">
              <a:lnSpc>
                <a:spcPts val="2600"/>
              </a:lnSpc>
            </a:pPr>
            <a:r>
              <a:rPr lang="de-DE" sz="2000" dirty="0"/>
              <a:t>1662 Zeilen Code</a:t>
            </a:r>
          </a:p>
        </p:txBody>
      </p:sp>
    </p:spTree>
    <p:extLst>
      <p:ext uri="{BB962C8B-B14F-4D97-AF65-F5344CB8AC3E}">
        <p14:creationId xmlns:p14="http://schemas.microsoft.com/office/powerpoint/2010/main" val="21193422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/>
              <a:t>LaTeX</a:t>
            </a:r>
            <a:r>
              <a:rPr lang="de-DE" dirty="0"/>
              <a:t>-Umsetzung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/>
              <a:t>Shortcuts für erfahrene Benutzer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Unterstützung in der Ausführung einzelner Arbeitsschritte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40914146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Grafische Benutzeroberflächen 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Bearbeiten der Metadaten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Nachrichten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33309124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11189" y="1772816"/>
            <a:ext cx="3960812" cy="3888432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Klassen des Packages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View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MainNavigationView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FooterPanelView</a:t>
            </a:r>
            <a:endParaRPr lang="de-DE" dirty="0"/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Dialoge mit Vererbung</a:t>
            </a:r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412" lvl="5" indent="-342900">
              <a:lnSpc>
                <a:spcPts val="2600"/>
              </a:lnSpc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Struktur im Code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16</a:t>
            </a:fld>
            <a:r>
              <a:rPr lang="de-DE" dirty="0"/>
              <a:t> von 19</a:t>
            </a: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4578443" y="1772816"/>
            <a:ext cx="3960812" cy="38884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Funktions</a:t>
            </a:r>
            <a:r>
              <a:rPr lang="de-DE" dirty="0"/>
              <a:t>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Editor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Matuc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Helfer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ErrorMessageFormatter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ShortcutManager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ViewManager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2929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Einfache Erweiterung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DialogView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Alle Textelemente in Variablen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Wiederverwendbarkeit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5119565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18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fehlt noch?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4.	Ausblick</a:t>
            </a:r>
          </a:p>
        </p:txBody>
      </p:sp>
    </p:spTree>
    <p:extLst>
      <p:ext uri="{BB962C8B-B14F-4D97-AF65-F5344CB8AC3E}">
        <p14:creationId xmlns:p14="http://schemas.microsoft.com/office/powerpoint/2010/main" val="36702315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Anpassung der Live Preview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Import von Bildern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Import von Tabellen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Funktion bei Klick auf Fehlermeldung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Usability Tests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19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677553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Zielstellung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Lösungsansätze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Eingesetzte Werkzeuge für die Entwicklung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Wiederverwendbarkeit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97767055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88113"/>
            <a:ext cx="1584325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59675" y="6488113"/>
            <a:ext cx="158432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20</a:t>
            </a:fld>
            <a:r>
              <a:rPr lang="de-DE"/>
              <a:t> von 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337105"/>
      </p:ext>
    </p:extLst>
  </p:cSld>
  <p:clrMapOvr>
    <a:masterClrMapping/>
  </p:clrMapOvr>
  <p:transition spd="slow">
    <p:push dir="u"/>
    <p:sndAc>
      <p:stSnd>
        <p:snd r:embed="rId2" name="Chimes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Problem und seine Lösung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1.	 ZIELSTELLUNG</a:t>
            </a:r>
          </a:p>
        </p:txBody>
      </p:sp>
    </p:spTree>
    <p:extLst>
      <p:ext uri="{BB962C8B-B14F-4D97-AF65-F5344CB8AC3E}">
        <p14:creationId xmlns:p14="http://schemas.microsoft.com/office/powerpoint/2010/main" val="97354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277475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können wir besser machen?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2.	 BESTEHENDE 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8644500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Eingeschränkt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Texteingabefelder am unteren Bildschirmrand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Nutzung einer Versionskontrolle (SVN)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Vorgegebene Arbeitsschritte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Einstellungen über </a:t>
            </a:r>
            <a:r>
              <a:rPr lang="de-DE" dirty="0" err="1"/>
              <a:t>json</a:t>
            </a:r>
            <a:r>
              <a:rPr lang="de-DE" dirty="0"/>
              <a:t>-Datei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(Sublime Text 3 </a:t>
            </a:r>
            <a:r>
              <a:rPr lang="de-DE" dirty="0" err="1"/>
              <a:t>Plugin</a:t>
            </a:r>
            <a:r>
              <a:rPr lang="de-DE" dirty="0"/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620308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Verzeichnisstruktur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Metadaten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Bildbeschreibungen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277112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 dirty="0"/>
              <a:t> von 19</a:t>
            </a:r>
          </a:p>
        </p:txBody>
      </p:sp>
      <p:pic>
        <p:nvPicPr>
          <p:cNvPr id="8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29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 dirty="0"/>
              <a:t> von 19</a:t>
            </a:r>
          </a:p>
        </p:txBody>
      </p:sp>
      <p:pic>
        <p:nvPicPr>
          <p:cNvPr id="9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804</Words>
  <Application>Microsoft Office PowerPoint</Application>
  <PresentationFormat>Bildschirmpräsentation (4:3)</PresentationFormat>
  <Paragraphs>242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4" baseType="lpstr">
      <vt:lpstr>.AppleSystemUIFont</vt:lpstr>
      <vt:lpstr>AppleSymbols</vt:lpstr>
      <vt:lpstr>Arial</vt:lpstr>
      <vt:lpstr>Calibri</vt:lpstr>
      <vt:lpstr>Consolas</vt:lpstr>
      <vt:lpstr>LucidaGrande</vt:lpstr>
      <vt:lpstr>Symbol</vt:lpstr>
      <vt:lpstr>Univers 45 Light</vt:lpstr>
      <vt:lpstr>Univers LT Std 45 Light</vt:lpstr>
      <vt:lpstr>Univers LT Std 47 Cn Lt</vt:lpstr>
      <vt:lpstr>Univers LT Std 55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187</cp:revision>
  <cp:lastPrinted>2011-09-22T08:24:40Z</cp:lastPrinted>
  <dcterms:created xsi:type="dcterms:W3CDTF">2016-10-24T07:14:03Z</dcterms:created>
  <dcterms:modified xsi:type="dcterms:W3CDTF">2016-10-26T11:07:26Z</dcterms:modified>
</cp:coreProperties>
</file>