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88">
          <p15:clr>
            <a:srgbClr val="A4A3A4"/>
          </p15:clr>
        </p15:guide>
        <p15:guide id="2" orient="horz" pos="152">
          <p15:clr>
            <a:srgbClr val="A4A3A4"/>
          </p15:clr>
        </p15:guide>
        <p15:guide id="3" orient="horz" pos="1081">
          <p15:clr>
            <a:srgbClr val="A4A3A4"/>
          </p15:clr>
        </p15:guide>
        <p15:guide id="4" orient="horz" pos="2759">
          <p15:clr>
            <a:srgbClr val="A4A3A4"/>
          </p15:clr>
        </p15:guide>
        <p15:guide id="5" orient="horz" pos="718">
          <p15:clr>
            <a:srgbClr val="A4A3A4"/>
          </p15:clr>
        </p15:guide>
        <p15:guide id="6" orient="horz" pos="1285">
          <p15:clr>
            <a:srgbClr val="A4A3A4"/>
          </p15:clr>
        </p15:guide>
        <p15:guide id="7" orient="horz" pos="401">
          <p15:clr>
            <a:srgbClr val="A4A3A4"/>
          </p15:clr>
        </p15:guide>
        <p15:guide id="8" orient="horz" pos="4029">
          <p15:clr>
            <a:srgbClr val="A4A3A4"/>
          </p15:clr>
        </p15:guide>
        <p15:guide id="9" pos="544">
          <p15:clr>
            <a:srgbClr val="A4A3A4"/>
          </p15:clr>
        </p15:guide>
        <p15:guide id="10" pos="5464">
          <p15:clr>
            <a:srgbClr val="A4A3A4"/>
          </p15:clr>
        </p15:guide>
        <p15:guide id="11" pos="906">
          <p15:clr>
            <a:srgbClr val="A4A3A4"/>
          </p15:clr>
        </p15:guide>
        <p15:guide id="12" pos="951">
          <p15:clr>
            <a:srgbClr val="A4A3A4"/>
          </p15:clr>
        </p15:guide>
        <p15:guide id="13" pos="1269">
          <p15:clr>
            <a:srgbClr val="A4A3A4"/>
          </p15:clr>
        </p15:guide>
        <p15:guide id="14" pos="1382">
          <p15:clr>
            <a:srgbClr val="A4A3A4"/>
          </p15:clr>
        </p15:guide>
        <p15:guide id="15" pos="1745">
          <p15:clr>
            <a:srgbClr val="A4A3A4"/>
          </p15:clr>
        </p15:guide>
        <p15:guide id="16" pos="1790">
          <p15:clr>
            <a:srgbClr val="A4A3A4"/>
          </p15:clr>
        </p15:guide>
        <p15:guide id="17" pos="2153">
          <p15:clr>
            <a:srgbClr val="A4A3A4"/>
          </p15:clr>
        </p15:guide>
        <p15:guide id="18" pos="2198">
          <p15:clr>
            <a:srgbClr val="A4A3A4"/>
          </p15:clr>
        </p15:guide>
        <p15:guide id="19" pos="2561">
          <p15:clr>
            <a:srgbClr val="A4A3A4"/>
          </p15:clr>
        </p15:guide>
        <p15:guide id="20" pos="2607">
          <p15:clr>
            <a:srgbClr val="A4A3A4"/>
          </p15:clr>
        </p15:guide>
        <p15:guide id="21" pos="2993">
          <p15:clr>
            <a:srgbClr val="A4A3A4"/>
          </p15:clr>
        </p15:guide>
        <p15:guide id="22" pos="3038">
          <p15:clr>
            <a:srgbClr val="A4A3A4"/>
          </p15:clr>
        </p15:guide>
        <p15:guide id="23" pos="3401">
          <p15:clr>
            <a:srgbClr val="A4A3A4"/>
          </p15:clr>
        </p15:guide>
        <p15:guide id="24" pos="3446">
          <p15:clr>
            <a:srgbClr val="A4A3A4"/>
          </p15:clr>
        </p15:guide>
        <p15:guide id="25" pos="3809">
          <p15:clr>
            <a:srgbClr val="A4A3A4"/>
          </p15:clr>
        </p15:guide>
        <p15:guide id="26" pos="3854">
          <p15:clr>
            <a:srgbClr val="A4A3A4"/>
          </p15:clr>
        </p15:guide>
        <p15:guide id="27" pos="4217">
          <p15:clr>
            <a:srgbClr val="A4A3A4"/>
          </p15:clr>
        </p15:guide>
        <p15:guide id="28" pos="4262">
          <p15:clr>
            <a:srgbClr val="A4A3A4"/>
          </p15:clr>
        </p15:guide>
        <p15:guide id="29" pos="4648">
          <p15:clr>
            <a:srgbClr val="A4A3A4"/>
          </p15:clr>
        </p15:guide>
        <p15:guide id="30" pos="4693">
          <p15:clr>
            <a:srgbClr val="A4A3A4"/>
          </p15:clr>
        </p15:guide>
        <p15:guide id="31" pos="5056">
          <p15:clr>
            <a:srgbClr val="A4A3A4"/>
          </p15:clr>
        </p15:guide>
        <p15:guide id="32" pos="51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6" autoAdjust="0"/>
    <p:restoredTop sz="95316" autoAdjust="0"/>
  </p:normalViewPr>
  <p:slideViewPr>
    <p:cSldViewPr>
      <p:cViewPr>
        <p:scale>
          <a:sx n="150" d="100"/>
          <a:sy n="150" d="100"/>
        </p:scale>
        <p:origin x="1000" y="256"/>
      </p:cViewPr>
      <p:guideLst>
        <p:guide orient="horz" pos="4188"/>
        <p:guide orient="horz" pos="152"/>
        <p:guide orient="horz" pos="1081"/>
        <p:guide orient="horz" pos="2759"/>
        <p:guide orient="horz" pos="718"/>
        <p:guide orient="horz" pos="1285"/>
        <p:guide orient="horz" pos="401"/>
        <p:guide orient="horz" pos="4029"/>
        <p:guide pos="544"/>
        <p:guide pos="5464"/>
        <p:guide pos="906"/>
        <p:guide pos="951"/>
        <p:guide pos="1269"/>
        <p:guide pos="1382"/>
        <p:guide pos="1745"/>
        <p:guide pos="1790"/>
        <p:guide pos="2153"/>
        <p:guide pos="2198"/>
        <p:guide pos="2561"/>
        <p:guide pos="2607"/>
        <p:guide pos="2993"/>
        <p:guide pos="3038"/>
        <p:guide pos="3401"/>
        <p:guide pos="3446"/>
        <p:guide pos="3809"/>
        <p:guide pos="3854"/>
        <p:guide pos="4217"/>
        <p:guide pos="4262"/>
        <p:guide pos="4648"/>
        <p:guide pos="4693"/>
        <p:guide pos="5056"/>
        <p:guide pos="51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281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CAB8-1F61-49D8-8340-04BCC7D2C15D}" type="datetimeFigureOut">
              <a:rPr lang="de-LU" smtClean="0"/>
              <a:t>24.10.16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0D3E-1C11-4BC7-888D-E90D04E946F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2631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ABE9-F223-40F4-B29B-AF42B1456244}" type="datetimeFigureOut">
              <a:rPr lang="de-LU" smtClean="0"/>
              <a:t>24.10.16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7336-ABAD-4032-8A72-A57DA0F2B67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1636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0" y="828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-1" y="83820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965200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863600" y="2420938"/>
            <a:ext cx="7832725" cy="11571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/>
            </a:lvl1pPr>
          </a:lstStyle>
          <a:p>
            <a:pPr lvl="0"/>
            <a:r>
              <a:rPr lang="de-DE" dirty="0" smtClean="0"/>
              <a:t>Institut für Muster / Professur für Beispiele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1" hasCustomPrompt="1"/>
          </p:nvPr>
        </p:nvSpPr>
        <p:spPr>
          <a:xfrm>
            <a:off x="863599" y="5588000"/>
            <a:ext cx="4464050" cy="504825"/>
          </a:xfrm>
          <a:prstGeom prst="rect">
            <a:avLst/>
          </a:prstGeom>
        </p:spPr>
        <p:txBody>
          <a:bodyPr lIns="0" tIns="0" rIns="0" bIns="0" anchor="b"/>
          <a:lstStyle>
            <a:lvl1pPr>
              <a:spcAft>
                <a:spcPts val="0"/>
              </a:spcAft>
              <a:defRPr sz="1600" baseline="0"/>
            </a:lvl1pPr>
          </a:lstStyle>
          <a:p>
            <a:r>
              <a:rPr lang="de-DE" sz="1400" baseline="0" dirty="0" smtClean="0">
                <a:solidFill>
                  <a:srgbClr val="0B2A51"/>
                </a:solidFill>
                <a:latin typeface="Verdana" pitchFamily="34" charset="0"/>
              </a:rPr>
              <a:t>Leroy Buchholz und Niklas </a:t>
            </a:r>
            <a:r>
              <a:rPr lang="de-DE" sz="1400" baseline="0" dirty="0" err="1" smtClean="0">
                <a:solidFill>
                  <a:srgbClr val="0B2A51"/>
                </a:solidFill>
                <a:latin typeface="Verdana" pitchFamily="34" charset="0"/>
              </a:rPr>
              <a:t>Fallik</a:t>
            </a:r>
            <a:endParaRPr lang="de-DE" sz="1400" baseline="0" dirty="0" smtClean="0">
              <a:solidFill>
                <a:srgbClr val="0B2A51"/>
              </a:solidFill>
              <a:latin typeface="Verdana" pitchFamily="34" charset="0"/>
            </a:endParaRPr>
          </a:p>
          <a:p>
            <a:r>
              <a:rPr lang="de-DE" sz="1400" baseline="0" dirty="0" smtClean="0">
                <a:solidFill>
                  <a:srgbClr val="0B2A51"/>
                </a:solidFill>
                <a:latin typeface="Verdana" pitchFamily="34" charset="0"/>
              </a:rPr>
              <a:t>Dresden, </a:t>
            </a:r>
            <a:r>
              <a:rPr lang="de-DE" sz="1400" baseline="0" dirty="0" smtClean="0">
                <a:solidFill>
                  <a:srgbClr val="0B2A51"/>
                </a:solidFill>
                <a:latin typeface="Verdana" pitchFamily="34" charset="0"/>
              </a:rPr>
              <a:t>Montag, 24. Oktober 2016</a:t>
            </a:r>
            <a:endParaRPr lang="de-LU" sz="1400" baseline="0" dirty="0">
              <a:solidFill>
                <a:srgbClr val="0B2A51"/>
              </a:solidFill>
              <a:latin typeface="Verdana" pitchFamily="34" charset="0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863600" y="4005263"/>
            <a:ext cx="7832725" cy="15113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3200" b="1" i="0" kern="1200" cap="all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Präsentationsüberschrift</a:t>
            </a:r>
            <a:endParaRPr lang="de-DE" dirty="0"/>
          </a:p>
        </p:txBody>
      </p:sp>
      <p:pic>
        <p:nvPicPr>
          <p:cNvPr id="26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"/>
            <a:ext cx="1214116" cy="360000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418" y="261595"/>
            <a:ext cx="1129094" cy="2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1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0" y="828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965200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863600" y="2420938"/>
            <a:ext cx="7832725" cy="11571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Institut für Muster / Professur für Beispiele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863600" y="4005263"/>
            <a:ext cx="7832725" cy="15113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3200" b="1" i="0" kern="1200" cap="all" baseline="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Präsentationsüberschrift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350"/>
            <a:ext cx="1263997" cy="370312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863600" y="5610687"/>
            <a:ext cx="3492376" cy="49244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de-DE" sz="1600" b="0" i="0" dirty="0" smtClean="0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Leroy Buchholz und Niklas </a:t>
            </a:r>
            <a:r>
              <a:rPr lang="de-DE" sz="1600" b="0" i="0" dirty="0" err="1" smtClean="0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Fallik</a:t>
            </a:r>
            <a:endParaRPr lang="de-DE" sz="1600" b="0" i="0" dirty="0" smtClean="0">
              <a:solidFill>
                <a:schemeClr val="bg1">
                  <a:alpha val="8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de-DE" sz="1600" b="0" i="0" dirty="0" smtClean="0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Dresden, </a:t>
            </a:r>
            <a:r>
              <a:rPr lang="de-DE" sz="1600" b="0" i="0" dirty="0" smtClean="0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27.10.2016</a:t>
            </a:r>
            <a:endParaRPr lang="de-DE" sz="1600" b="0" i="0" dirty="0">
              <a:solidFill>
                <a:schemeClr val="bg1">
                  <a:alpha val="8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418" y="260350"/>
            <a:ext cx="1140907" cy="2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863600" y="2060575"/>
            <a:ext cx="7832725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 smtClean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Minimale Schriftgröße 16 – 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FOLIENÜBERSCHRIFT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dirty="0" err="1" smtClean="0"/>
              <a:t>agsbs</a:t>
            </a:r>
            <a:r>
              <a:rPr lang="de-DE" dirty="0" smtClean="0"/>
              <a:t>-atom-</a:t>
            </a:r>
            <a:r>
              <a:rPr lang="de-DE" dirty="0" err="1" smtClean="0"/>
              <a:t>package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smtClean="0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997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FOLIENÜBERSCHRIFT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863600" y="2060575"/>
            <a:ext cx="388461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 smtClean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Minimale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12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4811712" y="2060575"/>
            <a:ext cx="388461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 smtClean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Minimale Schriftgröße 16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14A7847-6905-B242-ACA4-DFC698823CB6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smtClean="0"/>
              <a:t>Präsentationstitel bitte im Master in Fusszeile ändern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smtClean="0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1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7"/>
          <p:cNvSpPr>
            <a:spLocks noGrp="1"/>
          </p:cNvSpPr>
          <p:nvPr>
            <p:ph type="pic" sz="quarter" idx="13"/>
          </p:nvPr>
        </p:nvSpPr>
        <p:spPr>
          <a:xfrm>
            <a:off x="863600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14"/>
          </p:nvPr>
        </p:nvSpPr>
        <p:spPr>
          <a:xfrm>
            <a:off x="3490912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20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6124575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29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FOLIENÜBERSCHRIFT</a:t>
            </a:r>
            <a:endParaRPr lang="de-DE" dirty="0"/>
          </a:p>
        </p:txBody>
      </p:sp>
      <p:sp>
        <p:nvSpPr>
          <p:cNvPr id="23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863601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 smtClean="0"/>
              <a:t>Schriftgröße 20</a:t>
            </a:r>
          </a:p>
          <a:p>
            <a:pPr lvl="1"/>
            <a:r>
              <a:rPr lang="de-DE" dirty="0" smtClean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Min.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24" name="Inhaltsplatzhalter 6"/>
          <p:cNvSpPr>
            <a:spLocks noGrp="1"/>
          </p:cNvSpPr>
          <p:nvPr>
            <p:ph sz="quarter" idx="23" hasCustomPrompt="1"/>
          </p:nvPr>
        </p:nvSpPr>
        <p:spPr>
          <a:xfrm>
            <a:off x="3505153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 smtClean="0"/>
              <a:t>Schriftgröße 20</a:t>
            </a:r>
          </a:p>
          <a:p>
            <a:pPr lvl="1"/>
            <a:r>
              <a:rPr lang="de-DE" dirty="0" smtClean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Min.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25" name="Inhaltsplatzhalter 6"/>
          <p:cNvSpPr>
            <a:spLocks noGrp="1"/>
          </p:cNvSpPr>
          <p:nvPr>
            <p:ph sz="quarter" idx="24" hasCustomPrompt="1"/>
          </p:nvPr>
        </p:nvSpPr>
        <p:spPr>
          <a:xfrm>
            <a:off x="6124575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 smtClean="0"/>
              <a:t>Schriftgröße 20</a:t>
            </a:r>
          </a:p>
          <a:p>
            <a:pPr lvl="1"/>
            <a:r>
              <a:rPr lang="de-DE" dirty="0" smtClean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Min.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773F783F-9998-A34F-A6AA-7D13D942F7CC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 smtClean="0"/>
              <a:t>Präsentationstitel bitte im Master in Fusszeile ändern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smtClean="0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863600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 smtClean="0"/>
              <a:t>Schriftgröße 20</a:t>
            </a:r>
          </a:p>
          <a:p>
            <a:pPr lvl="1"/>
            <a:r>
              <a:rPr lang="de-DE" dirty="0" smtClean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Min.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7" name="Inhaltsplatzhalter 26"/>
          <p:cNvSpPr>
            <a:spLocks noGrp="1"/>
          </p:cNvSpPr>
          <p:nvPr>
            <p:ph sz="quarter" idx="15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FOLIENÜBERSCHRIFT</a:t>
            </a:r>
            <a:endParaRPr lang="de-DE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F7C8A0B-D180-C94D-8A26-BC490BCDA509}" type="datetime1">
              <a:rPr lang="de-DE" smtClean="0"/>
              <a:t>24.10.16</a:t>
            </a:fld>
            <a:endParaRPr lang="de-DE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Präsentationstitel bitte im Master in Fusszeile ändern</a:t>
            </a:r>
            <a:endParaRPr lang="de-DE" dirty="0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smtClean="0"/>
              <a:t> von XYZ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9" hasCustomPrompt="1"/>
          </p:nvPr>
        </p:nvSpPr>
        <p:spPr>
          <a:xfrm>
            <a:off x="2836122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 smtClean="0"/>
              <a:t>Schriftgröße 20</a:t>
            </a:r>
          </a:p>
          <a:p>
            <a:pPr lvl="1"/>
            <a:r>
              <a:rPr lang="de-DE" dirty="0" smtClean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Min.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8" name="Inhaltsplatzhalter 5"/>
          <p:cNvSpPr>
            <a:spLocks noGrp="1"/>
          </p:cNvSpPr>
          <p:nvPr>
            <p:ph sz="quarter" idx="20" hasCustomPrompt="1"/>
          </p:nvPr>
        </p:nvSpPr>
        <p:spPr>
          <a:xfrm>
            <a:off x="4808644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 smtClean="0"/>
              <a:t>Schriftgröße 20</a:t>
            </a:r>
          </a:p>
          <a:p>
            <a:pPr lvl="1"/>
            <a:r>
              <a:rPr lang="de-DE" dirty="0" smtClean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Min.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21" hasCustomPrompt="1"/>
          </p:nvPr>
        </p:nvSpPr>
        <p:spPr>
          <a:xfrm>
            <a:off x="6781165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 smtClean="0"/>
              <a:t>Schriftgröße 20</a:t>
            </a:r>
          </a:p>
          <a:p>
            <a:pPr lvl="1"/>
            <a:r>
              <a:rPr lang="de-DE" dirty="0" smtClean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Min.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863600" y="1141414"/>
            <a:ext cx="7832725" cy="5588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 smtClean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FOLIENÜBERSCHRIFT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07911B-7DE2-8645-9FD8-F88AE04D4E83}" type="datetime1">
              <a:rPr lang="de-DE" smtClean="0"/>
              <a:t>24.10.16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Präsentationstitel bitte im Master in Fusszeile ändern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smtClean="0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8F0A-BFE1-F04E-AFB7-3E5E45ABF79C}" type="datetime1">
              <a:rPr lang="de-DE" smtClean="0"/>
              <a:t>24.10.16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Präsentationstitel bitte im Master in Fusszeile ändern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smtClean="0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22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/>
        </p:nvCxnSpPr>
        <p:spPr>
          <a:xfrm>
            <a:off x="-1" y="83820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"/>
            <a:ext cx="1214116" cy="360000"/>
          </a:xfrm>
          <a:prstGeom prst="rect">
            <a:avLst/>
          </a:prstGeom>
        </p:spPr>
      </p:pic>
      <p:cxnSp>
        <p:nvCxnSpPr>
          <p:cNvPr id="11" name="Gerade Verbindung 10"/>
          <p:cNvCxnSpPr/>
          <p:nvPr/>
        </p:nvCxnSpPr>
        <p:spPr>
          <a:xfrm>
            <a:off x="-2" y="965200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863600" y="6394450"/>
            <a:ext cx="1898652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38FC-41F9-514F-B1BF-C7F60C0AA152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2833688" y="6395720"/>
            <a:ext cx="3883025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Präsentationstitel bitte im Master in </a:t>
            </a:r>
            <a:r>
              <a:rPr lang="de-DE" dirty="0" err="1" smtClean="0"/>
              <a:t>Fusszeile</a:t>
            </a:r>
            <a:r>
              <a:rPr lang="de-DE" dirty="0" smtClean="0"/>
              <a:t> ändern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6788149" y="6394450"/>
            <a:ext cx="1908175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 smtClean="0"/>
              <a:t> von XYZ</a:t>
            </a:r>
            <a:endParaRPr lang="de-DE" dirty="0"/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418" y="261595"/>
            <a:ext cx="1129094" cy="2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4" r:id="rId4"/>
    <p:sldLayoutId id="2147483656" r:id="rId5"/>
    <p:sldLayoutId id="2147483657" r:id="rId6"/>
    <p:sldLayoutId id="2147483658" r:id="rId7"/>
    <p:sldLayoutId id="2147483655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368" rtl="0" eaLnBrk="1" latinLnBrk="0" hangingPunct="1">
        <a:spcBef>
          <a:spcPct val="0"/>
        </a:spcBef>
        <a:buNone/>
        <a:defRPr sz="2000" b="1" i="0" kern="1200" baseline="0">
          <a:solidFill>
            <a:schemeClr val="bg2"/>
          </a:solidFill>
          <a:latin typeface="Verdana" pitchFamily="34" charset="0"/>
          <a:ea typeface="+mj-ea"/>
          <a:cs typeface="+mj-cs"/>
        </a:defRPr>
      </a:lvl1pPr>
    </p:titleStyle>
    <p:bodyStyle>
      <a:lvl1pPr marL="0" indent="0" algn="l" defTabSz="914368" rtl="0" eaLnBrk="1" fontAlgn="t" latinLnBrk="0" hangingPunct="1">
        <a:spcBef>
          <a:spcPts val="0"/>
        </a:spcBef>
        <a:spcAft>
          <a:spcPts val="1200"/>
        </a:spcAft>
        <a:buFontTx/>
        <a:buNone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0" indent="-127000" algn="l" defTabSz="914368" rtl="0" eaLnBrk="1" fontAlgn="t" latinLnBrk="0" hangingPunct="1">
        <a:spcBef>
          <a:spcPts val="300"/>
        </a:spcBef>
        <a:buSzPct val="100000"/>
        <a:buFont typeface="Symbol" charset="2"/>
        <a:buChar char="-"/>
        <a:tabLst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787400" indent="-127000" algn="l" defTabSz="914368" rtl="0" eaLnBrk="1" fontAlgn="t" latinLnBrk="0" hangingPunct="1">
        <a:spcBef>
          <a:spcPts val="0"/>
        </a:spcBef>
        <a:spcAft>
          <a:spcPts val="300"/>
        </a:spcAft>
        <a:buSzPct val="100000"/>
        <a:buFont typeface="Symbol" charset="2"/>
        <a:buChar char="-"/>
        <a:tabLst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812800" indent="0" algn="l" defTabSz="914368" rtl="0" eaLnBrk="1" latinLnBrk="0" hangingPunct="1">
        <a:spcBef>
          <a:spcPts val="0"/>
        </a:spcBef>
        <a:buSzPct val="100000"/>
        <a:buFont typeface="AppleSymbols" charset="0"/>
        <a:buNone/>
        <a:tabLst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1435100" indent="-127000" algn="l" defTabSz="914368" rtl="0" eaLnBrk="1" latinLnBrk="0" hangingPunct="1">
        <a:spcBef>
          <a:spcPts val="0"/>
        </a:spcBef>
        <a:buSzPct val="170000"/>
        <a:buFont typeface="AppleSymbols" charset="0"/>
        <a:buChar char="⌞"/>
        <a:tabLst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514512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9" userDrawn="1">
          <p15:clr>
            <a:srgbClr val="F26B43"/>
          </p15:clr>
        </p15:guide>
        <p15:guide id="2" pos="544" userDrawn="1">
          <p15:clr>
            <a:srgbClr val="F26B43"/>
          </p15:clr>
        </p15:guide>
        <p15:guide id="3" pos="915" userDrawn="1">
          <p15:clr>
            <a:srgbClr val="F26B43"/>
          </p15:clr>
        </p15:guide>
        <p15:guide id="4" pos="956" userDrawn="1">
          <p15:clr>
            <a:srgbClr val="F26B43"/>
          </p15:clr>
        </p15:guide>
        <p15:guide id="5" pos="1370" userDrawn="1">
          <p15:clr>
            <a:srgbClr val="F26B43"/>
          </p15:clr>
        </p15:guide>
        <p15:guide id="6" pos="1329" userDrawn="1">
          <p15:clr>
            <a:srgbClr val="F26B43"/>
          </p15:clr>
        </p15:guide>
        <p15:guide id="7" pos="1747" userDrawn="1">
          <p15:clr>
            <a:srgbClr val="F26B43"/>
          </p15:clr>
        </p15:guide>
        <p15:guide id="8" pos="1785" userDrawn="1">
          <p15:clr>
            <a:srgbClr val="F26B43"/>
          </p15:clr>
        </p15:guide>
        <p15:guide id="9" pos="2158" userDrawn="1">
          <p15:clr>
            <a:srgbClr val="F26B43"/>
          </p15:clr>
        </p15:guide>
        <p15:guide id="10" pos="2200" userDrawn="1">
          <p15:clr>
            <a:srgbClr val="F26B43"/>
          </p15:clr>
        </p15:guide>
        <p15:guide id="11" pos="2573" userDrawn="1">
          <p15:clr>
            <a:srgbClr val="F26B43"/>
          </p15:clr>
        </p15:guide>
        <p15:guide id="12" pos="2617" userDrawn="1">
          <p15:clr>
            <a:srgbClr val="F26B43"/>
          </p15:clr>
        </p15:guide>
        <p15:guide id="13" pos="2991" userDrawn="1">
          <p15:clr>
            <a:srgbClr val="F26B43"/>
          </p15:clr>
        </p15:guide>
        <p15:guide id="14" pos="3032" userDrawn="1">
          <p15:clr>
            <a:srgbClr val="F26B43"/>
          </p15:clr>
        </p15:guide>
        <p15:guide id="15" pos="3402" userDrawn="1">
          <p15:clr>
            <a:srgbClr val="F26B43"/>
          </p15:clr>
        </p15:guide>
        <p15:guide id="16" pos="3447" userDrawn="1">
          <p15:clr>
            <a:srgbClr val="F26B43"/>
          </p15:clr>
        </p15:guide>
        <p15:guide id="17" pos="3823" userDrawn="1">
          <p15:clr>
            <a:srgbClr val="F26B43"/>
          </p15:clr>
        </p15:guide>
        <p15:guide id="18" pos="3858" userDrawn="1">
          <p15:clr>
            <a:srgbClr val="F26B43"/>
          </p15:clr>
        </p15:guide>
        <p15:guide id="19" pos="4231" userDrawn="1">
          <p15:clr>
            <a:srgbClr val="F26B43"/>
          </p15:clr>
        </p15:guide>
        <p15:guide id="20" pos="4276" userDrawn="1">
          <p15:clr>
            <a:srgbClr val="F26B43"/>
          </p15:clr>
        </p15:guide>
        <p15:guide id="21" pos="4649" userDrawn="1">
          <p15:clr>
            <a:srgbClr val="F26B43"/>
          </p15:clr>
        </p15:guide>
        <p15:guide id="22" pos="4690" userDrawn="1">
          <p15:clr>
            <a:srgbClr val="F26B43"/>
          </p15:clr>
        </p15:guide>
        <p15:guide id="23" pos="5064" userDrawn="1">
          <p15:clr>
            <a:srgbClr val="F26B43"/>
          </p15:clr>
        </p15:guide>
        <p15:guide id="24" pos="5105" userDrawn="1">
          <p15:clr>
            <a:srgbClr val="F26B43"/>
          </p15:clr>
        </p15:guide>
        <p15:guide id="25" pos="5478" userDrawn="1">
          <p15:clr>
            <a:srgbClr val="F26B43"/>
          </p15:clr>
        </p15:guide>
        <p15:guide id="26" orient="horz" pos="4028" userDrawn="1">
          <p15:clr>
            <a:srgbClr val="F26B43"/>
          </p15:clr>
        </p15:guide>
        <p15:guide id="27" orient="horz" pos="1298" userDrawn="1">
          <p15:clr>
            <a:srgbClr val="F26B43"/>
          </p15:clr>
        </p15:guide>
        <p15:guide id="28" orient="horz" pos="3838" userDrawn="1">
          <p15:clr>
            <a:srgbClr val="F26B43"/>
          </p15:clr>
        </p15:guide>
        <p15:guide id="29" orient="horz" pos="391" userDrawn="1">
          <p15:clr>
            <a:srgbClr val="F26B43"/>
          </p15:clr>
        </p15:guide>
        <p15:guide id="30" orient="horz" pos="164" userDrawn="1">
          <p15:clr>
            <a:srgbClr val="F26B43"/>
          </p15:clr>
        </p15:guide>
        <p15:guide id="31" orient="horz" pos="2840" userDrawn="1">
          <p15:clr>
            <a:srgbClr val="F26B43"/>
          </p15:clr>
        </p15:guide>
        <p15:guide id="32" orient="horz" pos="2523" userDrawn="1">
          <p15:clr>
            <a:srgbClr val="F26B43"/>
          </p15:clr>
        </p15:guide>
        <p15:guide id="33" orient="horz" pos="2251" userDrawn="1">
          <p15:clr>
            <a:srgbClr val="F26B43"/>
          </p15:clr>
        </p15:guide>
        <p15:guide id="34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Barrierefreie Literaturerstellung mit </a:t>
            </a:r>
            <a:r>
              <a:rPr lang="de-DE" dirty="0" err="1" smtClean="0"/>
              <a:t>Matuc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Entwicklung einer Erweiterung für den Text Editor ATOM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AGSBS-ATOM-PACKAGE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Zielstellung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Bestehende Lösungsansätze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Entwicklung einer neuen Erweiterung für ATOM</a:t>
            </a:r>
          </a:p>
          <a:p>
            <a:pPr marL="619125" lvl="1" indent="-457200">
              <a:buFont typeface="Arial" charset="0"/>
              <a:buChar char="•"/>
            </a:pPr>
            <a:r>
              <a:rPr lang="de-DE" sz="1600" dirty="0" smtClean="0"/>
              <a:t>Vorteile des Editors</a:t>
            </a:r>
          </a:p>
          <a:p>
            <a:pPr marL="619125" lvl="1" indent="-457200">
              <a:buFont typeface="Arial" charset="0"/>
              <a:buChar char="•"/>
            </a:pPr>
            <a:r>
              <a:rPr lang="de-DE" sz="1600" dirty="0" smtClean="0"/>
              <a:t>Funktionalität der neuen Erweiterung</a:t>
            </a:r>
          </a:p>
          <a:p>
            <a:pPr marL="619125" lvl="1" indent="-457200">
              <a:buFont typeface="Arial" charset="0"/>
              <a:buChar char="•"/>
            </a:pPr>
            <a:r>
              <a:rPr lang="de-DE" sz="1600" dirty="0" smtClean="0"/>
              <a:t>Struktur im Code, Wiederverwendbarkeit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8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728_Praesentation_4zu3">
  <a:themeElements>
    <a:clrScheme name="TU Dresden">
      <a:dk1>
        <a:srgbClr val="083963"/>
      </a:dk1>
      <a:lt1>
        <a:srgbClr val="FFFFFF"/>
      </a:lt1>
      <a:dk2>
        <a:srgbClr val="000000"/>
      </a:dk2>
      <a:lt2>
        <a:srgbClr val="9A9A9A"/>
      </a:lt2>
      <a:accent1>
        <a:srgbClr val="0058A3"/>
      </a:accent1>
      <a:accent2>
        <a:srgbClr val="51287E"/>
      </a:accent2>
      <a:accent3>
        <a:srgbClr val="801978"/>
      </a:accent3>
      <a:accent4>
        <a:srgbClr val="5EB245"/>
      </a:accent4>
      <a:accent5>
        <a:srgbClr val="008A59"/>
      </a:accent5>
      <a:accent6>
        <a:srgbClr val="E77A13"/>
      </a:accent6>
      <a:hlink>
        <a:srgbClr val="FF2500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_Powerpoint_Vorlage_4zu3_pptx" id="{8D96712D-BB4D-714F-BB6D-E0A2901EADF2}" vid="{DBF5A16F-6B7F-F349-820B-1D9B1319E75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TUD_Powerpoint_Vorlage_4zu3_pptx</Template>
  <TotalTime>0</TotalTime>
  <Words>28</Words>
  <Application>Microsoft Macintosh PowerPoint</Application>
  <PresentationFormat>Bildschirmpräsentation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AppleSymbols</vt:lpstr>
      <vt:lpstr>Calibri</vt:lpstr>
      <vt:lpstr>LucidaGrande</vt:lpstr>
      <vt:lpstr>Symbol</vt:lpstr>
      <vt:lpstr>Verdana</vt:lpstr>
      <vt:lpstr>Arial</vt:lpstr>
      <vt:lpstr>160728_Praesentation_4zu3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ms742283</dc:creator>
  <cp:lastModifiedBy>ms742283</cp:lastModifiedBy>
  <cp:revision>6</cp:revision>
  <cp:lastPrinted>2011-09-22T08:24:40Z</cp:lastPrinted>
  <dcterms:created xsi:type="dcterms:W3CDTF">2016-10-24T07:14:03Z</dcterms:created>
  <dcterms:modified xsi:type="dcterms:W3CDTF">2016-10-24T08:20:44Z</dcterms:modified>
</cp:coreProperties>
</file>