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0759" autoAdjust="0"/>
  </p:normalViewPr>
  <p:slideViewPr>
    <p:cSldViewPr>
      <p:cViewPr>
        <p:scale>
          <a:sx n="150" d="100"/>
          <a:sy n="150" d="100"/>
        </p:scale>
        <p:origin x="520" y="-1600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3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GIT-Anbindung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AGSBS </a:t>
            </a:r>
            <a:r>
              <a:rPr lang="de-DE" dirty="0" err="1" smtClean="0"/>
              <a:t>Markdown</a:t>
            </a:r>
            <a:r>
              <a:rPr lang="de-DE" dirty="0" smtClean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GUI konnte nicht vollständig angepasst werden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Texteingabefelder nur am unteren Bildschirmrand möglich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 smtClean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Konvertiert </a:t>
            </a:r>
            <a:r>
              <a:rPr lang="de-DE" dirty="0" err="1" smtClean="0"/>
              <a:t>Markdown</a:t>
            </a:r>
            <a:r>
              <a:rPr lang="de-DE" dirty="0" smtClean="0"/>
              <a:t>-Dateien (.md) mittels </a:t>
            </a:r>
            <a:r>
              <a:rPr lang="de-DE" dirty="0" err="1" smtClean="0"/>
              <a:t>pandoc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Enthält </a:t>
            </a:r>
            <a:r>
              <a:rPr lang="de-DE" dirty="0" err="1" smtClean="0"/>
              <a:t>mistkerl</a:t>
            </a:r>
            <a:r>
              <a:rPr lang="de-DE" dirty="0" smtClean="0"/>
              <a:t> zur Überprüfung der Struktur und </a:t>
            </a:r>
            <a:r>
              <a:rPr lang="de-DE" dirty="0" err="1" smtClean="0"/>
              <a:t>Markdown</a:t>
            </a:r>
            <a:r>
              <a:rPr lang="de-DE" dirty="0" smtClean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 smtClean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 smtClean="0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 smtClean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 smtClean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Präsentationsüberschrift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600" y="5610687"/>
            <a:ext cx="3492376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e-DE" sz="1600" b="0" i="0" dirty="0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 smtClean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de-DE" sz="1600" b="0" i="0" dirty="0" smtClean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81" y="325215"/>
            <a:ext cx="1140907" cy="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– 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79512" y="6394450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2680585" y="6400799"/>
            <a:ext cx="3883025" cy="254000"/>
          </a:xfrm>
        </p:spPr>
        <p:txBody>
          <a:bodyPr/>
          <a:lstStyle/>
          <a:p>
            <a:r>
              <a:rPr lang="de-DE" dirty="0" err="1" smtClean="0"/>
              <a:t>agsbs</a:t>
            </a:r>
            <a:r>
              <a:rPr lang="de-DE" dirty="0" smtClean="0"/>
              <a:t>-atom-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092280" y="6379633"/>
            <a:ext cx="1908175" cy="254000"/>
          </a:xfrm>
        </p:spPr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Minimale Schriftgröße 16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4A7847-6905-B242-ACA4-DFC698823CB6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24.10.16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 smtClean="0"/>
              <a:t>Schriftgröße 20</a:t>
            </a:r>
          </a:p>
          <a:p>
            <a:pPr lvl="1"/>
            <a:r>
              <a:rPr lang="de-DE" dirty="0" smtClean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 smtClean="0"/>
              <a:t>Min. Schriftgröße 16 </a:t>
            </a:r>
            <a:br>
              <a:rPr lang="de-DE" dirty="0" smtClean="0"/>
            </a:br>
            <a:r>
              <a:rPr lang="de-DE" dirty="0" smtClean="0"/>
              <a:t>wenn es eng wird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FOLIENÜBERSCHRIFT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24.10.16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24.10.16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bitte im Master in Fusszeile ändern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63600" y="6394450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38FC-41F9-514F-B1BF-C7F60C0AA152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88" y="6395720"/>
            <a:ext cx="388302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Präsentationstitel bitte im Master in </a:t>
            </a:r>
            <a:r>
              <a:rPr lang="de-DE" dirty="0" err="1" smtClean="0"/>
              <a:t>Fusszeile</a:t>
            </a:r>
            <a:r>
              <a:rPr lang="de-DE" dirty="0" smtClean="0"/>
              <a:t> ändern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49" y="6394450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 smtClean="0"/>
              <a:t> von XYZ</a:t>
            </a:r>
            <a:endParaRPr lang="de-DE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327654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Barrierefreie Literaturerstellung mit </a:t>
            </a:r>
            <a:r>
              <a:rPr lang="de-DE" dirty="0" err="1" smtClean="0"/>
              <a:t>Matuc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Entwicklung einer Erweiterung für den Text Editor ATOM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AGSBS-ATOM-PACKAGE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Zielstellung</a:t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Bestehende </a:t>
            </a:r>
            <a:r>
              <a:rPr lang="de-DE" dirty="0" smtClean="0"/>
              <a:t>Lösungsansätze</a:t>
            </a:r>
            <a:br>
              <a:rPr lang="de-DE" dirty="0" smtClean="0"/>
            </a:b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Entwicklung einer neuen Erweiterung für ATOM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Vorteile des Editors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Funktionalität der neuen Erweiterung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 smtClean="0"/>
              <a:t>Struktur im Code, </a:t>
            </a:r>
            <a:r>
              <a:rPr lang="de-DE" sz="1600" dirty="0" smtClean="0"/>
              <a:t>Wiederverwendbarkeit</a:t>
            </a:r>
            <a:br>
              <a:rPr lang="de-DE" sz="1600" dirty="0" smtClean="0"/>
            </a:br>
            <a:endParaRPr lang="de-D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836712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 smtClean="0"/>
              <a:t>1. Zielstellung &gt; 2. Bestehende Lösungsansätze &gt; 3. Entwicklung einer neuen Erweiterung für ATOM &gt; 4. Ausblick</a:t>
            </a:r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 smtClean="0"/>
              <a:t>Das Problem und seine Lösung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 smtClean="0"/>
              <a:t>1. ZIELSTELLUNG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„All-In-</a:t>
            </a:r>
            <a:r>
              <a:rPr lang="de-DE" dirty="0" err="1" smtClean="0"/>
              <a:t>One</a:t>
            </a:r>
            <a:r>
              <a:rPr lang="de-DE" dirty="0" smtClean="0"/>
              <a:t> Lösung“ zur barrierefreien Literaturerstellung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 smtClean="0"/>
              <a:t>Markdown</a:t>
            </a:r>
            <a:r>
              <a:rPr lang="de-DE" dirty="0" smtClean="0"/>
              <a:t>-Erstellung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 smtClean="0"/>
              <a:t>Markdown</a:t>
            </a:r>
            <a:r>
              <a:rPr lang="de-DE" dirty="0" smtClean="0"/>
              <a:t> </a:t>
            </a:r>
            <a:r>
              <a:rPr lang="de-DE" dirty="0" err="1" smtClean="0"/>
              <a:t>Linting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Versionskontrolle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Plattformunabhängig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Benutzerfreundlicher Editor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 smtClean="0">
                <a:solidFill>
                  <a:schemeClr val="tx1"/>
                </a:solidFill>
              </a:rPr>
              <a:t>1. Zielstellung</a:t>
            </a:r>
            <a:r>
              <a:rPr lang="de-DE" sz="1200" b="0" dirty="0" smtClean="0"/>
              <a:t> &gt; 2. Bestehende Lösungsansätze &gt; 3. Entwicklung einer neuen Erweiterung für ATOM &gt; 4. Ausblick</a:t>
            </a:r>
            <a:endParaRPr lang="de-DE" sz="1200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 smtClean="0"/>
              <a:t>Was können wir besser machen?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 smtClean="0"/>
              <a:t>2. BESTEHENDE LÖSUNGSANSÄTZE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AGSBS </a:t>
            </a:r>
            <a:r>
              <a:rPr lang="de-DE" dirty="0" err="1" smtClean="0"/>
              <a:t>Markdown</a:t>
            </a:r>
            <a:r>
              <a:rPr lang="de-DE" dirty="0" smtClean="0"/>
              <a:t> Helper (Erweiterung für Sublime Text)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</a:t>
            </a:r>
            <a:r>
              <a:rPr lang="de-DE" dirty="0" smtClean="0"/>
              <a:t>für </a:t>
            </a:r>
            <a:r>
              <a:rPr lang="de-DE" dirty="0" err="1" smtClean="0"/>
              <a:t>Markdown</a:t>
            </a:r>
            <a:r>
              <a:rPr lang="de-DE" dirty="0" smtClean="0"/>
              <a:t>-Syntax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Texteingabefelder am unteren Bildschirmrand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Konvertierung von </a:t>
            </a:r>
            <a:r>
              <a:rPr lang="de-DE" dirty="0" err="1" smtClean="0"/>
              <a:t>Markdown</a:t>
            </a:r>
            <a:r>
              <a:rPr lang="de-DE" dirty="0" smtClean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Überprüfung von </a:t>
            </a:r>
            <a:r>
              <a:rPr lang="de-DE" dirty="0" err="1" smtClean="0"/>
              <a:t>Markdown</a:t>
            </a:r>
            <a:r>
              <a:rPr lang="de-DE" dirty="0" smtClean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 smtClean="0"/>
              <a:t>1. Zielstellung &gt; </a:t>
            </a:r>
            <a:r>
              <a:rPr lang="de-DE" sz="1200" b="0" dirty="0" smtClean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 smtClean="0"/>
              <a:t> &gt; 3. Entwicklung einer neuen Erweiterung für ATOM &gt; 4. Ausblick</a:t>
            </a:r>
            <a:endParaRPr lang="de-DE" sz="1200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 err="1" smtClean="0"/>
              <a:t>agsbs</a:t>
            </a:r>
            <a:r>
              <a:rPr lang="de-DE" dirty="0" smtClean="0"/>
              <a:t>-atom-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 smtClean="0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165</Words>
  <Application>Microsoft Macintosh PowerPoint</Application>
  <PresentationFormat>Bildschirmpräsentation 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.AppleSystemUIFont</vt:lpstr>
      <vt:lpstr>AppleSymbols</vt:lpstr>
      <vt:lpstr>Calibri</vt:lpstr>
      <vt:lpstr>LucidaGrande</vt:lpstr>
      <vt:lpstr>Symbol</vt:lpstr>
      <vt:lpstr>Verdana</vt:lpstr>
      <vt:lpstr>Wingdings</vt:lpstr>
      <vt:lpstr>Arial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ms742283</cp:lastModifiedBy>
  <cp:revision>18</cp:revision>
  <cp:lastPrinted>2011-09-22T08:24:40Z</cp:lastPrinted>
  <dcterms:created xsi:type="dcterms:W3CDTF">2016-10-24T07:14:03Z</dcterms:created>
  <dcterms:modified xsi:type="dcterms:W3CDTF">2016-10-24T14:30:05Z</dcterms:modified>
</cp:coreProperties>
</file>