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3901" autoAdjust="0"/>
  </p:normalViewPr>
  <p:slideViewPr>
    <p:cSldViewPr>
      <p:cViewPr>
        <p:scale>
          <a:sx n="124" d="100"/>
          <a:sy n="124" d="100"/>
        </p:scale>
        <p:origin x="3296" y="184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16970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DialogView</a:t>
            </a:r>
            <a:r>
              <a:rPr lang="de-DE" dirty="0" smtClean="0"/>
              <a:t>: Wrapper für neue Dialoge</a:t>
            </a:r>
            <a:endParaRPr lang="de-DE" baseline="0" dirty="0" smtClean="0"/>
          </a:p>
          <a:p>
            <a:r>
              <a:rPr lang="de-DE" baseline="0" dirty="0" smtClean="0"/>
              <a:t>Oberflächenelemente können mit einfachen Funktionen aus </a:t>
            </a:r>
            <a:r>
              <a:rPr lang="de-DE" baseline="0" dirty="0" err="1" smtClean="0"/>
              <a:t>ViewManager</a:t>
            </a:r>
            <a:r>
              <a:rPr lang="de-DE" baseline="0" dirty="0" smtClean="0"/>
              <a:t> eingefügt und angepasst werden</a:t>
            </a:r>
          </a:p>
          <a:p>
            <a:r>
              <a:rPr lang="de-DE" baseline="0" dirty="0" smtClean="0"/>
              <a:t>Sprachunterstützung: Bisher Deutsch und Englisch</a:t>
            </a:r>
          </a:p>
          <a:p>
            <a:r>
              <a:rPr lang="de-DE" baseline="0" dirty="0" smtClean="0"/>
              <a:t>Keine Textelemente wurden „</a:t>
            </a:r>
            <a:r>
              <a:rPr lang="de-DE" baseline="0" dirty="0" err="1" smtClean="0"/>
              <a:t>hardgecoded</a:t>
            </a:r>
            <a:r>
              <a:rPr lang="de-DE" baseline="0" dirty="0" smtClean="0"/>
              <a:t>“, d.h. es handelt sich um Variablen in </a:t>
            </a:r>
            <a:r>
              <a:rPr lang="de-DE" baseline="0" smtClean="0"/>
              <a:t>den Dialogen und Hinweisen, </a:t>
            </a:r>
            <a:r>
              <a:rPr lang="de-DE" baseline="0" dirty="0" smtClean="0"/>
              <a:t>nicht um feste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3190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127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59056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Läut</a:t>
            </a:r>
            <a:r>
              <a:rPr lang="de-DE" baseline="0" dirty="0" smtClean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Git</a:t>
            </a:r>
            <a:r>
              <a:rPr lang="de-DE" baseline="0" dirty="0" smtClean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Kostenlos, für Sublime nur proprietär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Electron</a:t>
            </a:r>
            <a:r>
              <a:rPr lang="de-DE" baseline="0" dirty="0" smtClean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 smtClean="0"/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packages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atom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packages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Sublime: </a:t>
            </a:r>
            <a:r>
              <a:rPr lang="de-DE" baseline="0" dirty="0" err="1" smtClean="0"/>
              <a:t>json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python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mist</a:t>
            </a:r>
            <a:endParaRPr lang="de-D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Atom: GUI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Rüsch</a:t>
            </a:r>
            <a:r>
              <a:rPr lang="de-DE" baseline="0" dirty="0" smtClean="0"/>
              <a:t> gute Doku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7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GUIs: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Bilder: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matuc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imgdsc</a:t>
            </a:r>
            <a:r>
              <a:rPr lang="de-DE" baseline="0" dirty="0" smtClean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Tabellen: verschiedene </a:t>
            </a:r>
            <a:r>
              <a:rPr lang="de-DE" baseline="0" dirty="0" err="1" smtClean="0"/>
              <a:t>Markdown</a:t>
            </a:r>
            <a:r>
              <a:rPr lang="de-DE" baseline="0" dirty="0" smtClean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CSV Import von Tabellen möglich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Einstellungen des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Latex </a:t>
            </a:r>
            <a:r>
              <a:rPr lang="de-DE" baseline="0" dirty="0" err="1" smtClean="0"/>
              <a:t>Formeluntersützung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beim Speichern wird überprüft mit </a:t>
            </a:r>
            <a:r>
              <a:rPr lang="de-DE" baseline="0" dirty="0" err="1" smtClean="0"/>
              <a:t>mistkerl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bestimmten Stellen wird im Hintergrund gespeichert, bevor die gewünschte Funktion ausgeführt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3725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Einstellungen des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Latex </a:t>
            </a:r>
            <a:r>
              <a:rPr lang="de-DE" baseline="0" dirty="0" err="1" smtClean="0"/>
              <a:t>Formeluntersützung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beim Speichern wird überprüft mit </a:t>
            </a:r>
            <a:r>
              <a:rPr lang="de-DE" baseline="0" dirty="0" err="1" smtClean="0"/>
              <a:t>mistkerl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bestimmten Stellen wird im Hintergrund gespeichert, bevor die gewünschte Funktion ausgeführt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7252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GUIs: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Bilder: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matuc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imgdsc</a:t>
            </a:r>
            <a:r>
              <a:rPr lang="de-DE" baseline="0" dirty="0" smtClean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Tabellen: verschiedene </a:t>
            </a:r>
            <a:r>
              <a:rPr lang="de-DE" baseline="0" dirty="0" err="1" smtClean="0"/>
              <a:t>Markdown</a:t>
            </a:r>
            <a:r>
              <a:rPr lang="de-DE" baseline="0" dirty="0" smtClean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180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1258976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2843301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599" y="4448725"/>
            <a:ext cx="7832725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25215"/>
            <a:ext cx="1140907" cy="24058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914A7847-6905-B242-ACA4-DFC698823CB6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24.10.16</a:t>
            </a:fld>
            <a:endParaRPr lang="de-DE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24.10.16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24.10.16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26865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1060" y="6525344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938FC-41F9-514F-B1BF-C7F60C0AA152}" type="datetime1">
              <a:rPr lang="de-DE" smtClean="0"/>
              <a:pPr/>
              <a:t>24.10.16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164288" y="6525344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7402" y="332656"/>
            <a:ext cx="1129094" cy="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ransition spd="slow">
    <p:push dir="u"/>
    <p:sndAc>
      <p:stSnd>
        <p:snd r:embed="rId10" name="Chimes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1844824"/>
            <a:ext cx="3779520" cy="344424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9820" y="319761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51720" y="1691516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/>
              <a:t>-</a:t>
            </a:r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638714" y="169151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Electron</a:t>
            </a:r>
            <a:r>
              <a:rPr lang="de-DE" dirty="0" smtClean="0"/>
              <a:t> Engine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61760" y="3197612"/>
            <a:ext cx="228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Paketmanager (</a:t>
            </a:r>
            <a:r>
              <a:rPr lang="de-DE" dirty="0" err="1" smtClean="0"/>
              <a:t>apm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344418" y="5257706"/>
            <a:ext cx="22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Package-Einstellungen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6971" y="1106160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Vorteile des Editors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2629017" y="5257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Support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7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27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Eingesetzte Werkzeuge für die Entwicklung</a:t>
            </a:r>
            <a:endParaRPr lang="de-DE" b="1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 smtClean="0"/>
              <a:t>Entwicklung des Atom-Packages in Atom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als Versionskontrolle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GitHub</a:t>
            </a:r>
            <a:r>
              <a:rPr lang="de-DE" dirty="0" smtClean="0">
                <a:sym typeface="Wingdings"/>
              </a:rPr>
              <a:t> als Ticketsystem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 smtClean="0">
                <a:sym typeface="Wingdings"/>
              </a:rPr>
              <a:t>Programmiersprachen: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smtClean="0"/>
              <a:t>JavaScript		5474 Zeilen Code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l</a:t>
            </a:r>
            <a:r>
              <a:rPr lang="de-DE" dirty="0" err="1" smtClean="0"/>
              <a:t>ess</a:t>
            </a:r>
            <a:r>
              <a:rPr lang="de-DE" dirty="0" smtClean="0"/>
              <a:t>		1662 Zeilen Code</a:t>
            </a:r>
          </a:p>
          <a:p>
            <a:pPr marL="342900" indent="-342900">
              <a:buFont typeface=".AppleSystemUIFont" charset="-120"/>
              <a:buChar char="-"/>
            </a:pP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00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Funktionalität der neuen Erweiterung</a:t>
            </a:r>
            <a:endParaRPr lang="de-DE" b="1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 smtClean="0"/>
              <a:t>LaTeX</a:t>
            </a:r>
            <a:r>
              <a:rPr lang="de-DE" dirty="0" smtClean="0"/>
              <a:t>-Umsetzung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 smtClean="0"/>
              <a:t>git</a:t>
            </a:r>
            <a:r>
              <a:rPr lang="de-DE" sz="2000" dirty="0" smtClean="0"/>
              <a:t>-Integration</a:t>
            </a:r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smtClean="0"/>
              <a:t>Shortcuts für erfahrene Benutzer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Unterstützung in der Ausführung einzelner Arbeitsschritte</a:t>
            </a:r>
          </a:p>
        </p:txBody>
      </p:sp>
    </p:spTree>
    <p:extLst>
      <p:ext uri="{BB962C8B-B14F-4D97-AF65-F5344CB8AC3E}">
        <p14:creationId xmlns:p14="http://schemas.microsoft.com/office/powerpoint/2010/main" val="104414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377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Funktionalität der neuen Erweiterung</a:t>
            </a:r>
            <a:endParaRPr lang="de-DE" b="1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7" y="1556792"/>
            <a:ext cx="7832725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Graphische Benutzeroberflächen </a:t>
            </a:r>
            <a:r>
              <a:rPr lang="de-DE" dirty="0"/>
              <a:t>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</a:t>
            </a:r>
            <a:r>
              <a:rPr lang="de-DE" dirty="0" smtClean="0"/>
              <a:t>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Bearbeiten der Metadaten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smtClean="0"/>
              <a:t>Nachrichten</a:t>
            </a:r>
          </a:p>
        </p:txBody>
      </p:sp>
    </p:spTree>
    <p:extLst>
      <p:ext uri="{BB962C8B-B14F-4D97-AF65-F5344CB8AC3E}">
        <p14:creationId xmlns:p14="http://schemas.microsoft.com/office/powerpoint/2010/main" val="1615594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Struktur im Code und Wiederverwendbarkeit</a:t>
            </a:r>
            <a:endParaRPr lang="de-DE" b="1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Klassen des Packages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Views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MainNavigationView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FooterPanelView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Funktionalität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smtClean="0"/>
              <a:t>Editor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Matuc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Git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Helfer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ErrorMessageFormatter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ShortcutManager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ViewManager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endParaRPr lang="de-DE" dirty="0" smtClean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4572000" y="1555036"/>
            <a:ext cx="3921540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Dialoge</a:t>
            </a:r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NewProjectDialog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EditProjectDialog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ImportTableCsvDialog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InsertFootnoteDialog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InsertGraphicDialog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InsertLinkDialog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InsertTableDialog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SaveDialog</a:t>
            </a:r>
            <a:endParaRPr lang="de-DE" dirty="0" smtClean="0"/>
          </a:p>
          <a:p>
            <a:pPr marL="758825" lvl="4" indent="-342900">
              <a:buFont typeface="Wingdings" charset="2"/>
              <a:buChar char="§"/>
            </a:pPr>
            <a:r>
              <a:rPr lang="de-DE" dirty="0" err="1" smtClean="0"/>
              <a:t>CommitChangesDialog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449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25.10.16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6971" y="1106160"/>
            <a:ext cx="45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Struktur im Code und Wiederverwendbarkeit</a:t>
            </a:r>
            <a:endParaRPr lang="de-DE" b="1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655638" y="1556792"/>
            <a:ext cx="7804794" cy="460804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SystemUIFont" charset="-120"/>
              <a:buChar char="-"/>
            </a:pPr>
            <a:r>
              <a:rPr lang="de-DE" dirty="0" smtClean="0"/>
              <a:t>Einfache Erweiterung des Packages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 smtClean="0"/>
              <a:t>DialogView</a:t>
            </a:r>
            <a:endParaRPr lang="de-DE" dirty="0" smtClean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 smtClean="0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 smtClean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smtClean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Alle Textelemente in Variablen</a:t>
            </a:r>
          </a:p>
        </p:txBody>
      </p:sp>
    </p:spTree>
    <p:extLst>
      <p:ext uri="{BB962C8B-B14F-4D97-AF65-F5344CB8AC3E}">
        <p14:creationId xmlns:p14="http://schemas.microsoft.com/office/powerpoint/2010/main" val="67904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683568" y="1844824"/>
            <a:ext cx="7832725" cy="4032250"/>
          </a:xfrm>
        </p:spPr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 smtClean="0"/>
              <a:t>Zielstellung</a:t>
            </a:r>
            <a:endParaRPr lang="de-DE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</a:t>
            </a:r>
            <a:r>
              <a:rPr lang="de-DE" dirty="0" smtClean="0"/>
              <a:t>Lösungsansätze</a:t>
            </a:r>
            <a:endParaRPr lang="de-DE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</a:t>
            </a:r>
            <a:r>
              <a:rPr lang="de-DE" sz="1600" dirty="0" smtClean="0"/>
              <a:t>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 smtClean="0"/>
              <a:t>Eingesetzte Werkzeuge für die Entwicklung</a:t>
            </a:r>
            <a:endParaRPr lang="de-DE" sz="1600" dirty="0"/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</a:t>
            </a:r>
            <a:r>
              <a:rPr lang="de-DE" sz="1600" dirty="0" smtClean="0"/>
              <a:t>Wiederverwendbarkeit</a:t>
            </a:r>
            <a:endParaRPr lang="de-DE" sz="1600" dirty="0"/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764704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/>
              <a:t>1. Zielstellung &gt; 2. Bestehende Lösungsansätze &gt; 3. Entwicklung einer neuen Erweiterung für ATOM &gt; 4. Ausblick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Problem und seine 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1. </a:t>
            </a:r>
            <a:r>
              <a:rPr lang="de-DE" sz="2800" dirty="0" smtClean="0"/>
              <a:t>	ZIELSTELLUNG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>
                <a:solidFill>
                  <a:schemeClr val="tx1"/>
                </a:solidFill>
              </a:rPr>
              <a:t>1. Zielstellung</a:t>
            </a:r>
            <a:r>
              <a:rPr lang="de-DE" sz="1200" b="0" dirty="0"/>
              <a:t> &gt; 2. Bestehende Lösungsansätze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können wir besser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2. </a:t>
            </a:r>
            <a:r>
              <a:rPr lang="de-DE" sz="2800" dirty="0" smtClean="0"/>
              <a:t>	BESTEHENDE </a:t>
            </a:r>
            <a:r>
              <a:rPr lang="de-DE" sz="2800" dirty="0"/>
              <a:t>LÖSUNGSANSÄTZE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am unteren Bildschirmrand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Matuc</a:t>
            </a:r>
            <a:r>
              <a:rPr lang="de-DE" sz="2000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JSON-API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Kompletter Funktionsumfang von </a:t>
            </a:r>
            <a:r>
              <a:rPr lang="de-DE" dirty="0" err="1" smtClean="0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Beispielbefehl: 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5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JSON-API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Kompletter Funktionsumfang von </a:t>
            </a:r>
            <a:r>
              <a:rPr lang="de-DE" dirty="0" err="1" smtClean="0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Beispielbefehl: 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764704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 smtClean="0"/>
              <a:t>Das </a:t>
            </a:r>
            <a:r>
              <a:rPr lang="de-DE" sz="1800" dirty="0" err="1" smtClean="0"/>
              <a:t>agsbs</a:t>
            </a:r>
            <a:r>
              <a:rPr lang="de-DE" sz="1800" dirty="0" smtClean="0"/>
              <a:t>-atom-</a:t>
            </a:r>
            <a:r>
              <a:rPr lang="de-DE" sz="1800" dirty="0" err="1" smtClean="0"/>
              <a:t>package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 smtClean="0"/>
              <a:t>3. 	Entwicklung einer neuen 	Erweiterung für ATOM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899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919</Words>
  <Application>Microsoft Macintosh PowerPoint</Application>
  <PresentationFormat>Bildschirmpräsentation (4:3)</PresentationFormat>
  <Paragraphs>255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.AppleSystemUIFont</vt:lpstr>
      <vt:lpstr>AppleSymbols</vt:lpstr>
      <vt:lpstr>Calibri</vt:lpstr>
      <vt:lpstr>Courier</vt:lpstr>
      <vt:lpstr>LucidaGrande</vt:lpstr>
      <vt:lpstr>Symbol</vt:lpstr>
      <vt:lpstr>Verdana</vt:lpstr>
      <vt:lpstr>Wingdings</vt:lpstr>
      <vt:lpstr>Arial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ms742283</cp:lastModifiedBy>
  <cp:revision>50</cp:revision>
  <cp:lastPrinted>2011-09-22T08:24:40Z</cp:lastPrinted>
  <dcterms:created xsi:type="dcterms:W3CDTF">2016-10-24T07:14:03Z</dcterms:created>
  <dcterms:modified xsi:type="dcterms:W3CDTF">2016-10-25T15:13:04Z</dcterms:modified>
</cp:coreProperties>
</file>