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2759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83901" autoAdjust="0"/>
  </p:normalViewPr>
  <p:slideViewPr>
    <p:cSldViewPr>
      <p:cViewPr varScale="1">
        <p:scale>
          <a:sx n="77" d="100"/>
          <a:sy n="77" d="100"/>
        </p:scale>
        <p:origin x="2046" y="78"/>
      </p:cViewPr>
      <p:guideLst>
        <p:guide orient="horz" pos="4188"/>
        <p:guide orient="horz" pos="152"/>
        <p:guide orient="horz" pos="1081"/>
        <p:guide orient="horz" pos="2759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28977974984886E-2"/>
          <c:y val="0.11001818098922818"/>
          <c:w val="0.64220622331894506"/>
          <c:h val="0.89691747046689063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Programmiersprachen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C9-4E69-83EB-93AA4C88AE1A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Tabelle1!$A$2:$A$3</c:f>
              <c:strCache>
                <c:ptCount val="2"/>
                <c:pt idx="0">
                  <c:v>Javascript</c:v>
                </c:pt>
                <c:pt idx="1">
                  <c:v>less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5474</c:v>
                </c:pt>
                <c:pt idx="1">
                  <c:v>1662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9-4E69-83EB-93AA4C88A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9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25.10.2016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25.10.2016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441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16970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DialogView</a:t>
            </a:r>
            <a:r>
              <a:rPr lang="de-DE" dirty="0"/>
              <a:t>: Wrapper für neue Dialoge</a:t>
            </a:r>
            <a:endParaRPr lang="de-DE" baseline="0" dirty="0"/>
          </a:p>
          <a:p>
            <a:r>
              <a:rPr lang="de-DE" baseline="0" dirty="0"/>
              <a:t>Oberflächenelemente können mit einfachen Funktionen aus </a:t>
            </a:r>
            <a:r>
              <a:rPr lang="de-DE" baseline="0" dirty="0" err="1"/>
              <a:t>ViewManager</a:t>
            </a:r>
            <a:r>
              <a:rPr lang="de-DE" baseline="0" dirty="0"/>
              <a:t> eingefügt und angepasst werden</a:t>
            </a:r>
          </a:p>
          <a:p>
            <a:r>
              <a:rPr lang="de-DE" baseline="0" dirty="0"/>
              <a:t>Sprachunterstützung: Bisher Deutsch und Englisch</a:t>
            </a:r>
          </a:p>
          <a:p>
            <a:r>
              <a:rPr lang="de-DE" baseline="0" dirty="0"/>
              <a:t>Keine Textelemente wurden „</a:t>
            </a:r>
            <a:r>
              <a:rPr lang="de-DE" baseline="0" dirty="0" err="1"/>
              <a:t>hardgecoded</a:t>
            </a:r>
            <a:r>
              <a:rPr lang="de-DE" baseline="0" dirty="0"/>
              <a:t>“, d.h. es handelt sich um Variablen in </a:t>
            </a:r>
            <a:r>
              <a:rPr lang="de-DE" baseline="0"/>
              <a:t>den Dialogen und Hinweisen, </a:t>
            </a:r>
            <a:r>
              <a:rPr lang="de-DE" baseline="0" dirty="0"/>
              <a:t>nicht um feste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3190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Live Preview:</a:t>
            </a:r>
          </a:p>
          <a:p>
            <a:r>
              <a:rPr lang="de-DE" baseline="0" dirty="0"/>
              <a:t>- Mehr </a:t>
            </a:r>
            <a:r>
              <a:rPr lang="de-DE" baseline="0" dirty="0" err="1"/>
              <a:t>wysiwyg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61804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5157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89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1279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59056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Plattformübergreifend: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Läut</a:t>
            </a:r>
            <a:r>
              <a:rPr lang="de-DE" baseline="0" dirty="0"/>
              <a:t> auf allen OS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Git</a:t>
            </a:r>
            <a:r>
              <a:rPr lang="de-DE" baseline="0" dirty="0"/>
              <a:t>-Integration: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Von Anfang an am Start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Kostenlos, für Sublime nur proprietär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Electron</a:t>
            </a:r>
            <a:r>
              <a:rPr lang="de-DE" baseline="0" dirty="0"/>
              <a:t>-Engine:</a:t>
            </a:r>
          </a:p>
          <a:p>
            <a:pPr marL="171450" indent="-171450">
              <a:buFont typeface="Arial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HTML, JavaScript, CSS,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Node.js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Integration</a:t>
            </a:r>
          </a:p>
          <a:p>
            <a:pPr marL="171450" indent="-171450">
              <a:buFont typeface="Arial" charset="0"/>
              <a:buChar char="•"/>
            </a:pPr>
            <a:endParaRPr lang="de-DE" baseline="0" dirty="0"/>
          </a:p>
          <a:p>
            <a:pPr marL="0" indent="0">
              <a:buFont typeface="Arial" charset="0"/>
              <a:buNone/>
            </a:pPr>
            <a:r>
              <a:rPr lang="de-DE" baseline="0" dirty="0"/>
              <a:t>Paketmanager: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Einfach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Cool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Node.js</a:t>
            </a:r>
            <a:r>
              <a:rPr lang="de-DE" baseline="0" dirty="0"/>
              <a:t> </a:t>
            </a:r>
            <a:r>
              <a:rPr lang="de-DE" baseline="0" dirty="0" err="1"/>
              <a:t>packages</a:t>
            </a:r>
            <a:r>
              <a:rPr lang="de-DE" baseline="0" dirty="0"/>
              <a:t> und </a:t>
            </a:r>
            <a:r>
              <a:rPr lang="de-DE" baseline="0" dirty="0" err="1"/>
              <a:t>atom</a:t>
            </a:r>
            <a:r>
              <a:rPr lang="de-DE" baseline="0" dirty="0"/>
              <a:t> </a:t>
            </a:r>
            <a:r>
              <a:rPr lang="de-DE" baseline="0" dirty="0" err="1"/>
              <a:t>packages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Package-Einstellungen: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Adaptierbarkeit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Sublime: </a:t>
            </a:r>
            <a:r>
              <a:rPr lang="de-DE" baseline="0" dirty="0" err="1"/>
              <a:t>json</a:t>
            </a:r>
            <a:r>
              <a:rPr lang="de-DE" baseline="0" dirty="0"/>
              <a:t> und </a:t>
            </a:r>
            <a:r>
              <a:rPr lang="de-DE" baseline="0" dirty="0" err="1"/>
              <a:t>python</a:t>
            </a:r>
            <a:r>
              <a:rPr lang="de-DE" baseline="0" dirty="0"/>
              <a:t> </a:t>
            </a:r>
            <a:r>
              <a:rPr lang="de-DE" baseline="0" dirty="0" err="1"/>
              <a:t>mist</a:t>
            </a:r>
            <a:endParaRPr lang="de-DE" baseline="0" dirty="0"/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Atom: GUI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Fantastischer Support: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Geile Community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Rüsch</a:t>
            </a:r>
            <a:r>
              <a:rPr lang="de-DE" baseline="0" dirty="0"/>
              <a:t> gute Doku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76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ATOM als IDE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Basiert auf </a:t>
            </a:r>
            <a:r>
              <a:rPr lang="de-DE" baseline="0" dirty="0" err="1"/>
              <a:t>Electron</a:t>
            </a:r>
            <a:r>
              <a:rPr lang="de-DE" baseline="0" dirty="0"/>
              <a:t> und Node.js</a:t>
            </a:r>
          </a:p>
          <a:p>
            <a:pPr marL="0" indent="0">
              <a:buFontTx/>
              <a:buNone/>
            </a:pPr>
            <a:r>
              <a:rPr lang="de-DE" baseline="0" dirty="0" err="1"/>
              <a:t>Github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Tickets in Form von </a:t>
            </a:r>
            <a:r>
              <a:rPr lang="de-DE" baseline="0" dirty="0" err="1"/>
              <a:t>issues</a:t>
            </a:r>
            <a:r>
              <a:rPr lang="de-DE" baseline="0" dirty="0"/>
              <a:t> und Kommunikation</a:t>
            </a:r>
          </a:p>
          <a:p>
            <a:pPr marL="0" indent="0">
              <a:buFontTx/>
              <a:buNone/>
            </a:pPr>
            <a:r>
              <a:rPr lang="de-DE" baseline="0" dirty="0" err="1"/>
              <a:t>Less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CSS Präprozessor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Styling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Nutzung von Variablen und </a:t>
            </a:r>
            <a:r>
              <a:rPr lang="de-DE" baseline="0" dirty="0" err="1"/>
              <a:t>Mixins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JavaScript:</a:t>
            </a:r>
          </a:p>
          <a:p>
            <a:pPr marL="0" indent="0">
              <a:buFontTx/>
              <a:buNone/>
            </a:pPr>
            <a:r>
              <a:rPr lang="de-DE" baseline="0" dirty="0"/>
              <a:t>- Package mit </a:t>
            </a:r>
            <a:r>
              <a:rPr lang="de-DE" baseline="0" dirty="0" err="1"/>
              <a:t>Javascript</a:t>
            </a:r>
            <a:r>
              <a:rPr lang="de-DE" baseline="0" dirty="0"/>
              <a:t>-Klassen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3725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GIT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 Einstellungen des </a:t>
            </a:r>
            <a:r>
              <a:rPr lang="de-DE" baseline="0" dirty="0" err="1"/>
              <a:t>Plugins</a:t>
            </a:r>
            <a:r>
              <a:rPr lang="de-DE" baseline="0" dirty="0"/>
              <a:t> kann die Integration deaktiviert werden, ansonsten: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an das Committen erinnert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Live-Vorschau: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 kann sofort sehen was passiert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Latex </a:t>
            </a:r>
            <a:r>
              <a:rPr lang="de-DE" baseline="0" dirty="0" err="1"/>
              <a:t>Formeluntersützung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Shortcuts für erfahrene Benutzer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 Funktion kann über einen Tastaturkurzbefehl aufgerufen werden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Unterstützung in der Ausführung einzelner Arbeitsschritte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Abfrage beim Speichern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überprüft mit </a:t>
            </a:r>
            <a:r>
              <a:rPr lang="de-DE" baseline="0" dirty="0" err="1"/>
              <a:t>mistkerl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An bestimmten Stellen wird im Hintergrund gespeichert, bevor die gewünschte Funktion ausgeführt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77252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GUIs: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Dialoge mit Textfeldern und eindeutigen Hinweisen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Bilder:</a:t>
            </a:r>
            <a:r>
              <a:rPr lang="de-DE" baseline="0" dirty="0"/>
              <a:t> </a:t>
            </a:r>
            <a:r>
              <a:rPr lang="de-DE" baseline="0" dirty="0" err="1"/>
              <a:t>matuc</a:t>
            </a:r>
            <a:r>
              <a:rPr lang="de-DE" baseline="0" dirty="0"/>
              <a:t> </a:t>
            </a:r>
            <a:r>
              <a:rPr lang="de-DE" baseline="0" dirty="0" err="1"/>
              <a:t>imgdsc</a:t>
            </a:r>
            <a:r>
              <a:rPr lang="de-DE" baseline="0" dirty="0"/>
              <a:t> wird aufgerufen, es wird programmatisch entschieden, ob Bildbeschreibungen ausgelagert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Tabellen: verschiedene </a:t>
            </a:r>
            <a:r>
              <a:rPr lang="de-DE" baseline="0" dirty="0" err="1"/>
              <a:t>Markdown</a:t>
            </a:r>
            <a:r>
              <a:rPr lang="de-DE" baseline="0" dirty="0"/>
              <a:t> Tabellentypen werden angeboten, nicht alle von Live-Preview unterstützt (siehe Ausblick)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CSV Import von Tabellen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51808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 baseline="0"/>
            </a:lvl1pPr>
          </a:lstStyle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Leroy Buchholz und Niklas </a:t>
            </a:r>
            <a:r>
              <a:rPr lang="de-DE" sz="1400" baseline="0" dirty="0" err="1">
                <a:solidFill>
                  <a:srgbClr val="0B2A51"/>
                </a:solidFill>
                <a:latin typeface="Verdana" pitchFamily="34" charset="0"/>
              </a:rPr>
              <a:t>Fallik</a:t>
            </a:r>
            <a:endParaRPr lang="de-DE" sz="1400" baseline="0" dirty="0">
              <a:solidFill>
                <a:srgbClr val="0B2A51"/>
              </a:solidFill>
              <a:latin typeface="Verdana" pitchFamily="34" charset="0"/>
            </a:endParaRPr>
          </a:p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Dresden, Montag, 24. Oktober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700"/>
            <a:ext cx="1214116" cy="36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94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1258976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2843301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350"/>
            <a:ext cx="1263997" cy="370312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63599" y="4448725"/>
            <a:ext cx="7832725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Leroy Buchholz und Niklas </a:t>
            </a:r>
            <a:r>
              <a:rPr lang="de-DE" sz="1600" b="0" i="0" dirty="0" err="1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Fallik</a:t>
            </a:r>
            <a:endParaRPr lang="de-DE" sz="1600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25215"/>
            <a:ext cx="1140907" cy="24058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83568" y="2034020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04941" y="1145769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914A7847-6905-B242-ACA4-DFC698823CB6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3F783F-9998-A34F-A6AA-7D13D942F7CC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7C8A0B-D180-C94D-8A26-BC490BCDA509}" type="datetime1">
              <a:rPr lang="de-DE" smtClean="0"/>
              <a:t>25.10.2016</a:t>
            </a:fld>
            <a:endParaRPr lang="de-DE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07911B-7DE2-8645-9FD8-F88AE04D4E83}" type="datetime1">
              <a:rPr lang="de-DE" smtClean="0"/>
              <a:t>25.10.2016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8F0A-BFE1-F04E-AFB7-3E5E45ABF79C}" type="datetime1">
              <a:rPr lang="de-DE" smtClean="0"/>
              <a:t>25.10.2016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764704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26865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81060" y="6525344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938FC-41F9-514F-B1BF-C7F60C0AA152}" type="datetime1">
              <a:rPr lang="de-DE" smtClean="0"/>
              <a:pPr/>
              <a:t>25.10.2016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164288" y="6525344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7402" y="332656"/>
            <a:ext cx="1129094" cy="2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transition spd="slow">
    <p:push dir="u"/>
    <p:sndAc>
      <p:stSnd>
        <p:snd r:embed="rId10" name="Chimes"/>
      </p:stSnd>
    </p:sndAc>
  </p:transition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 dir="u"/>
    <p:sndAc>
      <p:stSnd>
        <p:snd r:embed="rId3" name="Chimes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36" y="1856961"/>
            <a:ext cx="3779528" cy="344424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99820" y="319761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Plattformübergreifend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51720" y="1691516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-Integration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638714" y="169151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Electron</a:t>
            </a:r>
            <a:r>
              <a:rPr lang="de-DE" dirty="0"/>
              <a:t> Engine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61760" y="3197612"/>
            <a:ext cx="228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Paketmanager (</a:t>
            </a:r>
            <a:r>
              <a:rPr lang="de-DE" dirty="0" err="1"/>
              <a:t>apm</a:t>
            </a:r>
            <a:r>
              <a:rPr lang="de-DE" dirty="0"/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4418" y="5257706"/>
            <a:ext cx="226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Package-Einstellungen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971" y="1106160"/>
            <a:ext cx="20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Vorteile des Editors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629017" y="52577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9866760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27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Eingesetzte Werkzeuge für die Entwicklung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775733"/>
            <a:ext cx="7832725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      Entwicklung des Atom-Packages in Atom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2" y="3356651"/>
            <a:ext cx="812660" cy="7924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401800"/>
            <a:ext cx="811176" cy="8111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28" y="1613568"/>
            <a:ext cx="1109615" cy="67960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045" y="1484784"/>
            <a:ext cx="748275" cy="808388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547664" y="3861048"/>
            <a:ext cx="6120680" cy="2500414"/>
            <a:chOff x="1331640" y="3717032"/>
            <a:chExt cx="6120680" cy="2500414"/>
          </a:xfrm>
        </p:grpSpPr>
        <p:graphicFrame>
          <p:nvGraphicFramePr>
            <p:cNvPr id="16" name="Diagramm 15"/>
            <p:cNvGraphicFramePr/>
            <p:nvPr>
              <p:extLst>
                <p:ext uri="{D42A27DB-BD31-4B8C-83A1-F6EECF244321}">
                  <p14:modId xmlns:p14="http://schemas.microsoft.com/office/powerpoint/2010/main" val="489421115"/>
                </p:ext>
              </p:extLst>
            </p:nvPr>
          </p:nvGraphicFramePr>
          <p:xfrm>
            <a:off x="3413753" y="3717032"/>
            <a:ext cx="3240361" cy="25004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51187" y="4365104"/>
              <a:ext cx="720080" cy="1011541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7" y="4622854"/>
              <a:ext cx="1185065" cy="507217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5238328" y="5329781"/>
              <a:ext cx="2213992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925" lvl="3">
                <a:lnSpc>
                  <a:spcPts val="2600"/>
                </a:lnSpc>
              </a:pPr>
              <a:r>
                <a:rPr lang="de-DE" dirty="0"/>
                <a:t>5474 Zeilen Code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31640" y="5041908"/>
              <a:ext cx="2095189" cy="4033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8925" lvl="3">
                <a:lnSpc>
                  <a:spcPts val="2600"/>
                </a:lnSpc>
              </a:pPr>
              <a:r>
                <a:rPr lang="de-DE" dirty="0"/>
                <a:t>1662 Zeilen Code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3773793" y="4754732"/>
              <a:ext cx="14842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>
                  <a:sym typeface="Wingdings"/>
                </a:rPr>
                <a:t>Programmier-</a:t>
              </a:r>
            </a:p>
            <a:p>
              <a:pPr algn="ctr"/>
              <a:r>
                <a:rPr lang="de-DE" dirty="0">
                  <a:sym typeface="Wingdings"/>
                </a:rPr>
                <a:t>sprachen</a:t>
              </a:r>
              <a:endParaRPr lang="de-DE" dirty="0"/>
            </a:p>
          </p:txBody>
        </p:sp>
      </p:grpSp>
      <p:pic>
        <p:nvPicPr>
          <p:cNvPr id="21" name="Grafik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981" y="1556792"/>
            <a:ext cx="809651" cy="737827"/>
          </a:xfrm>
          <a:prstGeom prst="rect">
            <a:avLst/>
          </a:prstGeom>
        </p:spPr>
      </p:pic>
      <p:sp>
        <p:nvSpPr>
          <p:cNvPr id="22" name="Inhaltsplatzhalter 1"/>
          <p:cNvSpPr txBox="1">
            <a:spLocks/>
          </p:cNvSpPr>
          <p:nvPr/>
        </p:nvSpPr>
        <p:spPr>
          <a:xfrm>
            <a:off x="1537256" y="2617046"/>
            <a:ext cx="6949541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      </a:t>
            </a:r>
            <a:r>
              <a:rPr lang="de-DE" dirty="0" err="1"/>
              <a:t>git</a:t>
            </a:r>
            <a:r>
              <a:rPr lang="de-DE" dirty="0"/>
              <a:t> als Versionskontrolle</a:t>
            </a:r>
            <a:endParaRPr lang="de-DE" dirty="0"/>
          </a:p>
        </p:txBody>
      </p:sp>
      <p:sp>
        <p:nvSpPr>
          <p:cNvPr id="24" name="Inhaltsplatzhalter 1"/>
          <p:cNvSpPr txBox="1">
            <a:spLocks/>
          </p:cNvSpPr>
          <p:nvPr/>
        </p:nvSpPr>
        <p:spPr>
          <a:xfrm>
            <a:off x="654072" y="3553150"/>
            <a:ext cx="7832725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      </a:t>
            </a:r>
            <a:r>
              <a:rPr lang="de-DE" dirty="0" err="1">
                <a:sym typeface="Wingdings"/>
              </a:rPr>
              <a:t>GitHub</a:t>
            </a:r>
            <a:r>
              <a:rPr lang="de-DE" dirty="0">
                <a:sym typeface="Wingdings"/>
              </a:rPr>
              <a:t> als Ticketsystem</a:t>
            </a:r>
          </a:p>
          <a:p>
            <a:pPr>
              <a:lnSpc>
                <a:spcPts val="26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8005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12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377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Funktionalität der neuen Erweiterung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556792"/>
            <a:ext cx="7832725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Live-Vorschau mit </a:t>
            </a:r>
            <a:r>
              <a:rPr lang="de-DE" dirty="0" err="1"/>
              <a:t>LaTeX</a:t>
            </a:r>
            <a:r>
              <a:rPr lang="de-DE" dirty="0"/>
              <a:t>-Umsetzung</a:t>
            </a:r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/>
              <a:t>Shortcuts für erfahrene Benutzer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/>
              <a:t>Unterstützung in der Ausführung einzelner Arbeitsschritte</a:t>
            </a:r>
          </a:p>
        </p:txBody>
      </p:sp>
    </p:spTree>
    <p:extLst>
      <p:ext uri="{BB962C8B-B14F-4D97-AF65-F5344CB8AC3E}">
        <p14:creationId xmlns:p14="http://schemas.microsoft.com/office/powerpoint/2010/main" val="10441400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377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Funktionalität der neuen Erweiterung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556792"/>
            <a:ext cx="7832725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Graphische Benutzeroberflächen für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Anlegen eines neuen Projekts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Bearbeiten der Metadaten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Links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Bildern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Tabellen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Nachrichten</a:t>
            </a:r>
          </a:p>
        </p:txBody>
      </p:sp>
    </p:spTree>
    <p:extLst>
      <p:ext uri="{BB962C8B-B14F-4D97-AF65-F5344CB8AC3E}">
        <p14:creationId xmlns:p14="http://schemas.microsoft.com/office/powerpoint/2010/main" val="16155947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5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Struktur im Code und Wiederverwendbarkeit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8" y="1556792"/>
            <a:ext cx="3921540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Klassen des Packages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Views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MainNavigationView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FooterPanelView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Funktionalität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/>
              <a:t>Editor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Matuc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Git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Helfer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ErrorMessageFormatter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ShortcutManager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ViewManager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endParaRPr lang="de-DE" dirty="0"/>
          </a:p>
          <a:p>
            <a:pPr marL="758825" lvl="4" indent="-342900">
              <a:buFont typeface="Wingdings" charset="2"/>
              <a:buChar char="§"/>
            </a:pPr>
            <a:endParaRPr lang="de-DE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4572000" y="1555036"/>
            <a:ext cx="3921540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Dialoge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NewProjectDialog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EditProjectDialog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ImportTableCsvDialog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InsertFootnoteDialog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InsertGraphicDialog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InsertLinkDialog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InsertTableDialog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SaveDialog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CommitChangesDialog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4970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5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Struktur im Code und Wiederverwendbarkeit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8" y="1556792"/>
            <a:ext cx="7804794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Einfache Erweiterung des Packages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DialogView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ViewManager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/>
              <a:t>Sprachunterstützung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Alle Textelemente in Variablen</a:t>
            </a:r>
          </a:p>
        </p:txBody>
      </p:sp>
    </p:spTree>
    <p:extLst>
      <p:ext uri="{BB962C8B-B14F-4D97-AF65-F5344CB8AC3E}">
        <p14:creationId xmlns:p14="http://schemas.microsoft.com/office/powerpoint/2010/main" val="6790480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Was fehlt noch?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4. 	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16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87361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17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8" y="1556792"/>
            <a:ext cx="7804794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Anpassung der Live Preview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/>
              <a:t>Usability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531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683568" y="1844824"/>
            <a:ext cx="7832725" cy="4032250"/>
          </a:xfrm>
        </p:spPr>
        <p:txBody>
          <a:bodyPr/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Zielstellung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Bestehende Lösungsansätze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Vorteile des Editors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Eingesetzte Werkzeuge für die Entwicklung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Struktur im Code, Wiederverwendbarkeit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764704"/>
            <a:ext cx="91440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0" dirty="0"/>
              <a:t>1. Zielstellung &gt; 2. Bestehende Lösungsansätze &gt; 3. Entwicklung einer neuen Erweiterung für ATOM &gt; 4. Ausblick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9268612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Das Problem und seine 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1. 	ZIELSTELLUNG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5492485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Adaptierbarkeit</a:t>
            </a:r>
          </a:p>
          <a:p>
            <a:pPr marL="504825" lvl="1" indent="-34290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>
                <a:solidFill>
                  <a:schemeClr val="tx1"/>
                </a:solidFill>
              </a:rPr>
              <a:t>1. Zielstellung</a:t>
            </a:r>
            <a:r>
              <a:rPr lang="de-DE" sz="1200" b="0" dirty="0"/>
              <a:t> &gt; 2. Bestehende Lösungsansätze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631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Was können wir besser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2. 	BESTEHENDE LÖSUNGSANSÄTZE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65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am unteren Bildschirmrand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Nutzung einer Versionskontrolle (SVN)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Vorgegebene Arbeitsschritte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err="1"/>
              <a:t>Matuc</a:t>
            </a:r>
            <a:r>
              <a:rPr lang="de-DE" sz="2000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Verzeichnisstruktur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Bildbeschreibungen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8714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Beispielbefehl: 	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54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Beispielbefehl: 	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924945"/>
            <a:ext cx="3395847" cy="3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Das </a:t>
            </a:r>
            <a:r>
              <a:rPr lang="de-DE" sz="1800" dirty="0" err="1"/>
              <a:t>agsbs</a:t>
            </a:r>
            <a:r>
              <a:rPr lang="de-DE" sz="1800" dirty="0"/>
              <a:t>-atom-</a:t>
            </a:r>
            <a:r>
              <a:rPr lang="de-DE" sz="1800" dirty="0" err="1"/>
              <a:t>package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3. 	Entwicklung einer neuen 	Erweiterung für ATOM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8998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910</Words>
  <Application>Microsoft Office PowerPoint</Application>
  <PresentationFormat>Bildschirmpräsentation (4:3)</PresentationFormat>
  <Paragraphs>261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.AppleSystemUIFont</vt:lpstr>
      <vt:lpstr>AppleSymbols</vt:lpstr>
      <vt:lpstr>Arial</vt:lpstr>
      <vt:lpstr>Calibri</vt:lpstr>
      <vt:lpstr>Courier</vt:lpstr>
      <vt:lpstr>LucidaGrande</vt:lpstr>
      <vt:lpstr>Symbol</vt:lpstr>
      <vt:lpstr>Verdana</vt:lpstr>
      <vt:lpstr>Wingdings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Leroy Buchholz</cp:lastModifiedBy>
  <cp:revision>64</cp:revision>
  <cp:lastPrinted>2011-09-22T08:24:40Z</cp:lastPrinted>
  <dcterms:created xsi:type="dcterms:W3CDTF">2016-10-24T07:14:03Z</dcterms:created>
  <dcterms:modified xsi:type="dcterms:W3CDTF">2016-10-25T17:40:03Z</dcterms:modified>
</cp:coreProperties>
</file>