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102" y="-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7153-AFBF-2C79-D6AB-3A9903E3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5B8FA-6D10-F917-8DF5-E998DCDD0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1FD0-897A-9ACA-442D-7CFCE8B3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C9E6-566A-DA68-D764-446D0FDB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09DA-E477-CD57-E712-12A364FF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43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99E8-86E9-1CAB-2057-FD6509AC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05A12-1B17-41F7-A1E6-F96883392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F343-A46F-F6E2-3E4A-341BC69B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4037-F594-72F3-B9D9-3DBEC4C8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3A39-C1E0-7E59-CFB5-7FAB5BF2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06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08B17-7730-0B88-0E17-805AD341F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38FBD-3EA0-BA61-CB72-15A4BCCBF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FC01C-7A7E-7BFF-C01F-E123FC66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F464-4298-045F-FEAD-FE5B3EF2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C4B4-1377-C5FD-BD0C-E8684B2B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4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3D1C-0318-4A4E-92B2-2E74FFE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0834-721D-4488-4E34-294E8FCC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C862-AC0A-DEA1-FC01-A5714088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00A4-A6F5-E9C2-2BB6-7AEEC881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F2FB-A3E0-7652-1515-DB864233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1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4E30-1267-BE31-B767-54FB873D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8FFA-C8AD-09CD-7316-18E9127C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FC70-B47B-883A-4589-C8E96655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3BD4-3F23-45AC-7C26-DE5099D3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7734-456A-B87B-02B1-80F663C2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60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6424-14A4-ED6C-6868-7F0900B3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1E9A-4AAD-60B8-22D9-6914FB4EE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F599C-D16E-65F6-2FF6-F8CB0970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1750-80B4-0E9D-A74A-5F2EF1CA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226BE-87A0-901B-0D35-1B767E16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0812-C628-81E2-87CA-D95CB6F2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0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FCF4-1D11-CB81-C08D-70971A85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919B-9301-DEB0-B6D4-BD160E3E9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7921E-9707-6FC0-82CD-83F6722F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277D2-133A-2FB4-6406-8A97D310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565A7-BD9D-A658-0DF6-86832669F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DFB32-C119-F15C-6068-5449BABF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B7942-8537-404A-8E6C-DD4556DF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C8EB3-0CFB-C30A-07F2-02D6C4F3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4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00ED-510B-8AC7-D0F8-55FD09D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42D76-E426-7BDE-F8E6-F3925CCC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ECBB3-405C-F169-7C8F-B4F9E3A5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F5470-5DA2-4BE2-F97E-B1863E7A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62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9F960-53DA-94F2-E98E-EC3E3405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786D3-E41D-C5FB-848B-F24FD898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EB46-6AE5-5560-B278-9557480D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10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4910-84B2-9D90-467A-65E2DAB9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4868-B858-ED55-6472-2483E566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5E25-D2D6-8041-28CB-42AE6BEB5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5EA91-6DED-1635-E53B-4E0FE10F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6B16-D333-76FA-911C-91306531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A367E-E196-584B-D45A-89ABFA17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44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09AB-003C-5076-E8F8-E390FE9F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D4D14-4838-BE70-7826-75BC28FF3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7F4D-BCBB-7C3F-BAE1-F856654E8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A6D00-0415-7131-D1C2-A27F7095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93B0-212A-EC39-EA16-BE799AD2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3BFF0-1A1F-6251-039D-004E353D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17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3740-32FC-C958-FDF2-FF9FB48C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BFF9B-D2EA-501F-BBF0-94CD5942C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DC02-CBA5-2BCD-CE72-BDE6B1998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E907E-9DDB-446D-9DAB-27D1748DAE8C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9B32-C15D-79F5-2894-5B5598E3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FBCB-2C11-F4AA-9FDF-BCDF7A619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62A2B-D26A-4A62-8174-E4D81C618D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26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935EE-3927-A53A-740E-9B28CD26ED01}"/>
              </a:ext>
            </a:extLst>
          </p:cNvPr>
          <p:cNvCxnSpPr>
            <a:cxnSpLocks/>
          </p:cNvCxnSpPr>
          <p:nvPr/>
        </p:nvCxnSpPr>
        <p:spPr>
          <a:xfrm>
            <a:off x="4949072" y="4411744"/>
            <a:ext cx="0" cy="1300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8E8D5-0E5F-349D-1FEF-FA8D6E1584D4}"/>
              </a:ext>
            </a:extLst>
          </p:cNvPr>
          <p:cNvCxnSpPr>
            <a:cxnSpLocks/>
          </p:cNvCxnSpPr>
          <p:nvPr/>
        </p:nvCxnSpPr>
        <p:spPr>
          <a:xfrm>
            <a:off x="5110899" y="4680408"/>
            <a:ext cx="0" cy="7635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C70B62-D81F-7776-77B4-051BF5F79625}"/>
              </a:ext>
            </a:extLst>
          </p:cNvPr>
          <p:cNvSpPr/>
          <p:nvPr/>
        </p:nvSpPr>
        <p:spPr>
          <a:xfrm>
            <a:off x="3289955" y="3063711"/>
            <a:ext cx="1545996" cy="641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14E91-2AEE-E948-780A-249D229D39ED}"/>
              </a:ext>
            </a:extLst>
          </p:cNvPr>
          <p:cNvCxnSpPr/>
          <p:nvPr/>
        </p:nvCxnSpPr>
        <p:spPr>
          <a:xfrm>
            <a:off x="5110899" y="5033913"/>
            <a:ext cx="12616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B5ABC-AF48-BBE9-446B-83FA41065DB4}"/>
              </a:ext>
            </a:extLst>
          </p:cNvPr>
          <p:cNvCxnSpPr>
            <a:cxnSpLocks/>
          </p:cNvCxnSpPr>
          <p:nvPr/>
        </p:nvCxnSpPr>
        <p:spPr>
          <a:xfrm>
            <a:off x="2818614" y="5033913"/>
            <a:ext cx="21304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3E5F5F-7FCC-6205-DD4D-4DEC00CDE7C7}"/>
              </a:ext>
            </a:extLst>
          </p:cNvPr>
          <p:cNvCxnSpPr>
            <a:cxnSpLocks/>
          </p:cNvCxnSpPr>
          <p:nvPr/>
        </p:nvCxnSpPr>
        <p:spPr>
          <a:xfrm flipV="1">
            <a:off x="2818614" y="3362766"/>
            <a:ext cx="0" cy="1677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A4F1C8-0C67-BC7C-5CA6-4EFE0F50B99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818614" y="3377821"/>
            <a:ext cx="471341" cy="6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B6F39D-2A45-B25F-AABF-87EB43D3EB2E}"/>
              </a:ext>
            </a:extLst>
          </p:cNvPr>
          <p:cNvCxnSpPr/>
          <p:nvPr/>
        </p:nvCxnSpPr>
        <p:spPr>
          <a:xfrm flipH="1" flipV="1">
            <a:off x="4854756" y="3384222"/>
            <a:ext cx="471341" cy="6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6B9CCF-9592-B3B2-A6DA-E25733C56FDB}"/>
              </a:ext>
            </a:extLst>
          </p:cNvPr>
          <p:cNvSpPr/>
          <p:nvPr/>
        </p:nvSpPr>
        <p:spPr>
          <a:xfrm rot="5400000">
            <a:off x="5293112" y="3096697"/>
            <a:ext cx="683469" cy="617500"/>
          </a:xfrm>
          <a:prstGeom prst="triangle">
            <a:avLst>
              <a:gd name="adj" fmla="val 5099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CE201F-1E23-1EDA-F375-0FB7686190B2}"/>
              </a:ext>
            </a:extLst>
          </p:cNvPr>
          <p:cNvCxnSpPr/>
          <p:nvPr/>
        </p:nvCxnSpPr>
        <p:spPr>
          <a:xfrm>
            <a:off x="5966903" y="3033532"/>
            <a:ext cx="0" cy="7158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9C0F05-12BA-C1B4-ECF3-F386A8239D11}"/>
              </a:ext>
            </a:extLst>
          </p:cNvPr>
          <p:cNvCxnSpPr/>
          <p:nvPr/>
        </p:nvCxnSpPr>
        <p:spPr>
          <a:xfrm flipV="1">
            <a:off x="5471071" y="2642743"/>
            <a:ext cx="402609" cy="399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A65F75-C903-82DD-CEB7-8771D976ED73}"/>
              </a:ext>
            </a:extLst>
          </p:cNvPr>
          <p:cNvCxnSpPr/>
          <p:nvPr/>
        </p:nvCxnSpPr>
        <p:spPr>
          <a:xfrm flipV="1">
            <a:off x="5648493" y="2759123"/>
            <a:ext cx="402609" cy="399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6C61F3-E968-4F75-51EB-D162052267CF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5943597" y="3412269"/>
            <a:ext cx="4289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C95375-FD01-7207-4F2F-0BAFE63AA391}"/>
              </a:ext>
            </a:extLst>
          </p:cNvPr>
          <p:cNvCxnSpPr>
            <a:cxnSpLocks/>
          </p:cNvCxnSpPr>
          <p:nvPr/>
        </p:nvCxnSpPr>
        <p:spPr>
          <a:xfrm flipV="1">
            <a:off x="6381970" y="3412269"/>
            <a:ext cx="0" cy="1628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BE9F1A-68EF-C987-D58A-C7128BE2E542}"/>
              </a:ext>
            </a:extLst>
          </p:cNvPr>
          <p:cNvSpPr txBox="1"/>
          <p:nvPr/>
        </p:nvSpPr>
        <p:spPr>
          <a:xfrm>
            <a:off x="5316624" y="3665902"/>
            <a:ext cx="6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LED</a:t>
            </a:r>
            <a:endParaRPr lang="nl-N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39FDB6-B80A-5904-896F-DE39991C8E02}"/>
              </a:ext>
            </a:extLst>
          </p:cNvPr>
          <p:cNvSpPr txBox="1"/>
          <p:nvPr/>
        </p:nvSpPr>
        <p:spPr>
          <a:xfrm>
            <a:off x="4525311" y="5518480"/>
            <a:ext cx="4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5V</a:t>
            </a:r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36B4C2-2EA9-0B3E-7FD6-246DB92EAC8D}"/>
              </a:ext>
            </a:extLst>
          </p:cNvPr>
          <p:cNvSpPr txBox="1"/>
          <p:nvPr/>
        </p:nvSpPr>
        <p:spPr>
          <a:xfrm>
            <a:off x="4650323" y="4422298"/>
            <a:ext cx="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  <a:endParaRPr lang="nl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AA8036-269A-65C8-093B-829E256E9AE9}"/>
              </a:ext>
            </a:extLst>
          </p:cNvPr>
          <p:cNvSpPr txBox="1"/>
          <p:nvPr/>
        </p:nvSpPr>
        <p:spPr>
          <a:xfrm>
            <a:off x="5090426" y="4403824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524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Freek Pols</dc:creator>
  <cp:lastModifiedBy>Freek Pols</cp:lastModifiedBy>
  <cp:revision>2</cp:revision>
  <dcterms:created xsi:type="dcterms:W3CDTF">2024-11-18T11:07:54Z</dcterms:created>
  <dcterms:modified xsi:type="dcterms:W3CDTF">2024-11-18T11:12:02Z</dcterms:modified>
</cp:coreProperties>
</file>