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>
      <p:cViewPr>
        <p:scale>
          <a:sx n="90" d="100"/>
          <a:sy n="90" d="100"/>
        </p:scale>
        <p:origin x="32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C5B14-ECDE-6BC4-65C4-7B226A89A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672C7-8C7D-8D8C-B530-44A8E96AD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317211-52CA-AD60-5096-70603D54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29.01.25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3AC65-7BF9-5B26-400D-29674715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20B2EA-F39A-6AD4-8B11-E24C25A4E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08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31B5CA-B280-5C50-BCFC-AB76C64B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DF0EDA-7617-F40B-7671-7C541D015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F232E0-BDCA-F489-B7A4-5DF5F031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29.01.25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FE2FA-4C13-998A-DFBE-D689EB22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D11866-F780-6178-8763-6E603D0B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28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B38925-7BC5-401C-D7D5-AE4DAAB1F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C589AE-7240-2571-702A-C24D1F6D4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75CE73-2AA7-953A-D059-5BC380286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29.01.25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1FDC0E-5C3F-669D-7755-9B59BCEE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294C83-17F8-886F-1B2B-F3C42E07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11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D2414-8112-EEB9-9FF0-074E0889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010E63-070C-6F9A-65AE-07427F581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8CE4A2-0695-CA22-BADF-BFA1A546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29.01.25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A77F11-4448-2261-DE8C-B933F574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216C85-FDB2-AC4D-B361-51D60E2B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54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35184-D181-E838-80F9-409FC138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C26C1A-7223-1753-FB0E-171FFA038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266A36-56C1-FE1B-7904-CF2C1AE6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29.01.25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C274C-92F6-4D5C-1099-466803D6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6D9AC9-63CE-1BA3-2DFA-EFFE87B7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83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C9036-A299-DE48-66FA-9701D48B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F7DCC7-3018-A533-FFE6-8ED730EC4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F5A5CE-97F1-A28D-7061-5CA2F9998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E7F420-5599-160B-7018-52D3BBEE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29.01.25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11CA55-6DE6-B189-294F-DCABF061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1235B4-CEA1-762D-2C68-EB0FB640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89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6E8EC-5953-E0AB-6716-328117C59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93E736-3594-B920-3AE2-5FB575C71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B3A7DB-3BF3-B250-6F9B-35B289A09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4E96C7-5182-B0B7-C85B-A5E7A181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446AFA-62A1-5379-8F24-E00A3248D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15B08B-76E9-066A-319B-AA15355E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29.01.25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59BBF5-1FC7-B78A-7BFE-8141D66C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F385E5-CA4B-BC29-4B38-E6F75844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578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E55AB-28F0-D043-CFD1-7261A536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D98253-633B-0EC3-871A-357B6C620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29.01.25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BD4D0C-6FDC-EDF1-99A4-67B8EEA3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BD30A6-C6BA-811D-91B1-D381107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30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8EA50B-8800-0953-141B-2C23544BE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29.01.25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C096B2-15E8-EF13-D7BD-52623977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3CEDC4-4658-688A-C8B0-F63C912C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179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B369A-1C04-6646-2945-FFC7C1FD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9D432-DE28-2826-C513-268AEE35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9AAB1C-8E55-14E7-BDD3-7983063B2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A2703F-001E-D726-4775-498C0701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29.01.25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9EE6B0-5626-B89C-CAC6-F054B336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4F5A37-9F61-155B-FF64-F775F637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760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26618-A280-B5E2-4022-8AC7318A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461E62-02CF-8C45-27A1-D90B87BA5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52903-DEE9-C86D-1D69-769A238A2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B28205-D491-DF5B-6536-334ABCDF2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787F-DEDC-1743-ABA8-AFB663A5F781}" type="datetimeFigureOut">
              <a:rPr lang="de-DE" smtClean="0"/>
              <a:t>29.01.25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6DC13E-EEAD-29F9-3CE5-0E7EE7DD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D7F6B2-0752-E803-A3F9-5A106639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39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A0F084-1C36-E2C3-03E5-B300749C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E03016-AFB9-3083-52A9-6C027B52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85C62-594E-BBBF-DB2E-00536E25D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B3787F-DEDC-1743-ABA8-AFB663A5F781}" type="datetimeFigureOut">
              <a:rPr lang="de-DE" smtClean="0"/>
              <a:t>29.01.25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981563-CB52-D958-B4CC-14295ADF8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66009A-88EB-5464-5203-F055D3421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E38E8D-0EA7-4346-9BAD-B5836A76CA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32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A72011B4-388A-F53C-FC0A-670E4339EC27}"/>
              </a:ext>
            </a:extLst>
          </p:cNvPr>
          <p:cNvCxnSpPr>
            <a:cxnSpLocks/>
          </p:cNvCxnSpPr>
          <p:nvPr/>
        </p:nvCxnSpPr>
        <p:spPr>
          <a:xfrm flipV="1">
            <a:off x="3416629" y="976745"/>
            <a:ext cx="1655620" cy="37061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8B5E09FC-2F04-FC50-08B9-10A6D3943960}"/>
              </a:ext>
            </a:extLst>
          </p:cNvPr>
          <p:cNvCxnSpPr>
            <a:cxnSpLocks/>
          </p:cNvCxnSpPr>
          <p:nvPr/>
        </p:nvCxnSpPr>
        <p:spPr>
          <a:xfrm>
            <a:off x="3416629" y="1475509"/>
            <a:ext cx="1655620" cy="19742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B4B5B64A-D398-7C36-5ABF-B7B623A1C1F8}"/>
              </a:ext>
            </a:extLst>
          </p:cNvPr>
          <p:cNvCxnSpPr>
            <a:cxnSpLocks/>
          </p:cNvCxnSpPr>
          <p:nvPr/>
        </p:nvCxnSpPr>
        <p:spPr>
          <a:xfrm flipV="1">
            <a:off x="3416629" y="5181598"/>
            <a:ext cx="1655620" cy="31519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>
            <a:extLst>
              <a:ext uri="{FF2B5EF4-FFF2-40B4-BE49-F238E27FC236}">
                <a16:creationId xmlns:a16="http://schemas.microsoft.com/office/drawing/2014/main" id="{CD10EC94-7696-C89D-44B3-40FB32852CAC}"/>
              </a:ext>
            </a:extLst>
          </p:cNvPr>
          <p:cNvCxnSpPr>
            <a:cxnSpLocks/>
          </p:cNvCxnSpPr>
          <p:nvPr/>
        </p:nvCxnSpPr>
        <p:spPr>
          <a:xfrm>
            <a:off x="3394115" y="5642264"/>
            <a:ext cx="1678134" cy="31172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1B2E1965-9B1F-E6D4-DE2B-488481906167}"/>
              </a:ext>
            </a:extLst>
          </p:cNvPr>
          <p:cNvGrpSpPr/>
          <p:nvPr/>
        </p:nvGrpSpPr>
        <p:grpSpPr>
          <a:xfrm>
            <a:off x="8421584" y="1601066"/>
            <a:ext cx="623458" cy="3655865"/>
            <a:chOff x="8555177" y="1738746"/>
            <a:chExt cx="623458" cy="3655865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81A1E98-9CCD-B473-5F82-DAB5070FAAF7}"/>
                </a:ext>
              </a:extLst>
            </p:cNvPr>
            <p:cNvSpPr/>
            <p:nvPr/>
          </p:nvSpPr>
          <p:spPr>
            <a:xfrm>
              <a:off x="8555180" y="2493821"/>
              <a:ext cx="623455" cy="62345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4AD6E07-C748-09C4-7627-460860B8420E}"/>
                </a:ext>
              </a:extLst>
            </p:cNvPr>
            <p:cNvSpPr/>
            <p:nvPr/>
          </p:nvSpPr>
          <p:spPr>
            <a:xfrm>
              <a:off x="8555179" y="1738746"/>
              <a:ext cx="623455" cy="62345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A5D30EA-8CF1-2A13-7B47-2A9D6383A8D1}"/>
                </a:ext>
              </a:extLst>
            </p:cNvPr>
            <p:cNvSpPr/>
            <p:nvPr/>
          </p:nvSpPr>
          <p:spPr>
            <a:xfrm>
              <a:off x="8555178" y="3257549"/>
              <a:ext cx="623455" cy="62345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069904B-CAD5-7850-2EF8-B6331202152C}"/>
                </a:ext>
              </a:extLst>
            </p:cNvPr>
            <p:cNvSpPr/>
            <p:nvPr/>
          </p:nvSpPr>
          <p:spPr>
            <a:xfrm>
              <a:off x="8555177" y="4016081"/>
              <a:ext cx="623455" cy="62345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C4BA0F1-B85F-7FD0-6E1D-4C745762E86A}"/>
                </a:ext>
              </a:extLst>
            </p:cNvPr>
            <p:cNvSpPr/>
            <p:nvPr/>
          </p:nvSpPr>
          <p:spPr>
            <a:xfrm>
              <a:off x="8555177" y="4771156"/>
              <a:ext cx="623455" cy="62345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71" name="Gerade Verbindung 70">
            <a:extLst>
              <a:ext uri="{FF2B5EF4-FFF2-40B4-BE49-F238E27FC236}">
                <a16:creationId xmlns:a16="http://schemas.microsoft.com/office/drawing/2014/main" id="{1F7E9FDA-826C-6F8B-77A6-4AEBDA006059}"/>
              </a:ext>
            </a:extLst>
          </p:cNvPr>
          <p:cNvCxnSpPr>
            <a:cxnSpLocks/>
          </p:cNvCxnSpPr>
          <p:nvPr/>
        </p:nvCxnSpPr>
        <p:spPr>
          <a:xfrm>
            <a:off x="6028213" y="976745"/>
            <a:ext cx="2265217" cy="682338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366EF75D-EDE9-5DDB-A35C-8B83173250D2}"/>
              </a:ext>
            </a:extLst>
          </p:cNvPr>
          <p:cNvCxnSpPr>
            <a:cxnSpLocks/>
          </p:cNvCxnSpPr>
          <p:nvPr/>
        </p:nvCxnSpPr>
        <p:spPr>
          <a:xfrm>
            <a:off x="5979720" y="1162050"/>
            <a:ext cx="2313710" cy="139411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>
            <a:extLst>
              <a:ext uri="{FF2B5EF4-FFF2-40B4-BE49-F238E27FC236}">
                <a16:creationId xmlns:a16="http://schemas.microsoft.com/office/drawing/2014/main" id="{65B137AD-83FC-D88D-A9EB-CBB8BF9872E0}"/>
              </a:ext>
            </a:extLst>
          </p:cNvPr>
          <p:cNvCxnSpPr>
            <a:cxnSpLocks/>
          </p:cNvCxnSpPr>
          <p:nvPr/>
        </p:nvCxnSpPr>
        <p:spPr>
          <a:xfrm>
            <a:off x="5979720" y="1659083"/>
            <a:ext cx="2313710" cy="14547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791131CE-2C2C-068B-E1E9-2EF1E87FC2ED}"/>
              </a:ext>
            </a:extLst>
          </p:cNvPr>
          <p:cNvCxnSpPr>
            <a:cxnSpLocks/>
          </p:cNvCxnSpPr>
          <p:nvPr/>
        </p:nvCxnSpPr>
        <p:spPr>
          <a:xfrm>
            <a:off x="5979720" y="1804556"/>
            <a:ext cx="2313710" cy="870344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>
            <a:extLst>
              <a:ext uri="{FF2B5EF4-FFF2-40B4-BE49-F238E27FC236}">
                <a16:creationId xmlns:a16="http://schemas.microsoft.com/office/drawing/2014/main" id="{8328A0C4-058E-9FE1-4319-2595E7A3C04B}"/>
              </a:ext>
            </a:extLst>
          </p:cNvPr>
          <p:cNvCxnSpPr>
            <a:cxnSpLocks/>
          </p:cNvCxnSpPr>
          <p:nvPr/>
        </p:nvCxnSpPr>
        <p:spPr>
          <a:xfrm flipV="1">
            <a:off x="6000144" y="5181598"/>
            <a:ext cx="2293286" cy="772393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5">
            <a:extLst>
              <a:ext uri="{FF2B5EF4-FFF2-40B4-BE49-F238E27FC236}">
                <a16:creationId xmlns:a16="http://schemas.microsoft.com/office/drawing/2014/main" id="{C10E8CDB-0F33-02AD-4945-4C91AA5A2948}"/>
              </a:ext>
            </a:extLst>
          </p:cNvPr>
          <p:cNvCxnSpPr>
            <a:cxnSpLocks/>
          </p:cNvCxnSpPr>
          <p:nvPr/>
        </p:nvCxnSpPr>
        <p:spPr>
          <a:xfrm flipV="1">
            <a:off x="5976078" y="4407369"/>
            <a:ext cx="2317352" cy="140115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>
            <a:extLst>
              <a:ext uri="{FF2B5EF4-FFF2-40B4-BE49-F238E27FC236}">
                <a16:creationId xmlns:a16="http://schemas.microsoft.com/office/drawing/2014/main" id="{C961EB55-6091-1E03-3D0C-860B070AF203}"/>
              </a:ext>
            </a:extLst>
          </p:cNvPr>
          <p:cNvCxnSpPr>
            <a:cxnSpLocks/>
          </p:cNvCxnSpPr>
          <p:nvPr/>
        </p:nvCxnSpPr>
        <p:spPr>
          <a:xfrm flipV="1">
            <a:off x="5953739" y="5053445"/>
            <a:ext cx="2339691" cy="145471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>
            <a:extLst>
              <a:ext uri="{FF2B5EF4-FFF2-40B4-BE49-F238E27FC236}">
                <a16:creationId xmlns:a16="http://schemas.microsoft.com/office/drawing/2014/main" id="{249F20E4-3658-DAF9-27E9-C0B8265354BB}"/>
              </a:ext>
            </a:extLst>
          </p:cNvPr>
          <p:cNvCxnSpPr>
            <a:cxnSpLocks/>
          </p:cNvCxnSpPr>
          <p:nvPr/>
        </p:nvCxnSpPr>
        <p:spPr>
          <a:xfrm flipV="1">
            <a:off x="5953739" y="4251506"/>
            <a:ext cx="2339691" cy="801939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4B949BF3-02AA-C80A-0F9E-E10A2FFFCC05}"/>
              </a:ext>
            </a:extLst>
          </p:cNvPr>
          <p:cNvGrpSpPr/>
          <p:nvPr/>
        </p:nvGrpSpPr>
        <p:grpSpPr>
          <a:xfrm>
            <a:off x="2388512" y="1091042"/>
            <a:ext cx="1104319" cy="4675915"/>
            <a:chOff x="2958527" y="1091042"/>
            <a:chExt cx="1104319" cy="46759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E61142-3B1D-23C0-EA27-09E4E6543C85}"/>
                </a:ext>
              </a:extLst>
            </p:cNvPr>
            <p:cNvSpPr/>
            <p:nvPr/>
          </p:nvSpPr>
          <p:spPr>
            <a:xfrm>
              <a:off x="3190003" y="1091042"/>
              <a:ext cx="623455" cy="62345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B5E263-381F-F41B-BBBE-949E20B68E33}"/>
                </a:ext>
              </a:extLst>
            </p:cNvPr>
            <p:cNvSpPr/>
            <p:nvPr/>
          </p:nvSpPr>
          <p:spPr>
            <a:xfrm>
              <a:off x="3184804" y="5143502"/>
              <a:ext cx="623455" cy="623455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3" name="Textfeld 122">
              <a:extLst>
                <a:ext uri="{FF2B5EF4-FFF2-40B4-BE49-F238E27FC236}">
                  <a16:creationId xmlns:a16="http://schemas.microsoft.com/office/drawing/2014/main" id="{48DA13E5-A4E0-3215-4C80-E9A74A8525CB}"/>
                </a:ext>
              </a:extLst>
            </p:cNvPr>
            <p:cNvSpPr txBox="1"/>
            <p:nvPr/>
          </p:nvSpPr>
          <p:spPr>
            <a:xfrm>
              <a:off x="2958527" y="2967335"/>
              <a:ext cx="11043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</p:grpSp>
      <p:grpSp>
        <p:nvGrpSpPr>
          <p:cNvPr id="138" name="Gruppieren 137">
            <a:extLst>
              <a:ext uri="{FF2B5EF4-FFF2-40B4-BE49-F238E27FC236}">
                <a16:creationId xmlns:a16="http://schemas.microsoft.com/office/drawing/2014/main" id="{DB1C2F68-692F-283E-AB27-9EDBF64C15D2}"/>
              </a:ext>
            </a:extLst>
          </p:cNvPr>
          <p:cNvGrpSpPr/>
          <p:nvPr/>
        </p:nvGrpSpPr>
        <p:grpSpPr>
          <a:xfrm>
            <a:off x="5214257" y="592281"/>
            <a:ext cx="633667" cy="5673438"/>
            <a:chOff x="5784272" y="592281"/>
            <a:chExt cx="633667" cy="5673438"/>
          </a:xfrm>
        </p:grpSpPr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14C5A95F-B9B3-F003-F592-8062D743A05C}"/>
                </a:ext>
              </a:extLst>
            </p:cNvPr>
            <p:cNvGrpSpPr/>
            <p:nvPr/>
          </p:nvGrpSpPr>
          <p:grpSpPr>
            <a:xfrm>
              <a:off x="5784272" y="592281"/>
              <a:ext cx="623455" cy="1378530"/>
              <a:chOff x="3176153" y="4429990"/>
              <a:chExt cx="623455" cy="137853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98236E-8D87-A8B8-9B87-E4B4758F6BD2}"/>
                  </a:ext>
                </a:extLst>
              </p:cNvPr>
              <p:cNvSpPr/>
              <p:nvPr/>
            </p:nvSpPr>
            <p:spPr>
              <a:xfrm>
                <a:off x="3176153" y="4429990"/>
                <a:ext cx="623455" cy="62345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044620B-5250-563A-7424-366FA6C30AD6}"/>
                  </a:ext>
                </a:extLst>
              </p:cNvPr>
              <p:cNvSpPr/>
              <p:nvPr/>
            </p:nvSpPr>
            <p:spPr>
              <a:xfrm>
                <a:off x="3176153" y="5185065"/>
                <a:ext cx="623455" cy="62345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39D0C412-DA14-A2B3-ABF2-7475D30BF359}"/>
                </a:ext>
              </a:extLst>
            </p:cNvPr>
            <p:cNvGrpSpPr/>
            <p:nvPr/>
          </p:nvGrpSpPr>
          <p:grpSpPr>
            <a:xfrm>
              <a:off x="5794484" y="4887189"/>
              <a:ext cx="623455" cy="1378530"/>
              <a:chOff x="3176153" y="4429990"/>
              <a:chExt cx="623455" cy="137853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401722E-11BD-0A0E-7EA9-B81E9C3FC176}"/>
                  </a:ext>
                </a:extLst>
              </p:cNvPr>
              <p:cNvSpPr/>
              <p:nvPr/>
            </p:nvSpPr>
            <p:spPr>
              <a:xfrm>
                <a:off x="3176153" y="4429990"/>
                <a:ext cx="623455" cy="62345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03FFA61-A5FD-FAD1-23D2-95BCE765A1CC}"/>
                  </a:ext>
                </a:extLst>
              </p:cNvPr>
              <p:cNvSpPr/>
              <p:nvPr/>
            </p:nvSpPr>
            <p:spPr>
              <a:xfrm>
                <a:off x="3176153" y="5185065"/>
                <a:ext cx="623455" cy="623455"/>
              </a:xfrm>
              <a:prstGeom prst="ellipse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4EBBD5A3-4779-3927-FABF-C25C4CD2C237}"/>
                </a:ext>
              </a:extLst>
            </p:cNvPr>
            <p:cNvSpPr txBox="1"/>
            <p:nvPr/>
          </p:nvSpPr>
          <p:spPr>
            <a:xfrm>
              <a:off x="5849777" y="2944869"/>
              <a:ext cx="4924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D50EC4F4-2704-3E67-AD1A-DD30E9367343}"/>
              </a:ext>
            </a:extLst>
          </p:cNvPr>
          <p:cNvGrpSpPr/>
          <p:nvPr/>
        </p:nvGrpSpPr>
        <p:grpSpPr>
          <a:xfrm>
            <a:off x="5459909" y="4058654"/>
            <a:ext cx="116676" cy="514925"/>
            <a:chOff x="4230543" y="2678608"/>
            <a:chExt cx="116676" cy="514925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02B8E07-F81F-5AE1-4490-E660B9593A09}"/>
                </a:ext>
              </a:extLst>
            </p:cNvPr>
            <p:cNvSpPr/>
            <p:nvPr/>
          </p:nvSpPr>
          <p:spPr>
            <a:xfrm>
              <a:off x="4230543" y="2678608"/>
              <a:ext cx="108940" cy="10894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981FD06-3ACC-E1B5-089D-27426E8915D6}"/>
                </a:ext>
              </a:extLst>
            </p:cNvPr>
            <p:cNvSpPr/>
            <p:nvPr/>
          </p:nvSpPr>
          <p:spPr>
            <a:xfrm>
              <a:off x="4233182" y="2880885"/>
              <a:ext cx="108940" cy="10894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0761911-54C3-5E2E-3AAB-9398B507EA27}"/>
                </a:ext>
              </a:extLst>
            </p:cNvPr>
            <p:cNvSpPr/>
            <p:nvPr/>
          </p:nvSpPr>
          <p:spPr>
            <a:xfrm>
              <a:off x="4238279" y="3084593"/>
              <a:ext cx="108940" cy="10894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5" name="Gruppieren 144">
            <a:extLst>
              <a:ext uri="{FF2B5EF4-FFF2-40B4-BE49-F238E27FC236}">
                <a16:creationId xmlns:a16="http://schemas.microsoft.com/office/drawing/2014/main" id="{924025C3-2983-8A28-4893-23DBC9C0EED2}"/>
              </a:ext>
            </a:extLst>
          </p:cNvPr>
          <p:cNvGrpSpPr/>
          <p:nvPr/>
        </p:nvGrpSpPr>
        <p:grpSpPr>
          <a:xfrm>
            <a:off x="5467645" y="2430812"/>
            <a:ext cx="116676" cy="514925"/>
            <a:chOff x="4230543" y="2678608"/>
            <a:chExt cx="116676" cy="514925"/>
          </a:xfrm>
        </p:grpSpPr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82C27C42-3A51-76F4-8551-970199EB1308}"/>
                </a:ext>
              </a:extLst>
            </p:cNvPr>
            <p:cNvSpPr/>
            <p:nvPr/>
          </p:nvSpPr>
          <p:spPr>
            <a:xfrm>
              <a:off x="4230543" y="2678608"/>
              <a:ext cx="108940" cy="10894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88E38F66-6D51-D808-4CF1-C56BA94F4B7F}"/>
                </a:ext>
              </a:extLst>
            </p:cNvPr>
            <p:cNvSpPr/>
            <p:nvPr/>
          </p:nvSpPr>
          <p:spPr>
            <a:xfrm>
              <a:off x="4233182" y="2880885"/>
              <a:ext cx="108940" cy="10894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DA0DC79-8EF2-BB95-58A8-DACFFB321B96}"/>
                </a:ext>
              </a:extLst>
            </p:cNvPr>
            <p:cNvSpPr/>
            <p:nvPr/>
          </p:nvSpPr>
          <p:spPr>
            <a:xfrm>
              <a:off x="4238279" y="3084593"/>
              <a:ext cx="108940" cy="10894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9" name="Gruppieren 148">
            <a:extLst>
              <a:ext uri="{FF2B5EF4-FFF2-40B4-BE49-F238E27FC236}">
                <a16:creationId xmlns:a16="http://schemas.microsoft.com/office/drawing/2014/main" id="{740421BF-F7DA-B9DE-C77A-03EAAF887F68}"/>
              </a:ext>
            </a:extLst>
          </p:cNvPr>
          <p:cNvGrpSpPr/>
          <p:nvPr/>
        </p:nvGrpSpPr>
        <p:grpSpPr>
          <a:xfrm>
            <a:off x="2886920" y="2118164"/>
            <a:ext cx="116676" cy="514925"/>
            <a:chOff x="4230543" y="2678608"/>
            <a:chExt cx="116676" cy="514925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B8AD718-AD75-0EC1-79F5-3C4E6544CDDC}"/>
                </a:ext>
              </a:extLst>
            </p:cNvPr>
            <p:cNvSpPr/>
            <p:nvPr/>
          </p:nvSpPr>
          <p:spPr>
            <a:xfrm>
              <a:off x="4230543" y="2678608"/>
              <a:ext cx="108940" cy="10894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5252E29-9C81-8427-4CC9-7178E81F091B}"/>
                </a:ext>
              </a:extLst>
            </p:cNvPr>
            <p:cNvSpPr/>
            <p:nvPr/>
          </p:nvSpPr>
          <p:spPr>
            <a:xfrm>
              <a:off x="4233182" y="2880885"/>
              <a:ext cx="108940" cy="10894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47E49A8-6991-4629-DBBB-7474CAA5A18E}"/>
                </a:ext>
              </a:extLst>
            </p:cNvPr>
            <p:cNvSpPr/>
            <p:nvPr/>
          </p:nvSpPr>
          <p:spPr>
            <a:xfrm>
              <a:off x="4238279" y="3084593"/>
              <a:ext cx="108940" cy="10894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3" name="Gruppieren 152">
            <a:extLst>
              <a:ext uri="{FF2B5EF4-FFF2-40B4-BE49-F238E27FC236}">
                <a16:creationId xmlns:a16="http://schemas.microsoft.com/office/drawing/2014/main" id="{C868DCDD-1713-F647-1CC6-8FFCB30D00E6}"/>
              </a:ext>
            </a:extLst>
          </p:cNvPr>
          <p:cNvGrpSpPr/>
          <p:nvPr/>
        </p:nvGrpSpPr>
        <p:grpSpPr>
          <a:xfrm>
            <a:off x="4231443" y="3206314"/>
            <a:ext cx="116676" cy="514925"/>
            <a:chOff x="4230543" y="2678608"/>
            <a:chExt cx="116676" cy="514925"/>
          </a:xfrm>
          <a:solidFill>
            <a:schemeClr val="bg1">
              <a:lumMod val="75000"/>
            </a:schemeClr>
          </a:solidFill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1F22D02A-AC54-221D-FB1C-66496D09CB22}"/>
                </a:ext>
              </a:extLst>
            </p:cNvPr>
            <p:cNvSpPr/>
            <p:nvPr/>
          </p:nvSpPr>
          <p:spPr>
            <a:xfrm>
              <a:off x="4230543" y="2678608"/>
              <a:ext cx="108940" cy="108940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1D4ED2C-D480-F3D7-66A1-7182C81CE3FD}"/>
                </a:ext>
              </a:extLst>
            </p:cNvPr>
            <p:cNvSpPr/>
            <p:nvPr/>
          </p:nvSpPr>
          <p:spPr>
            <a:xfrm>
              <a:off x="4233182" y="2880885"/>
              <a:ext cx="108940" cy="108940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C96A038-DBE9-0A51-F5FB-74DAF5B0CE33}"/>
                </a:ext>
              </a:extLst>
            </p:cNvPr>
            <p:cNvSpPr/>
            <p:nvPr/>
          </p:nvSpPr>
          <p:spPr>
            <a:xfrm>
              <a:off x="4238279" y="3084593"/>
              <a:ext cx="108940" cy="108940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7A052EA9-0C45-2F72-15CD-289BECF873C6}"/>
              </a:ext>
            </a:extLst>
          </p:cNvPr>
          <p:cNvGrpSpPr/>
          <p:nvPr/>
        </p:nvGrpSpPr>
        <p:grpSpPr>
          <a:xfrm>
            <a:off x="6939161" y="3202240"/>
            <a:ext cx="116676" cy="514925"/>
            <a:chOff x="4230543" y="2678608"/>
            <a:chExt cx="116676" cy="514925"/>
          </a:xfrm>
          <a:solidFill>
            <a:schemeClr val="bg1">
              <a:lumMod val="75000"/>
            </a:schemeClr>
          </a:solidFill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FDB06B35-B5DC-4BCC-9956-36BA21835B0E}"/>
                </a:ext>
              </a:extLst>
            </p:cNvPr>
            <p:cNvSpPr/>
            <p:nvPr/>
          </p:nvSpPr>
          <p:spPr>
            <a:xfrm>
              <a:off x="4230543" y="2678608"/>
              <a:ext cx="108940" cy="108940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2E5ADAAE-A32B-85F4-E5C4-EF872843E180}"/>
                </a:ext>
              </a:extLst>
            </p:cNvPr>
            <p:cNvSpPr/>
            <p:nvPr/>
          </p:nvSpPr>
          <p:spPr>
            <a:xfrm>
              <a:off x="4233182" y="2880885"/>
              <a:ext cx="108940" cy="108940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32347F6B-2653-76C2-C9EA-FF2E907B4C33}"/>
                </a:ext>
              </a:extLst>
            </p:cNvPr>
            <p:cNvSpPr/>
            <p:nvPr/>
          </p:nvSpPr>
          <p:spPr>
            <a:xfrm>
              <a:off x="4238279" y="3084593"/>
              <a:ext cx="108940" cy="108940"/>
            </a:xfrm>
            <a:prstGeom prst="ellips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uppieren 160">
            <a:extLst>
              <a:ext uri="{FF2B5EF4-FFF2-40B4-BE49-F238E27FC236}">
                <a16:creationId xmlns:a16="http://schemas.microsoft.com/office/drawing/2014/main" id="{EF4477F5-FBE0-40DC-AB2E-0540883FB808}"/>
              </a:ext>
            </a:extLst>
          </p:cNvPr>
          <p:cNvGrpSpPr/>
          <p:nvPr/>
        </p:nvGrpSpPr>
        <p:grpSpPr>
          <a:xfrm>
            <a:off x="2870294" y="4226408"/>
            <a:ext cx="116676" cy="514925"/>
            <a:chOff x="4230543" y="2678608"/>
            <a:chExt cx="116676" cy="514925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7A332A74-1211-8F1D-0D1B-6B8A36379066}"/>
                </a:ext>
              </a:extLst>
            </p:cNvPr>
            <p:cNvSpPr/>
            <p:nvPr/>
          </p:nvSpPr>
          <p:spPr>
            <a:xfrm>
              <a:off x="4230543" y="2678608"/>
              <a:ext cx="108940" cy="10894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9B9DA02-A867-4172-B87C-ABDC85375A15}"/>
                </a:ext>
              </a:extLst>
            </p:cNvPr>
            <p:cNvSpPr/>
            <p:nvPr/>
          </p:nvSpPr>
          <p:spPr>
            <a:xfrm>
              <a:off x="4233182" y="2880885"/>
              <a:ext cx="108940" cy="10894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E9921FC-2E4D-4662-8331-C1B7BD7484C4}"/>
                </a:ext>
              </a:extLst>
            </p:cNvPr>
            <p:cNvSpPr/>
            <p:nvPr/>
          </p:nvSpPr>
          <p:spPr>
            <a:xfrm>
              <a:off x="4238279" y="3084593"/>
              <a:ext cx="108940" cy="10894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1847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lange</dc:creator>
  <cp:lastModifiedBy>robert lange</cp:lastModifiedBy>
  <cp:revision>6</cp:revision>
  <dcterms:created xsi:type="dcterms:W3CDTF">2025-01-29T13:02:21Z</dcterms:created>
  <dcterms:modified xsi:type="dcterms:W3CDTF">2025-01-29T13:55:30Z</dcterms:modified>
</cp:coreProperties>
</file>