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>
        <p:scale>
          <a:sx n="122" d="100"/>
          <a:sy n="122" d="100"/>
        </p:scale>
        <p:origin x="3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C5B14-ECDE-6BC4-65C4-7B226A89A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672C7-8C7D-8D8C-B530-44A8E96AD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317211-52CA-AD60-5096-70603D54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3AC65-7BF9-5B26-400D-29674715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0B2EA-F39A-6AD4-8B11-E24C25A4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08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1B5CA-B280-5C50-BCFC-AB76C64B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DF0EDA-7617-F40B-7671-7C541D015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F232E0-BDCA-F489-B7A4-5DF5F031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FE2FA-4C13-998A-DFBE-D689EB22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11866-F780-6178-8763-6E603D0B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B38925-7BC5-401C-D7D5-AE4DAAB1F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C589AE-7240-2571-702A-C24D1F6D4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5CE73-2AA7-953A-D059-5BC38028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1FDC0E-5C3F-669D-7755-9B59BCEE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94C83-17F8-886F-1B2B-F3C42E07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11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D2414-8112-EEB9-9FF0-074E0889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10E63-070C-6F9A-65AE-07427F581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8CE4A2-0695-CA22-BADF-BFA1A546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A77F11-4448-2261-DE8C-B933F574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216C85-FDB2-AC4D-B361-51D60E2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54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35184-D181-E838-80F9-409FC138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C26C1A-7223-1753-FB0E-171FFA038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266A36-56C1-FE1B-7904-CF2C1AE6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C274C-92F6-4D5C-1099-466803D6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6D9AC9-63CE-1BA3-2DFA-EFFE87B7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C9036-A299-DE48-66FA-9701D48B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7DCC7-3018-A533-FFE6-8ED730EC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F5A5CE-97F1-A28D-7061-5CA2F999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E7F420-5599-160B-7018-52D3BBEE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11CA55-6DE6-B189-294F-DCABF061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1235B4-CEA1-762D-2C68-EB0FB64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8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6E8EC-5953-E0AB-6716-328117C5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93E736-3594-B920-3AE2-5FB575C7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B3A7DB-3BF3-B250-6F9B-35B289A0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4E96C7-5182-B0B7-C85B-A5E7A181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46AFA-62A1-5379-8F24-E00A3248D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15B08B-76E9-066A-319B-AA15355E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59BBF5-1FC7-B78A-7BFE-8141D66C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F385E5-CA4B-BC29-4B38-E6F75844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78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E55AB-28F0-D043-CFD1-7261A536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D98253-633B-0EC3-871A-357B6C62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BD4D0C-6FDC-EDF1-99A4-67B8EEA3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BD30A6-C6BA-811D-91B1-D381107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30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8EA50B-8800-0953-141B-2C23544B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C096B2-15E8-EF13-D7BD-52623977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3CEDC4-4658-688A-C8B0-F63C912C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79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B369A-1C04-6646-2945-FFC7C1FD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9D432-DE28-2826-C513-268AEE35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9AAB1C-8E55-14E7-BDD3-7983063B2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A2703F-001E-D726-4775-498C0701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9EE6B0-5626-B89C-CAC6-F054B336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4F5A37-9F61-155B-FF64-F775F637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0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26618-A280-B5E2-4022-8AC7318A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461E62-02CF-8C45-27A1-D90B87BA5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52903-DEE9-C86D-1D69-769A238A2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28205-D491-DF5B-6536-334ABCDF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6DC13E-EEAD-29F9-3CE5-0E7EE7DD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D7F6B2-0752-E803-A3F9-5A106639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39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A0F084-1C36-E2C3-03E5-B300749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E03016-AFB9-3083-52A9-6C027B52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85C62-594E-BBBF-DB2E-00536E25D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B3787F-DEDC-1743-ABA8-AFB663A5F781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81563-CB52-D958-B4CC-14295ADF8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66009A-88EB-5464-5203-F055D3421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2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B4CF399-A567-29C0-44CD-0FC137CEC421}"/>
              </a:ext>
            </a:extLst>
          </p:cNvPr>
          <p:cNvGrpSpPr/>
          <p:nvPr/>
        </p:nvGrpSpPr>
        <p:grpSpPr>
          <a:xfrm>
            <a:off x="7909375" y="901472"/>
            <a:ext cx="2840058" cy="5049983"/>
            <a:chOff x="5724714" y="813965"/>
            <a:chExt cx="2840058" cy="5049983"/>
          </a:xfrm>
        </p:grpSpPr>
        <p:cxnSp>
          <p:nvCxnSpPr>
            <p:cNvPr id="71" name="Gerade Verbindung 70">
              <a:extLst>
                <a:ext uri="{FF2B5EF4-FFF2-40B4-BE49-F238E27FC236}">
                  <a16:creationId xmlns:a16="http://schemas.microsoft.com/office/drawing/2014/main" id="{1F7E9FDA-826C-6F8B-77A6-4AEBDA006059}"/>
                </a:ext>
              </a:extLst>
            </p:cNvPr>
            <p:cNvCxnSpPr>
              <a:cxnSpLocks/>
              <a:stCxn id="13" idx="6"/>
              <a:endCxn id="66" idx="2"/>
            </p:cNvCxnSpPr>
            <p:nvPr/>
          </p:nvCxnSpPr>
          <p:spPr>
            <a:xfrm>
              <a:off x="5724714" y="813965"/>
              <a:ext cx="2840057" cy="101132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>
              <a:extLst>
                <a:ext uri="{FF2B5EF4-FFF2-40B4-BE49-F238E27FC236}">
                  <a16:creationId xmlns:a16="http://schemas.microsoft.com/office/drawing/2014/main" id="{366EF75D-EDE9-5DDB-A35C-8B83173250D2}"/>
                </a:ext>
              </a:extLst>
            </p:cNvPr>
            <p:cNvCxnSpPr>
              <a:cxnSpLocks/>
              <a:stCxn id="13" idx="6"/>
              <a:endCxn id="65" idx="2"/>
            </p:cNvCxnSpPr>
            <p:nvPr/>
          </p:nvCxnSpPr>
          <p:spPr>
            <a:xfrm>
              <a:off x="5724714" y="813965"/>
              <a:ext cx="2840058" cy="176639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65B137AD-83FC-D88D-A9EB-CBB8BF9872E0}"/>
                </a:ext>
              </a:extLst>
            </p:cNvPr>
            <p:cNvCxnSpPr>
              <a:cxnSpLocks/>
              <a:stCxn id="14" idx="6"/>
              <a:endCxn id="66" idx="2"/>
            </p:cNvCxnSpPr>
            <p:nvPr/>
          </p:nvCxnSpPr>
          <p:spPr>
            <a:xfrm>
              <a:off x="5724714" y="1569040"/>
              <a:ext cx="2840057" cy="25624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>
              <a:extLst>
                <a:ext uri="{FF2B5EF4-FFF2-40B4-BE49-F238E27FC236}">
                  <a16:creationId xmlns:a16="http://schemas.microsoft.com/office/drawing/2014/main" id="{791131CE-2C2C-068B-E1E9-2EF1E87FC2ED}"/>
                </a:ext>
              </a:extLst>
            </p:cNvPr>
            <p:cNvCxnSpPr>
              <a:cxnSpLocks/>
              <a:stCxn id="14" idx="6"/>
              <a:endCxn id="65" idx="2"/>
            </p:cNvCxnSpPr>
            <p:nvPr/>
          </p:nvCxnSpPr>
          <p:spPr>
            <a:xfrm>
              <a:off x="5724714" y="1569040"/>
              <a:ext cx="2840058" cy="101132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>
              <a:extLst>
                <a:ext uri="{FF2B5EF4-FFF2-40B4-BE49-F238E27FC236}">
                  <a16:creationId xmlns:a16="http://schemas.microsoft.com/office/drawing/2014/main" id="{8328A0C4-058E-9FE1-4319-2595E7A3C04B}"/>
                </a:ext>
              </a:extLst>
            </p:cNvPr>
            <p:cNvCxnSpPr>
              <a:cxnSpLocks/>
              <a:stCxn id="17" idx="6"/>
              <a:endCxn id="69" idx="2"/>
            </p:cNvCxnSpPr>
            <p:nvPr/>
          </p:nvCxnSpPr>
          <p:spPr>
            <a:xfrm flipV="1">
              <a:off x="5734926" y="4857698"/>
              <a:ext cx="2829843" cy="100625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>
              <a:extLst>
                <a:ext uri="{FF2B5EF4-FFF2-40B4-BE49-F238E27FC236}">
                  <a16:creationId xmlns:a16="http://schemas.microsoft.com/office/drawing/2014/main" id="{C10E8CDB-0F33-02AD-4945-4C91AA5A2948}"/>
                </a:ext>
              </a:extLst>
            </p:cNvPr>
            <p:cNvCxnSpPr>
              <a:cxnSpLocks/>
              <a:stCxn id="17" idx="6"/>
              <a:endCxn id="68" idx="2"/>
            </p:cNvCxnSpPr>
            <p:nvPr/>
          </p:nvCxnSpPr>
          <p:spPr>
            <a:xfrm flipV="1">
              <a:off x="5734926" y="4102623"/>
              <a:ext cx="2829843" cy="1761325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>
              <a:extLst>
                <a:ext uri="{FF2B5EF4-FFF2-40B4-BE49-F238E27FC236}">
                  <a16:creationId xmlns:a16="http://schemas.microsoft.com/office/drawing/2014/main" id="{C961EB55-6091-1E03-3D0C-860B070AF203}"/>
                </a:ext>
              </a:extLst>
            </p:cNvPr>
            <p:cNvCxnSpPr>
              <a:cxnSpLocks/>
              <a:stCxn id="16" idx="6"/>
              <a:endCxn id="69" idx="2"/>
            </p:cNvCxnSpPr>
            <p:nvPr/>
          </p:nvCxnSpPr>
          <p:spPr>
            <a:xfrm flipV="1">
              <a:off x="5734926" y="4857698"/>
              <a:ext cx="2829843" cy="251175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>
              <a:extLst>
                <a:ext uri="{FF2B5EF4-FFF2-40B4-BE49-F238E27FC236}">
                  <a16:creationId xmlns:a16="http://schemas.microsoft.com/office/drawing/2014/main" id="{249F20E4-3658-DAF9-27E9-C0B8265354BB}"/>
                </a:ext>
              </a:extLst>
            </p:cNvPr>
            <p:cNvCxnSpPr>
              <a:cxnSpLocks/>
              <a:stCxn id="16" idx="6"/>
              <a:endCxn id="68" idx="2"/>
            </p:cNvCxnSpPr>
            <p:nvPr/>
          </p:nvCxnSpPr>
          <p:spPr>
            <a:xfrm flipV="1">
              <a:off x="5734926" y="4102623"/>
              <a:ext cx="2829843" cy="100625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uppieren 156">
              <a:extLst>
                <a:ext uri="{FF2B5EF4-FFF2-40B4-BE49-F238E27FC236}">
                  <a16:creationId xmlns:a16="http://schemas.microsoft.com/office/drawing/2014/main" id="{7A052EA9-0C45-2F72-15CD-289BECF873C6}"/>
                </a:ext>
              </a:extLst>
            </p:cNvPr>
            <p:cNvGrpSpPr/>
            <p:nvPr/>
          </p:nvGrpSpPr>
          <p:grpSpPr>
            <a:xfrm>
              <a:off x="6939161" y="3202240"/>
              <a:ext cx="116676" cy="514925"/>
              <a:chOff x="4230543" y="2678608"/>
              <a:chExt cx="116676" cy="514925"/>
            </a:xfrm>
            <a:solidFill>
              <a:schemeClr val="bg1">
                <a:lumMod val="75000"/>
              </a:schemeClr>
            </a:solidFill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FDB06B35-B5DC-4BCC-9956-36BA21835B0E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E5ADAAE-A32B-85F4-E5C4-EF872843E180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32347F6B-2653-76C2-C9EA-FF2E907B4C33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1B2E1965-9B1F-E6D4-DE2B-488481906167}"/>
              </a:ext>
            </a:extLst>
          </p:cNvPr>
          <p:cNvGrpSpPr/>
          <p:nvPr/>
        </p:nvGrpSpPr>
        <p:grpSpPr>
          <a:xfrm>
            <a:off x="10749430" y="1601067"/>
            <a:ext cx="623458" cy="3655865"/>
            <a:chOff x="8555177" y="1738746"/>
            <a:chExt cx="623458" cy="365586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81A1E98-9CCD-B473-5F82-DAB5070FAAF7}"/>
                </a:ext>
              </a:extLst>
            </p:cNvPr>
            <p:cNvSpPr/>
            <p:nvPr/>
          </p:nvSpPr>
          <p:spPr>
            <a:xfrm>
              <a:off x="8555180" y="2493821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4AD6E07-C748-09C4-7627-460860B8420E}"/>
                </a:ext>
              </a:extLst>
            </p:cNvPr>
            <p:cNvSpPr/>
            <p:nvPr/>
          </p:nvSpPr>
          <p:spPr>
            <a:xfrm>
              <a:off x="8555179" y="1738746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A5D30EA-8CF1-2A13-7B47-2A9D6383A8D1}"/>
                </a:ext>
              </a:extLst>
            </p:cNvPr>
            <p:cNvSpPr/>
            <p:nvPr/>
          </p:nvSpPr>
          <p:spPr>
            <a:xfrm>
              <a:off x="8555178" y="3257549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69904B-CAD5-7850-2EF8-B6331202152C}"/>
                </a:ext>
              </a:extLst>
            </p:cNvPr>
            <p:cNvSpPr/>
            <p:nvPr/>
          </p:nvSpPr>
          <p:spPr>
            <a:xfrm>
              <a:off x="8555177" y="4016081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C4BA0F1-B85F-7FD0-6E1D-4C745762E86A}"/>
                </a:ext>
              </a:extLst>
            </p:cNvPr>
            <p:cNvSpPr/>
            <p:nvPr/>
          </p:nvSpPr>
          <p:spPr>
            <a:xfrm>
              <a:off x="8555177" y="4771156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A1E934C-C59C-140F-FB43-BFC31CD108DB}"/>
              </a:ext>
            </a:extLst>
          </p:cNvPr>
          <p:cNvGrpSpPr/>
          <p:nvPr/>
        </p:nvGrpSpPr>
        <p:grpSpPr>
          <a:xfrm>
            <a:off x="7285920" y="589744"/>
            <a:ext cx="633667" cy="5673438"/>
            <a:chOff x="5214257" y="592281"/>
            <a:chExt cx="633667" cy="5673438"/>
          </a:xfrm>
        </p:grpSpPr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DB1C2F68-692F-283E-AB27-9EDBF64C15D2}"/>
                </a:ext>
              </a:extLst>
            </p:cNvPr>
            <p:cNvGrpSpPr/>
            <p:nvPr/>
          </p:nvGrpSpPr>
          <p:grpSpPr>
            <a:xfrm>
              <a:off x="5214257" y="592281"/>
              <a:ext cx="633667" cy="5673438"/>
              <a:chOff x="5784272" y="592281"/>
              <a:chExt cx="633667" cy="5673438"/>
            </a:xfrm>
          </p:grpSpPr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14C5A95F-B9B3-F003-F592-8062D743A05C}"/>
                  </a:ext>
                </a:extLst>
              </p:cNvPr>
              <p:cNvGrpSpPr/>
              <p:nvPr/>
            </p:nvGrpSpPr>
            <p:grpSpPr>
              <a:xfrm>
                <a:off x="5784272" y="592281"/>
                <a:ext cx="623455" cy="1378530"/>
                <a:chOff x="3176153" y="4429990"/>
                <a:chExt cx="623455" cy="1378530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198236E-8D87-A8B8-9B87-E4B4758F6BD2}"/>
                    </a:ext>
                  </a:extLst>
                </p:cNvPr>
                <p:cNvSpPr/>
                <p:nvPr/>
              </p:nvSpPr>
              <p:spPr>
                <a:xfrm>
                  <a:off x="3176153" y="4429990"/>
                  <a:ext cx="623455" cy="623455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044620B-5250-563A-7424-366FA6C30AD6}"/>
                    </a:ext>
                  </a:extLst>
                </p:cNvPr>
                <p:cNvSpPr/>
                <p:nvPr/>
              </p:nvSpPr>
              <p:spPr>
                <a:xfrm>
                  <a:off x="3176153" y="5185065"/>
                  <a:ext cx="623455" cy="623455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39D0C412-DA14-A2B3-ABF2-7475D30BF359}"/>
                  </a:ext>
                </a:extLst>
              </p:cNvPr>
              <p:cNvGrpSpPr/>
              <p:nvPr/>
            </p:nvGrpSpPr>
            <p:grpSpPr>
              <a:xfrm>
                <a:off x="5794484" y="4887189"/>
                <a:ext cx="623455" cy="1378530"/>
                <a:chOff x="3176153" y="4429990"/>
                <a:chExt cx="623455" cy="137853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401722E-11BD-0A0E-7EA9-B81E9C3FC176}"/>
                    </a:ext>
                  </a:extLst>
                </p:cNvPr>
                <p:cNvSpPr/>
                <p:nvPr/>
              </p:nvSpPr>
              <p:spPr>
                <a:xfrm>
                  <a:off x="3176153" y="4429990"/>
                  <a:ext cx="623455" cy="623455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03FFA61-A5FD-FAD1-23D2-95BCE765A1CC}"/>
                    </a:ext>
                  </a:extLst>
                </p:cNvPr>
                <p:cNvSpPr/>
                <p:nvPr/>
              </p:nvSpPr>
              <p:spPr>
                <a:xfrm>
                  <a:off x="3176153" y="5185065"/>
                  <a:ext cx="623455" cy="623455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4EBBD5A3-4779-3927-FABF-C25C4CD2C237}"/>
                  </a:ext>
                </a:extLst>
              </p:cNvPr>
              <p:cNvSpPr txBox="1"/>
              <p:nvPr/>
            </p:nvSpPr>
            <p:spPr>
              <a:xfrm>
                <a:off x="5849777" y="2944869"/>
                <a:ext cx="4924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5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D50EC4F4-2704-3E67-AD1A-DD30E9367343}"/>
                </a:ext>
              </a:extLst>
            </p:cNvPr>
            <p:cNvGrpSpPr/>
            <p:nvPr/>
          </p:nvGrpSpPr>
          <p:grpSpPr>
            <a:xfrm>
              <a:off x="5459909" y="4058654"/>
              <a:ext cx="116676" cy="514925"/>
              <a:chOff x="4230543" y="2678608"/>
              <a:chExt cx="116676" cy="514925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E02B8E07-F81F-5AE1-4490-E660B9593A09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981FD06-3ACC-E1B5-089D-27426E8915D6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70761911-54C3-5E2E-3AAB-9398B507EA27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924025C3-2983-8A28-4893-23DBC9C0EED2}"/>
                </a:ext>
              </a:extLst>
            </p:cNvPr>
            <p:cNvGrpSpPr/>
            <p:nvPr/>
          </p:nvGrpSpPr>
          <p:grpSpPr>
            <a:xfrm>
              <a:off x="5467645" y="2430812"/>
              <a:ext cx="116676" cy="514925"/>
              <a:chOff x="4230543" y="2678608"/>
              <a:chExt cx="116676" cy="514925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2C27C42-3A51-76F4-8551-970199EB1308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8E38F66-6D51-D808-4CF1-C56BA94F4B7F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9DA0DC79-8EF2-BB95-58A8-DACFFB321B96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D7B7B58E-B007-DE02-80CC-0BC73C13EB54}"/>
              </a:ext>
            </a:extLst>
          </p:cNvPr>
          <p:cNvGrpSpPr/>
          <p:nvPr/>
        </p:nvGrpSpPr>
        <p:grpSpPr>
          <a:xfrm>
            <a:off x="2060826" y="936282"/>
            <a:ext cx="2074045" cy="5049983"/>
            <a:chOff x="1996888" y="841020"/>
            <a:chExt cx="2074045" cy="5049983"/>
          </a:xfrm>
        </p:grpSpPr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A72011B4-388A-F53C-FC0A-670E4339EC27}"/>
                </a:ext>
              </a:extLst>
            </p:cNvPr>
            <p:cNvCxnSpPr>
              <a:cxnSpLocks/>
              <a:stCxn id="6" idx="6"/>
              <a:endCxn id="30" idx="2"/>
            </p:cNvCxnSpPr>
            <p:nvPr/>
          </p:nvCxnSpPr>
          <p:spPr>
            <a:xfrm flipV="1">
              <a:off x="2002087" y="841020"/>
              <a:ext cx="2058634" cy="43969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8B5E09FC-2F04-FC50-08B9-10A6D3943960}"/>
                </a:ext>
              </a:extLst>
            </p:cNvPr>
            <p:cNvCxnSpPr>
              <a:cxnSpLocks/>
              <a:stCxn id="6" idx="6"/>
              <a:endCxn id="31" idx="2"/>
            </p:cNvCxnSpPr>
            <p:nvPr/>
          </p:nvCxnSpPr>
          <p:spPr>
            <a:xfrm>
              <a:off x="2002087" y="1280718"/>
              <a:ext cx="2058634" cy="315377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B4B5B64A-D398-7C36-5ABF-B7B623A1C1F8}"/>
                </a:ext>
              </a:extLst>
            </p:cNvPr>
            <p:cNvCxnSpPr>
              <a:cxnSpLocks/>
              <a:stCxn id="7" idx="6"/>
              <a:endCxn id="28" idx="2"/>
            </p:cNvCxnSpPr>
            <p:nvPr/>
          </p:nvCxnSpPr>
          <p:spPr>
            <a:xfrm flipV="1">
              <a:off x="1996888" y="5135928"/>
              <a:ext cx="2074045" cy="19725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CD10EC94-7696-C89D-44B3-40FB32852CAC}"/>
                </a:ext>
              </a:extLst>
            </p:cNvPr>
            <p:cNvCxnSpPr>
              <a:cxnSpLocks/>
              <a:stCxn id="7" idx="6"/>
              <a:endCxn id="29" idx="2"/>
            </p:cNvCxnSpPr>
            <p:nvPr/>
          </p:nvCxnSpPr>
          <p:spPr>
            <a:xfrm>
              <a:off x="1996888" y="5333178"/>
              <a:ext cx="2074045" cy="557825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C868DCDD-1713-F647-1CC6-8FFCB30D00E6}"/>
                </a:ext>
              </a:extLst>
            </p:cNvPr>
            <p:cNvGrpSpPr/>
            <p:nvPr/>
          </p:nvGrpSpPr>
          <p:grpSpPr>
            <a:xfrm>
              <a:off x="3003694" y="3108515"/>
              <a:ext cx="116676" cy="514925"/>
              <a:chOff x="4230543" y="2678608"/>
              <a:chExt cx="116676" cy="514925"/>
            </a:xfrm>
            <a:solidFill>
              <a:schemeClr val="bg1">
                <a:lumMod val="75000"/>
              </a:schemeClr>
            </a:solidFill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F22D02A-AC54-221D-FB1C-66496D09CB22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1D4ED2C-D480-F3D7-66A1-7182C81CE3FD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C96A038-DBE9-0A51-F5FB-74DAF5B0CE33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7497DA4-AE16-44EB-D02D-91776C14BA03}"/>
              </a:ext>
            </a:extLst>
          </p:cNvPr>
          <p:cNvGrpSpPr/>
          <p:nvPr/>
        </p:nvGrpSpPr>
        <p:grpSpPr>
          <a:xfrm>
            <a:off x="1211094" y="1064252"/>
            <a:ext cx="1104319" cy="4675915"/>
            <a:chOff x="2388512" y="1091042"/>
            <a:chExt cx="1104319" cy="4675915"/>
          </a:xfrm>
        </p:grpSpPr>
        <p:grpSp>
          <p:nvGrpSpPr>
            <p:cNvPr id="137" name="Gruppieren 136">
              <a:extLst>
                <a:ext uri="{FF2B5EF4-FFF2-40B4-BE49-F238E27FC236}">
                  <a16:creationId xmlns:a16="http://schemas.microsoft.com/office/drawing/2014/main" id="{4B949BF3-02AA-C80A-0F9E-E10A2FFFCC05}"/>
                </a:ext>
              </a:extLst>
            </p:cNvPr>
            <p:cNvGrpSpPr/>
            <p:nvPr/>
          </p:nvGrpSpPr>
          <p:grpSpPr>
            <a:xfrm>
              <a:off x="2388512" y="1091042"/>
              <a:ext cx="1104319" cy="4675915"/>
              <a:chOff x="2958527" y="1091042"/>
              <a:chExt cx="1104319" cy="467591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9E61142-3B1D-23C0-EA27-09E4E6543C85}"/>
                  </a:ext>
                </a:extLst>
              </p:cNvPr>
              <p:cNvSpPr/>
              <p:nvPr/>
            </p:nvSpPr>
            <p:spPr>
              <a:xfrm>
                <a:off x="3190003" y="1091042"/>
                <a:ext cx="623455" cy="62345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3B5E263-381F-F41B-BBBE-949E20B68E33}"/>
                  </a:ext>
                </a:extLst>
              </p:cNvPr>
              <p:cNvSpPr/>
              <p:nvPr/>
            </p:nvSpPr>
            <p:spPr>
              <a:xfrm>
                <a:off x="3184804" y="5143502"/>
                <a:ext cx="623455" cy="62345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3" name="Textfeld 122">
                <a:extLst>
                  <a:ext uri="{FF2B5EF4-FFF2-40B4-BE49-F238E27FC236}">
                    <a16:creationId xmlns:a16="http://schemas.microsoft.com/office/drawing/2014/main" id="{48DA13E5-A4E0-3215-4C80-E9A74A8525CB}"/>
                  </a:ext>
                </a:extLst>
              </p:cNvPr>
              <p:cNvSpPr txBox="1"/>
              <p:nvPr/>
            </p:nvSpPr>
            <p:spPr>
              <a:xfrm>
                <a:off x="2958527" y="2967335"/>
                <a:ext cx="11043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5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740421BF-F7DA-B9DE-C77A-03EAAF887F68}"/>
                </a:ext>
              </a:extLst>
            </p:cNvPr>
            <p:cNvGrpSpPr/>
            <p:nvPr/>
          </p:nvGrpSpPr>
          <p:grpSpPr>
            <a:xfrm>
              <a:off x="2886920" y="2118164"/>
              <a:ext cx="116676" cy="514925"/>
              <a:chOff x="4230543" y="2678608"/>
              <a:chExt cx="116676" cy="514925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2B8AD718-AD75-0EC1-79F5-3C4E6544CDDC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5252E29-9C81-8427-4CC9-7178E81F091B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47E49A8-6991-4629-DBBB-7474CAA5A18E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61" name="Gruppieren 160">
              <a:extLst>
                <a:ext uri="{FF2B5EF4-FFF2-40B4-BE49-F238E27FC236}">
                  <a16:creationId xmlns:a16="http://schemas.microsoft.com/office/drawing/2014/main" id="{EF4477F5-FBE0-40DC-AB2E-0540883FB808}"/>
                </a:ext>
              </a:extLst>
            </p:cNvPr>
            <p:cNvGrpSpPr/>
            <p:nvPr/>
          </p:nvGrpSpPr>
          <p:grpSpPr>
            <a:xfrm>
              <a:off x="2870294" y="4226408"/>
              <a:ext cx="116676" cy="514925"/>
              <a:chOff x="4230543" y="2678608"/>
              <a:chExt cx="116676" cy="5149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7A332A74-1211-8F1D-0D1B-6B8A36379066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9B9DA02-A867-4172-B87C-ABDC85375A15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0E9921FC-2E4D-4662-8331-C1B7BD7484C4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3F7B723-DA19-BA13-1C9B-D11BFAEC3FF7}"/>
              </a:ext>
            </a:extLst>
          </p:cNvPr>
          <p:cNvGrpSpPr/>
          <p:nvPr/>
        </p:nvGrpSpPr>
        <p:grpSpPr>
          <a:xfrm>
            <a:off x="4124659" y="624554"/>
            <a:ext cx="633667" cy="5673438"/>
            <a:chOff x="5214257" y="592281"/>
            <a:chExt cx="633667" cy="5673438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F811F51-29A8-1C3F-CE5E-3D3347C8A577}"/>
                </a:ext>
              </a:extLst>
            </p:cNvPr>
            <p:cNvGrpSpPr/>
            <p:nvPr/>
          </p:nvGrpSpPr>
          <p:grpSpPr>
            <a:xfrm>
              <a:off x="5214257" y="592281"/>
              <a:ext cx="633667" cy="5673438"/>
              <a:chOff x="5784272" y="592281"/>
              <a:chExt cx="633667" cy="5673438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E8A79045-071C-AED8-5974-D905C1883F50}"/>
                  </a:ext>
                </a:extLst>
              </p:cNvPr>
              <p:cNvGrpSpPr/>
              <p:nvPr/>
            </p:nvGrpSpPr>
            <p:grpSpPr>
              <a:xfrm>
                <a:off x="5784272" y="592281"/>
                <a:ext cx="623455" cy="1378530"/>
                <a:chOff x="3176153" y="4429990"/>
                <a:chExt cx="623455" cy="1378530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5F27CCD-4359-9DB6-4160-31E306E7512E}"/>
                    </a:ext>
                  </a:extLst>
                </p:cNvPr>
                <p:cNvSpPr/>
                <p:nvPr/>
              </p:nvSpPr>
              <p:spPr>
                <a:xfrm>
                  <a:off x="3176153" y="4429990"/>
                  <a:ext cx="623455" cy="623455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D0CA682-B0C7-C5E8-AF0F-76C00BEF8A8D}"/>
                    </a:ext>
                  </a:extLst>
                </p:cNvPr>
                <p:cNvSpPr/>
                <p:nvPr/>
              </p:nvSpPr>
              <p:spPr>
                <a:xfrm>
                  <a:off x="3176153" y="5185065"/>
                  <a:ext cx="623455" cy="623455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08E4F95A-CC46-5E0C-FB84-56F3EDAFBADB}"/>
                  </a:ext>
                </a:extLst>
              </p:cNvPr>
              <p:cNvGrpSpPr/>
              <p:nvPr/>
            </p:nvGrpSpPr>
            <p:grpSpPr>
              <a:xfrm>
                <a:off x="5794484" y="4887189"/>
                <a:ext cx="623455" cy="1378530"/>
                <a:chOff x="3176153" y="4429990"/>
                <a:chExt cx="623455" cy="137853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019BBE5-87FB-DEED-3145-99CE0F41ED21}"/>
                    </a:ext>
                  </a:extLst>
                </p:cNvPr>
                <p:cNvSpPr/>
                <p:nvPr/>
              </p:nvSpPr>
              <p:spPr>
                <a:xfrm>
                  <a:off x="3176153" y="4429990"/>
                  <a:ext cx="623455" cy="623455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F2339B0-D0BF-25F5-3663-DC1A69D19F60}"/>
                    </a:ext>
                  </a:extLst>
                </p:cNvPr>
                <p:cNvSpPr/>
                <p:nvPr/>
              </p:nvSpPr>
              <p:spPr>
                <a:xfrm>
                  <a:off x="3176153" y="5185065"/>
                  <a:ext cx="623455" cy="623455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E7BF0AF-6B59-36CB-5CEE-55CCC33AC158}"/>
                  </a:ext>
                </a:extLst>
              </p:cNvPr>
              <p:cNvSpPr txBox="1"/>
              <p:nvPr/>
            </p:nvSpPr>
            <p:spPr>
              <a:xfrm>
                <a:off x="5849777" y="2944869"/>
                <a:ext cx="4924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5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6D0EC93-8559-816B-4CC3-535FA4D41CD8}"/>
                </a:ext>
              </a:extLst>
            </p:cNvPr>
            <p:cNvGrpSpPr/>
            <p:nvPr/>
          </p:nvGrpSpPr>
          <p:grpSpPr>
            <a:xfrm>
              <a:off x="5459909" y="4058654"/>
              <a:ext cx="116676" cy="514925"/>
              <a:chOff x="4230543" y="2678608"/>
              <a:chExt cx="116676" cy="51492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CEE4C4-F811-9E3B-1DDD-0016B5AFA84E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088FD7E-55F8-DB45-818E-ADC1AA55CBA4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2B41A06-9C74-1118-4C16-31ABECEA0C47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9D5EB-D4FA-B21A-2B2F-B8D422D531B5}"/>
                </a:ext>
              </a:extLst>
            </p:cNvPr>
            <p:cNvGrpSpPr/>
            <p:nvPr/>
          </p:nvGrpSpPr>
          <p:grpSpPr>
            <a:xfrm>
              <a:off x="5467645" y="2430812"/>
              <a:ext cx="116676" cy="514925"/>
              <a:chOff x="4230543" y="2678608"/>
              <a:chExt cx="116676" cy="51492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F131E23-C10D-94FE-F50A-009BF00FE7A8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353A5F4-6021-D2F7-807F-539A89ECEFDC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64AC90D-10C9-4A3D-A2EF-587C725ECD49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EA02106-E225-C962-C185-9D953AD2B8EC}"/>
              </a:ext>
            </a:extLst>
          </p:cNvPr>
          <p:cNvGrpSpPr/>
          <p:nvPr/>
        </p:nvGrpSpPr>
        <p:grpSpPr>
          <a:xfrm rot="16200000">
            <a:off x="5331968" y="1020033"/>
            <a:ext cx="116676" cy="514925"/>
            <a:chOff x="4530447" y="2615485"/>
            <a:chExt cx="116676" cy="51492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2277B57-50D4-C638-2D3A-2BC9CEE8A953}"/>
                </a:ext>
              </a:extLst>
            </p:cNvPr>
            <p:cNvSpPr/>
            <p:nvPr/>
          </p:nvSpPr>
          <p:spPr>
            <a:xfrm>
              <a:off x="4530447" y="2615485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08BB38-7CA8-C25E-B36C-3AEDE9233BC2}"/>
                </a:ext>
              </a:extLst>
            </p:cNvPr>
            <p:cNvSpPr/>
            <p:nvPr/>
          </p:nvSpPr>
          <p:spPr>
            <a:xfrm>
              <a:off x="4533086" y="2817762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C63B75E-C40B-4A87-7249-79CA8C8C6779}"/>
                </a:ext>
              </a:extLst>
            </p:cNvPr>
            <p:cNvSpPr/>
            <p:nvPr/>
          </p:nvSpPr>
          <p:spPr>
            <a:xfrm>
              <a:off x="4538183" y="3021470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B939A366-5FCA-E3DF-1C17-129C5D01B878}"/>
              </a:ext>
            </a:extLst>
          </p:cNvPr>
          <p:cNvSpPr txBox="1"/>
          <p:nvPr/>
        </p:nvSpPr>
        <p:spPr>
          <a:xfrm>
            <a:off x="5781993" y="749517"/>
            <a:ext cx="492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0B1C6F1-DCEE-E518-C91C-16BBFC790682}"/>
              </a:ext>
            </a:extLst>
          </p:cNvPr>
          <p:cNvGrpSpPr/>
          <p:nvPr/>
        </p:nvGrpSpPr>
        <p:grpSpPr>
          <a:xfrm rot="16200000">
            <a:off x="6596133" y="1022812"/>
            <a:ext cx="116676" cy="514925"/>
            <a:chOff x="4530447" y="2615485"/>
            <a:chExt cx="116676" cy="51492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14D7400-87F4-097B-F13C-BAD9EE44405F}"/>
                </a:ext>
              </a:extLst>
            </p:cNvPr>
            <p:cNvSpPr/>
            <p:nvPr/>
          </p:nvSpPr>
          <p:spPr>
            <a:xfrm>
              <a:off x="4530447" y="2615485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8C4877-9893-9512-9BCD-F688EC59C419}"/>
                </a:ext>
              </a:extLst>
            </p:cNvPr>
            <p:cNvSpPr/>
            <p:nvPr/>
          </p:nvSpPr>
          <p:spPr>
            <a:xfrm>
              <a:off x="4533086" y="2817762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1746086-80EC-FB61-354E-0F65BE1F927D}"/>
                </a:ext>
              </a:extLst>
            </p:cNvPr>
            <p:cNvSpPr/>
            <p:nvPr/>
          </p:nvSpPr>
          <p:spPr>
            <a:xfrm>
              <a:off x="4538183" y="3021470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847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97440701-B5AB-05FD-CBE3-14BED823B594}"/>
              </a:ext>
            </a:extLst>
          </p:cNvPr>
          <p:cNvCxnSpPr>
            <a:cxnSpLocks/>
            <a:stCxn id="51" idx="6"/>
            <a:endCxn id="39" idx="2"/>
          </p:cNvCxnSpPr>
          <p:nvPr/>
        </p:nvCxnSpPr>
        <p:spPr>
          <a:xfrm flipV="1">
            <a:off x="9166800" y="4945205"/>
            <a:ext cx="1565919" cy="5100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>
            <a:extLst>
              <a:ext uri="{FF2B5EF4-FFF2-40B4-BE49-F238E27FC236}">
                <a16:creationId xmlns:a16="http://schemas.microsoft.com/office/drawing/2014/main" id="{CA2920EE-6099-66D1-3679-2F391AAB8ACD}"/>
              </a:ext>
            </a:extLst>
          </p:cNvPr>
          <p:cNvCxnSpPr>
            <a:cxnSpLocks/>
            <a:stCxn id="51" idx="6"/>
            <a:endCxn id="38" idx="2"/>
          </p:cNvCxnSpPr>
          <p:nvPr/>
        </p:nvCxnSpPr>
        <p:spPr>
          <a:xfrm flipV="1">
            <a:off x="9166800" y="4190130"/>
            <a:ext cx="1565919" cy="126510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1C3A7F7A-9737-B81C-167E-F893461C662E}"/>
              </a:ext>
            </a:extLst>
          </p:cNvPr>
          <p:cNvCxnSpPr>
            <a:cxnSpLocks/>
            <a:stCxn id="51" idx="6"/>
            <a:endCxn id="37" idx="2"/>
          </p:cNvCxnSpPr>
          <p:nvPr/>
        </p:nvCxnSpPr>
        <p:spPr>
          <a:xfrm flipV="1">
            <a:off x="9166800" y="3431598"/>
            <a:ext cx="1565920" cy="202363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FDC9AC04-735D-6FF7-99E1-6BB5EB285F76}"/>
              </a:ext>
            </a:extLst>
          </p:cNvPr>
          <p:cNvCxnSpPr>
            <a:cxnSpLocks/>
            <a:stCxn id="50" idx="6"/>
            <a:endCxn id="37" idx="2"/>
          </p:cNvCxnSpPr>
          <p:nvPr/>
        </p:nvCxnSpPr>
        <p:spPr>
          <a:xfrm>
            <a:off x="9171999" y="1402770"/>
            <a:ext cx="1560721" cy="202882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7C14B303-3EA1-4EEF-09C0-45243F957212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>
          <a:xfrm>
            <a:off x="9171999" y="1402770"/>
            <a:ext cx="1560723" cy="126510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BB6C7973-69D8-5C2B-25CC-428653001D5D}"/>
              </a:ext>
            </a:extLst>
          </p:cNvPr>
          <p:cNvCxnSpPr>
            <a:cxnSpLocks/>
            <a:stCxn id="50" idx="6"/>
            <a:endCxn id="36" idx="2"/>
          </p:cNvCxnSpPr>
          <p:nvPr/>
        </p:nvCxnSpPr>
        <p:spPr>
          <a:xfrm>
            <a:off x="9171999" y="1402770"/>
            <a:ext cx="1560722" cy="51002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74884A8-AC62-CDD0-3044-339D3D90A9D8}"/>
              </a:ext>
            </a:extLst>
          </p:cNvPr>
          <p:cNvCxnSpPr>
            <a:stCxn id="31" idx="6"/>
          </p:cNvCxnSpPr>
          <p:nvPr/>
        </p:nvCxnSpPr>
        <p:spPr>
          <a:xfrm flipV="1">
            <a:off x="4491764" y="1380303"/>
            <a:ext cx="1416719" cy="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10941EA-D46B-EBBA-9462-0C443DCE1569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149995" y="5455230"/>
            <a:ext cx="1393350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322AEBB2-3A08-19BB-DE30-86B77A233FF0}"/>
              </a:ext>
            </a:extLst>
          </p:cNvPr>
          <p:cNvCxnSpPr/>
          <p:nvPr/>
        </p:nvCxnSpPr>
        <p:spPr>
          <a:xfrm flipV="1">
            <a:off x="4463196" y="5431959"/>
            <a:ext cx="1416719" cy="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27E76B74-5452-B695-6136-9FB1B4BE2543}"/>
              </a:ext>
            </a:extLst>
          </p:cNvPr>
          <p:cNvCxnSpPr>
            <a:cxnSpLocks/>
            <a:stCxn id="18" idx="6"/>
            <a:endCxn id="32" idx="2"/>
          </p:cNvCxnSpPr>
          <p:nvPr/>
        </p:nvCxnSpPr>
        <p:spPr>
          <a:xfrm flipV="1">
            <a:off x="2092948" y="5432764"/>
            <a:ext cx="1770162" cy="52122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FD2C9A6F-921A-EA01-4405-96769779BDCE}"/>
              </a:ext>
            </a:extLst>
          </p:cNvPr>
          <p:cNvCxnSpPr>
            <a:cxnSpLocks/>
            <a:stCxn id="17" idx="6"/>
            <a:endCxn id="32" idx="2"/>
          </p:cNvCxnSpPr>
          <p:nvPr/>
        </p:nvCxnSpPr>
        <p:spPr>
          <a:xfrm>
            <a:off x="2092948" y="5198917"/>
            <a:ext cx="1770162" cy="23384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86167EC8-D48D-5C25-DABE-8FA40BEC71B2}"/>
              </a:ext>
            </a:extLst>
          </p:cNvPr>
          <p:cNvCxnSpPr>
            <a:cxnSpLocks/>
            <a:stCxn id="20" idx="6"/>
            <a:endCxn id="31" idx="2"/>
          </p:cNvCxnSpPr>
          <p:nvPr/>
        </p:nvCxnSpPr>
        <p:spPr>
          <a:xfrm flipV="1">
            <a:off x="2082736" y="1380304"/>
            <a:ext cx="1785573" cy="27878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4EDBBAE8-7B62-1D39-1C6E-1CB948CDF024}"/>
              </a:ext>
            </a:extLst>
          </p:cNvPr>
          <p:cNvCxnSpPr>
            <a:cxnSpLocks/>
            <a:stCxn id="19" idx="6"/>
            <a:endCxn id="31" idx="2"/>
          </p:cNvCxnSpPr>
          <p:nvPr/>
        </p:nvCxnSpPr>
        <p:spPr>
          <a:xfrm>
            <a:off x="2082736" y="904009"/>
            <a:ext cx="1785573" cy="476295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A9FB221-D215-ABD8-B6F3-273AF505873F}"/>
              </a:ext>
            </a:extLst>
          </p:cNvPr>
          <p:cNvGrpSpPr/>
          <p:nvPr/>
        </p:nvGrpSpPr>
        <p:grpSpPr>
          <a:xfrm>
            <a:off x="1459281" y="592281"/>
            <a:ext cx="633667" cy="5673438"/>
            <a:chOff x="5214257" y="592281"/>
            <a:chExt cx="633667" cy="5673438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25AE1F33-466D-2394-0806-717897750DBE}"/>
                </a:ext>
              </a:extLst>
            </p:cNvPr>
            <p:cNvGrpSpPr/>
            <p:nvPr/>
          </p:nvGrpSpPr>
          <p:grpSpPr>
            <a:xfrm>
              <a:off x="5214257" y="592281"/>
              <a:ext cx="633667" cy="5673438"/>
              <a:chOff x="5784272" y="592281"/>
              <a:chExt cx="633667" cy="5673438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92973AB8-D010-5CFA-89E6-6820C5DC01C5}"/>
                  </a:ext>
                </a:extLst>
              </p:cNvPr>
              <p:cNvGrpSpPr/>
              <p:nvPr/>
            </p:nvGrpSpPr>
            <p:grpSpPr>
              <a:xfrm>
                <a:off x="5784272" y="592281"/>
                <a:ext cx="623455" cy="1378530"/>
                <a:chOff x="3176153" y="4429990"/>
                <a:chExt cx="623455" cy="137853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99702D-D182-2598-FFAF-56D9B03D1527}"/>
                    </a:ext>
                  </a:extLst>
                </p:cNvPr>
                <p:cNvSpPr/>
                <p:nvPr/>
              </p:nvSpPr>
              <p:spPr>
                <a:xfrm>
                  <a:off x="3176153" y="4429990"/>
                  <a:ext cx="623455" cy="623455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72367A3-A8A9-48FC-9A58-D188CED4D3E7}"/>
                    </a:ext>
                  </a:extLst>
                </p:cNvPr>
                <p:cNvSpPr/>
                <p:nvPr/>
              </p:nvSpPr>
              <p:spPr>
                <a:xfrm>
                  <a:off x="3176153" y="5185065"/>
                  <a:ext cx="623455" cy="623455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7D665466-383D-0F8E-1A2A-FE3046741953}"/>
                  </a:ext>
                </a:extLst>
              </p:cNvPr>
              <p:cNvGrpSpPr/>
              <p:nvPr/>
            </p:nvGrpSpPr>
            <p:grpSpPr>
              <a:xfrm>
                <a:off x="5794484" y="4887189"/>
                <a:ext cx="623455" cy="1378530"/>
                <a:chOff x="3176153" y="4429990"/>
                <a:chExt cx="623455" cy="137853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7CAA32F-1471-EF73-F6D0-D8F997020E41}"/>
                    </a:ext>
                  </a:extLst>
                </p:cNvPr>
                <p:cNvSpPr/>
                <p:nvPr/>
              </p:nvSpPr>
              <p:spPr>
                <a:xfrm>
                  <a:off x="3176153" y="4429990"/>
                  <a:ext cx="623455" cy="623455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6089C41-96F9-6292-885D-E25EFA21C4FF}"/>
                    </a:ext>
                  </a:extLst>
                </p:cNvPr>
                <p:cNvSpPr/>
                <p:nvPr/>
              </p:nvSpPr>
              <p:spPr>
                <a:xfrm>
                  <a:off x="3176153" y="5185065"/>
                  <a:ext cx="623455" cy="623455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58CF749-5420-DDC5-BDCC-F8962F1D9838}"/>
                  </a:ext>
                </a:extLst>
              </p:cNvPr>
              <p:cNvSpPr txBox="1"/>
              <p:nvPr/>
            </p:nvSpPr>
            <p:spPr>
              <a:xfrm>
                <a:off x="5849777" y="2944869"/>
                <a:ext cx="4924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5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DC8DEE95-4AEB-7C89-D204-A276148E2327}"/>
                </a:ext>
              </a:extLst>
            </p:cNvPr>
            <p:cNvGrpSpPr/>
            <p:nvPr/>
          </p:nvGrpSpPr>
          <p:grpSpPr>
            <a:xfrm>
              <a:off x="5459909" y="4058654"/>
              <a:ext cx="116676" cy="514925"/>
              <a:chOff x="4230543" y="2678608"/>
              <a:chExt cx="116676" cy="51492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EA61255-D04E-2EE9-2645-BAF8EE3E74BE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54D717-4D7E-E9DF-4AD5-7837992850A6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1A7D95-E4F3-DBE8-B4FD-FADAE7C77C82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46B417E3-40EB-6E8B-BE26-5E934091F765}"/>
                </a:ext>
              </a:extLst>
            </p:cNvPr>
            <p:cNvGrpSpPr/>
            <p:nvPr/>
          </p:nvGrpSpPr>
          <p:grpSpPr>
            <a:xfrm>
              <a:off x="5467645" y="2430812"/>
              <a:ext cx="116676" cy="514925"/>
              <a:chOff x="4230543" y="2678608"/>
              <a:chExt cx="116676" cy="51492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233C267-9FA7-F622-D311-B887CF8E815C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7BC157F-9859-1AB7-0801-1AB8FAFCC60F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F52D426-5FFB-4FD0-B314-62A60ABA64C9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C4439F7-0175-3D09-44CC-9E247A303DDC}"/>
              </a:ext>
            </a:extLst>
          </p:cNvPr>
          <p:cNvGrpSpPr/>
          <p:nvPr/>
        </p:nvGrpSpPr>
        <p:grpSpPr>
          <a:xfrm>
            <a:off x="3636833" y="1068576"/>
            <a:ext cx="1104319" cy="4675915"/>
            <a:chOff x="2388512" y="1091042"/>
            <a:chExt cx="1104319" cy="4675915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8CC62DBB-D13C-4DE1-24A4-31CBED138F1F}"/>
                </a:ext>
              </a:extLst>
            </p:cNvPr>
            <p:cNvGrpSpPr/>
            <p:nvPr/>
          </p:nvGrpSpPr>
          <p:grpSpPr>
            <a:xfrm>
              <a:off x="2388512" y="1091042"/>
              <a:ext cx="1104319" cy="4675915"/>
              <a:chOff x="2958527" y="1091042"/>
              <a:chExt cx="1104319" cy="46759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C601FA-05C6-7C02-3302-7505C42D511D}"/>
                  </a:ext>
                </a:extLst>
              </p:cNvPr>
              <p:cNvSpPr/>
              <p:nvPr/>
            </p:nvSpPr>
            <p:spPr>
              <a:xfrm>
                <a:off x="3190003" y="1091042"/>
                <a:ext cx="623455" cy="62345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71DE0EC-7268-53C4-E269-C34E56E1482E}"/>
                  </a:ext>
                </a:extLst>
              </p:cNvPr>
              <p:cNvSpPr/>
              <p:nvPr/>
            </p:nvSpPr>
            <p:spPr>
              <a:xfrm>
                <a:off x="3184804" y="5143502"/>
                <a:ext cx="623455" cy="62345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4C88EF0-15CC-6BC6-F2BF-09E095087E15}"/>
                  </a:ext>
                </a:extLst>
              </p:cNvPr>
              <p:cNvSpPr txBox="1"/>
              <p:nvPr/>
            </p:nvSpPr>
            <p:spPr>
              <a:xfrm>
                <a:off x="2958527" y="2967335"/>
                <a:ext cx="11043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5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6CEF01BF-32B4-863E-8DDD-DB314AD76146}"/>
                </a:ext>
              </a:extLst>
            </p:cNvPr>
            <p:cNvGrpSpPr/>
            <p:nvPr/>
          </p:nvGrpSpPr>
          <p:grpSpPr>
            <a:xfrm>
              <a:off x="2886920" y="2118164"/>
              <a:ext cx="116676" cy="514925"/>
              <a:chOff x="4230543" y="2678608"/>
              <a:chExt cx="116676" cy="51492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97A0313-2656-B679-5BE8-FDE7C437D510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FF93C3D-6FCE-F258-F96C-505ECDD47412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E89BAFF-B7F6-43D9-4427-A13C38C4F45F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9539598-281C-5E64-3C86-F58F48F809CC}"/>
                </a:ext>
              </a:extLst>
            </p:cNvPr>
            <p:cNvGrpSpPr/>
            <p:nvPr/>
          </p:nvGrpSpPr>
          <p:grpSpPr>
            <a:xfrm>
              <a:off x="2870294" y="4226408"/>
              <a:ext cx="116676" cy="514925"/>
              <a:chOff x="4230543" y="2678608"/>
              <a:chExt cx="116676" cy="514925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DF19DEC-DBFF-01B3-D213-6659FB37ECE4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517E2AB-7A2E-4950-A3ED-EF36567F1CE9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9769808-D6B2-E1F7-D0C4-F4200776736E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E092376-AC17-8CF2-B9EC-F0DA8487CFEF}"/>
              </a:ext>
            </a:extLst>
          </p:cNvPr>
          <p:cNvGrpSpPr/>
          <p:nvPr/>
        </p:nvGrpSpPr>
        <p:grpSpPr>
          <a:xfrm>
            <a:off x="10732719" y="1601067"/>
            <a:ext cx="623458" cy="3655865"/>
            <a:chOff x="8555177" y="1738746"/>
            <a:chExt cx="623458" cy="365586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734EE32-A852-421E-AE13-4401F596424B}"/>
                </a:ext>
              </a:extLst>
            </p:cNvPr>
            <p:cNvSpPr/>
            <p:nvPr/>
          </p:nvSpPr>
          <p:spPr>
            <a:xfrm>
              <a:off x="8555180" y="2493821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D84A6F-0BB8-C510-1522-FBC1D43784F9}"/>
                </a:ext>
              </a:extLst>
            </p:cNvPr>
            <p:cNvSpPr/>
            <p:nvPr/>
          </p:nvSpPr>
          <p:spPr>
            <a:xfrm>
              <a:off x="8555179" y="1738746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C774FD-5699-B3B3-87C9-DA6B71FB2E7A}"/>
                </a:ext>
              </a:extLst>
            </p:cNvPr>
            <p:cNvSpPr/>
            <p:nvPr/>
          </p:nvSpPr>
          <p:spPr>
            <a:xfrm>
              <a:off x="8555178" y="3257549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9104A03-F299-8CAC-7B0D-DF7C3BFE3068}"/>
                </a:ext>
              </a:extLst>
            </p:cNvPr>
            <p:cNvSpPr/>
            <p:nvPr/>
          </p:nvSpPr>
          <p:spPr>
            <a:xfrm>
              <a:off x="8555177" y="4016081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4906DEC-51EF-CB16-21DA-9F99EBFBC915}"/>
                </a:ext>
              </a:extLst>
            </p:cNvPr>
            <p:cNvSpPr/>
            <p:nvPr/>
          </p:nvSpPr>
          <p:spPr>
            <a:xfrm>
              <a:off x="8555177" y="4771156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4B066CB-95C7-4F77-1FC9-ED51823490C7}"/>
              </a:ext>
            </a:extLst>
          </p:cNvPr>
          <p:cNvGrpSpPr/>
          <p:nvPr/>
        </p:nvGrpSpPr>
        <p:grpSpPr>
          <a:xfrm>
            <a:off x="8317068" y="1091042"/>
            <a:ext cx="1104319" cy="4675915"/>
            <a:chOff x="2388512" y="1091042"/>
            <a:chExt cx="1104319" cy="4675915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8B82C027-D7AC-453A-092F-45A762CC16F2}"/>
                </a:ext>
              </a:extLst>
            </p:cNvPr>
            <p:cNvGrpSpPr/>
            <p:nvPr/>
          </p:nvGrpSpPr>
          <p:grpSpPr>
            <a:xfrm>
              <a:off x="2388512" y="1091042"/>
              <a:ext cx="1104319" cy="4675915"/>
              <a:chOff x="2958527" y="1091042"/>
              <a:chExt cx="1104319" cy="467591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E53DD25-3177-9C24-4BDD-0547D8EF94DA}"/>
                  </a:ext>
                </a:extLst>
              </p:cNvPr>
              <p:cNvSpPr/>
              <p:nvPr/>
            </p:nvSpPr>
            <p:spPr>
              <a:xfrm>
                <a:off x="3190003" y="1091042"/>
                <a:ext cx="623455" cy="62345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A33EE40-B504-CA78-DDAE-41517A1D78D5}"/>
                  </a:ext>
                </a:extLst>
              </p:cNvPr>
              <p:cNvSpPr/>
              <p:nvPr/>
            </p:nvSpPr>
            <p:spPr>
              <a:xfrm>
                <a:off x="3184804" y="5143502"/>
                <a:ext cx="623455" cy="62345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FD6EAAF5-AAF1-F49E-57C2-7E82C178DF7C}"/>
                  </a:ext>
                </a:extLst>
              </p:cNvPr>
              <p:cNvSpPr txBox="1"/>
              <p:nvPr/>
            </p:nvSpPr>
            <p:spPr>
              <a:xfrm>
                <a:off x="2958527" y="2967335"/>
                <a:ext cx="11043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5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4F851A7C-A8A8-C4E7-9D51-8698116C4D15}"/>
                </a:ext>
              </a:extLst>
            </p:cNvPr>
            <p:cNvGrpSpPr/>
            <p:nvPr/>
          </p:nvGrpSpPr>
          <p:grpSpPr>
            <a:xfrm>
              <a:off x="2886920" y="2118164"/>
              <a:ext cx="116676" cy="514925"/>
              <a:chOff x="4230543" y="2678608"/>
              <a:chExt cx="116676" cy="51492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FD95475-27F1-327A-0048-3D07591A0565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4EE2655-9B4A-9671-BB53-2F8B7068794F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124DDE0-3CC4-F40F-323E-9B348F48DB42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78D0D362-1858-F75A-2C6A-0A4E210AFDF3}"/>
                </a:ext>
              </a:extLst>
            </p:cNvPr>
            <p:cNvGrpSpPr/>
            <p:nvPr/>
          </p:nvGrpSpPr>
          <p:grpSpPr>
            <a:xfrm>
              <a:off x="2870294" y="4226408"/>
              <a:ext cx="116676" cy="514925"/>
              <a:chOff x="4230543" y="2678608"/>
              <a:chExt cx="116676" cy="51492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F78239F-BEF5-4F20-B772-DB3FB5836A32}"/>
                  </a:ext>
                </a:extLst>
              </p:cNvPr>
              <p:cNvSpPr/>
              <p:nvPr/>
            </p:nvSpPr>
            <p:spPr>
              <a:xfrm>
                <a:off x="4230543" y="2678608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28E49E7-4182-45CB-9957-91EC037955A9}"/>
                  </a:ext>
                </a:extLst>
              </p:cNvPr>
              <p:cNvSpPr/>
              <p:nvPr/>
            </p:nvSpPr>
            <p:spPr>
              <a:xfrm>
                <a:off x="4233182" y="2880885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8A38CDC-814E-FC84-E44D-7E75F16C2DC0}"/>
                  </a:ext>
                </a:extLst>
              </p:cNvPr>
              <p:cNvSpPr/>
              <p:nvPr/>
            </p:nvSpPr>
            <p:spPr>
              <a:xfrm>
                <a:off x="4238279" y="3084593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F0C4CB49-537E-EE32-4B11-44F9D62A77C2}"/>
              </a:ext>
            </a:extLst>
          </p:cNvPr>
          <p:cNvSpPr/>
          <p:nvPr/>
        </p:nvSpPr>
        <p:spPr>
          <a:xfrm>
            <a:off x="5908483" y="461649"/>
            <a:ext cx="1241512" cy="589711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4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Multiheadattention</a:t>
            </a:r>
            <a:endParaRPr lang="de-DE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711408D-C0B1-F483-44E4-CF4012935263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7178563" y="1402770"/>
            <a:ext cx="1369981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9FC69D80-A990-58D2-348A-3BEC58EE00FC}"/>
              </a:ext>
            </a:extLst>
          </p:cNvPr>
          <p:cNvGrpSpPr/>
          <p:nvPr/>
        </p:nvGrpSpPr>
        <p:grpSpPr>
          <a:xfrm>
            <a:off x="2975522" y="3171538"/>
            <a:ext cx="116676" cy="514925"/>
            <a:chOff x="3067632" y="3203777"/>
            <a:chExt cx="116676" cy="514925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41DC399-39A1-1EB3-F781-CE9AE3EE87E4}"/>
                </a:ext>
              </a:extLst>
            </p:cNvPr>
            <p:cNvSpPr/>
            <p:nvPr/>
          </p:nvSpPr>
          <p:spPr>
            <a:xfrm>
              <a:off x="3067632" y="3203777"/>
              <a:ext cx="108940" cy="1089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06098E0-00EF-8B75-BC02-0BDB151DEEEE}"/>
                </a:ext>
              </a:extLst>
            </p:cNvPr>
            <p:cNvSpPr/>
            <p:nvPr/>
          </p:nvSpPr>
          <p:spPr>
            <a:xfrm>
              <a:off x="3070271" y="3406054"/>
              <a:ext cx="108940" cy="1089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5995817-FBB4-9781-1E75-CE509485A93C}"/>
                </a:ext>
              </a:extLst>
            </p:cNvPr>
            <p:cNvSpPr/>
            <p:nvPr/>
          </p:nvSpPr>
          <p:spPr>
            <a:xfrm>
              <a:off x="3075368" y="3609762"/>
              <a:ext cx="108940" cy="1089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43032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lange</dc:creator>
  <cp:lastModifiedBy>robert lange</cp:lastModifiedBy>
  <cp:revision>11</cp:revision>
  <dcterms:created xsi:type="dcterms:W3CDTF">2025-01-29T13:02:21Z</dcterms:created>
  <dcterms:modified xsi:type="dcterms:W3CDTF">2025-02-08T15:36:37Z</dcterms:modified>
</cp:coreProperties>
</file>