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6" r:id="rId4"/>
    <p:sldId id="269" r:id="rId5"/>
    <p:sldId id="264" r:id="rId6"/>
    <p:sldId id="267" r:id="rId7"/>
    <p:sldId id="268" r:id="rId8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48" autoAdjust="0"/>
  </p:normalViewPr>
  <p:slideViewPr>
    <p:cSldViewPr snapToGrid="0">
      <p:cViewPr varScale="1">
        <p:scale>
          <a:sx n="106" d="100"/>
          <a:sy n="106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686964-9390-465E-A7D5-E5D7739521CA}" type="datetime1">
              <a:rPr lang="pl-PL" smtClean="0"/>
              <a:t>15.03.2024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D9E54-11E3-4B93-9AB2-E42F7FAFAA38}" type="datetime1">
              <a:rPr lang="pl-PL" smtClean="0"/>
              <a:pPr/>
              <a:t>15.03.2024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A81B82B-791D-4CFB-A8E1-4BADF167624E}" type="datetime1">
              <a:rPr lang="pl-PL" noProof="0" smtClean="0"/>
              <a:t>15.03.2024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B417A-3777-45E5-A5D5-933568141085}" type="datetime1">
              <a:rPr lang="pl-PL" noProof="0" smtClean="0"/>
              <a:t>15.03.2024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FE06EA-509D-4750-A26D-22649B15F5B4}" type="datetime1">
              <a:rPr lang="pl-PL" noProof="0" smtClean="0"/>
              <a:t>15.03.2024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715C8D-5074-4DC0-B15D-7C1B83621BD0}" type="datetime1">
              <a:rPr lang="pl-PL" noProof="0" smtClean="0"/>
              <a:t>15.03.2024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5AB10B-D90B-495F-ADA2-9EEC8079FBC6}" type="datetime1">
              <a:rPr lang="pl-PL" noProof="0" smtClean="0"/>
              <a:t>15.03.2024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91F5B-A148-4026-992C-5103E9EE2B07}" type="datetime1">
              <a:rPr lang="pl-PL" noProof="0" smtClean="0"/>
              <a:t>15.03.2024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EDF17A-70BC-472C-8A64-5A504543C1A7}" type="datetime1">
              <a:rPr lang="pl-PL" noProof="0" smtClean="0"/>
              <a:t>15.03.2024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67F7BA-6159-441B-AF01-CBE7412A1E05}" type="datetime1">
              <a:rPr lang="pl-PL" noProof="0" smtClean="0"/>
              <a:t>15.03.2024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7" name="Prostokąt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ytuł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04AFA-1778-4013-BEAF-CC7AEB0F10D4}" type="datetime1">
              <a:rPr lang="pl-PL" noProof="0" smtClean="0"/>
              <a:t>15.03.2024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7951807-BBF7-4FEB-9550-16B76B21A86E}" type="datetime1">
              <a:rPr lang="pl-PL" noProof="0" smtClean="0"/>
              <a:t>15.03.2024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6525CE-B2F2-4EC8-972C-1EAA4989F9B6}" type="datetime1">
              <a:rPr lang="pl-PL" noProof="0" smtClean="0"/>
              <a:t>15.03.2024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9F83561-EA2E-449A-85D2-EC48CC4A8B8B}" type="datetime1">
              <a:rPr lang="pl-PL" noProof="0" smtClean="0"/>
              <a:t>15.03.2024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9" name="Prostokąt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ymBka2nhUo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Prostokąt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Obraz 6" descr="Połączenia cyfrowe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a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</p:grpSp>
      <p:sp>
        <p:nvSpPr>
          <p:cNvPr id="22" name="Prostokąt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l-PL" sz="6000" dirty="0">
                <a:solidFill>
                  <a:schemeClr val="bg1"/>
                </a:solidFill>
              </a:rPr>
              <a:t>Implanty </a:t>
            </a:r>
            <a:r>
              <a:rPr lang="pl-PL" sz="6000" dirty="0" err="1">
                <a:solidFill>
                  <a:schemeClr val="bg1"/>
                </a:solidFill>
              </a:rPr>
              <a:t>nfc</a:t>
            </a:r>
            <a:endParaRPr lang="pl-PL" sz="6000" dirty="0">
              <a:solidFill>
                <a:schemeClr val="bg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pl-PL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CFB52A-2C78-D10C-98FF-394497D4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l-PL" dirty="0"/>
              <a:t>Czym jest </a:t>
            </a:r>
            <a:r>
              <a:rPr lang="pl-PL" dirty="0" err="1"/>
              <a:t>Nfc</a:t>
            </a:r>
            <a:r>
              <a:rPr lang="pl-PL" dirty="0"/>
              <a:t>?</a:t>
            </a:r>
          </a:p>
        </p:txBody>
      </p:sp>
      <p:pic>
        <p:nvPicPr>
          <p:cNvPr id="3076" name="Picture 4" descr="Nfc Icon Images – Browse 18,932 Stock Photos, Vectors, and Video | Adobe  Stock">
            <a:extLst>
              <a:ext uri="{FF2B5EF4-FFF2-40B4-BE49-F238E27FC236}">
                <a16:creationId xmlns:a16="http://schemas.microsoft.com/office/drawing/2014/main" id="{5A86746E-AE99-1212-935E-76A0E74EB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908" y="2228003"/>
            <a:ext cx="3633047" cy="363304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81" name="Content Placeholder 3">
            <a:extLst>
              <a:ext uri="{FF2B5EF4-FFF2-40B4-BE49-F238E27FC236}">
                <a16:creationId xmlns:a16="http://schemas.microsoft.com/office/drawing/2014/main" id="{E1156ABB-5E0C-AB1A-3899-699945625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NFC - co to jest? Jak działa? Jak włączyć NFC w telefonie?">
            <a:extLst>
              <a:ext uri="{FF2B5EF4-FFF2-40B4-BE49-F238E27FC236}">
                <a16:creationId xmlns:a16="http://schemas.microsoft.com/office/drawing/2014/main" id="{5D8AF992-4277-A40F-75E7-E4873E698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351" y="2228003"/>
            <a:ext cx="6787458" cy="377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59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5EAD63-1457-A1B4-14F7-368245A8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l-PL" dirty="0"/>
              <a:t>Czym jest implant </a:t>
            </a:r>
            <a:r>
              <a:rPr lang="pl-PL" dirty="0" err="1"/>
              <a:t>nfc</a:t>
            </a:r>
            <a:r>
              <a:rPr lang="pl-PL" dirty="0"/>
              <a:t>?</a:t>
            </a:r>
          </a:p>
        </p:txBody>
      </p:sp>
      <p:sp>
        <p:nvSpPr>
          <p:cNvPr id="2055" name="Text Placeholder 2">
            <a:extLst>
              <a:ext uri="{FF2B5EF4-FFF2-40B4-BE49-F238E27FC236}">
                <a16:creationId xmlns:a16="http://schemas.microsoft.com/office/drawing/2014/main" id="{96BA134F-8AC2-DA88-30CD-54CAEA1A3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endParaRPr lang="en-US"/>
          </a:p>
        </p:txBody>
      </p:sp>
      <p:pic>
        <p:nvPicPr>
          <p:cNvPr id="2050" name="Picture 2" descr="Płatności NFC w… dłoni – implant płatniczy w sprzedaży – CD-Action">
            <a:extLst>
              <a:ext uri="{FF2B5EF4-FFF2-40B4-BE49-F238E27FC236}">
                <a16:creationId xmlns:a16="http://schemas.microsoft.com/office/drawing/2014/main" id="{9BB1CE03-FB16-C63A-9B43-0A5C8F2B5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8109"/>
          <a:stretch/>
        </p:blipFill>
        <p:spPr bwMode="auto">
          <a:xfrm>
            <a:off x="510473" y="2250892"/>
            <a:ext cx="5393100" cy="293499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7" name="Text Placeholder 4">
            <a:extLst>
              <a:ext uri="{FF2B5EF4-FFF2-40B4-BE49-F238E27FC236}">
                <a16:creationId xmlns:a16="http://schemas.microsoft.com/office/drawing/2014/main" id="{1E8B5062-D995-D2A7-7DA1-15F528FE8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endParaRPr lang="en-US"/>
          </a:p>
        </p:txBody>
      </p:sp>
      <p:sp>
        <p:nvSpPr>
          <p:cNvPr id="2059" name="Content Placeholder 5">
            <a:extLst>
              <a:ext uri="{FF2B5EF4-FFF2-40B4-BE49-F238E27FC236}">
                <a16:creationId xmlns:a16="http://schemas.microsoft.com/office/drawing/2014/main" id="{B037509E-05FF-4CAA-C51C-0BBBD1030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endParaRPr lang="en-US"/>
          </a:p>
        </p:txBody>
      </p:sp>
      <p:pic>
        <p:nvPicPr>
          <p:cNvPr id="2052" name="Picture 4" descr="NFC Implant - I am ROBOT - What is an NFC Implant?">
            <a:extLst>
              <a:ext uri="{FF2B5EF4-FFF2-40B4-BE49-F238E27FC236}">
                <a16:creationId xmlns:a16="http://schemas.microsoft.com/office/drawing/2014/main" id="{3BADB39D-6D42-E748-AD76-DE337682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33" y="2250892"/>
            <a:ext cx="42195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3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5FF52A1-104F-60D0-1C15-94D2947B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Multimedia online 9" title="Paying with the Walletmor implant">
            <a:hlinkClick r:id="" action="ppaction://media"/>
            <a:extLst>
              <a:ext uri="{FF2B5EF4-FFF2-40B4-BE49-F238E27FC236}">
                <a16:creationId xmlns:a16="http://schemas.microsoft.com/office/drawing/2014/main" id="{4933CE36-C74C-146B-9A9B-54201D46186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40038" y="2181225"/>
            <a:ext cx="6510337" cy="3678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330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537CF6E4-2451-5180-3F9F-C422EFA4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11" y="1053643"/>
            <a:ext cx="7873305" cy="639042"/>
          </a:xfrm>
        </p:spPr>
        <p:txBody>
          <a:bodyPr/>
          <a:lstStyle/>
          <a:p>
            <a:r>
              <a:rPr lang="pl-PL" dirty="0"/>
              <a:t>Budowa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9DB68255-C238-B317-6B74-E53DC74AA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33" y="2652666"/>
            <a:ext cx="4497570" cy="387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2B1866-AB74-2782-2193-9EA66012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l-PL" dirty="0"/>
              <a:t>Operacja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7C3A4FE-9CDD-1D10-B7C9-6B860075B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089" y="2228003"/>
            <a:ext cx="3633047" cy="3633047"/>
          </a:xfrm>
          <a:prstGeom prst="rect">
            <a:avLst/>
          </a:prstGeom>
          <a:noFill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358DFA2-44BD-53A7-A62E-24D86D7600B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236523"/>
            <a:ext cx="5422900" cy="36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86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56366B-BE6A-2743-2518-2EC130E1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l-PL" dirty="0"/>
              <a:t>Koszty</a:t>
            </a:r>
          </a:p>
        </p:txBody>
      </p:sp>
      <p:pic>
        <p:nvPicPr>
          <p:cNvPr id="3078" name="Picture 6" descr="Walletmor">
            <a:extLst>
              <a:ext uri="{FF2B5EF4-FFF2-40B4-BE49-F238E27FC236}">
                <a16:creationId xmlns:a16="http://schemas.microsoft.com/office/drawing/2014/main" id="{39515E73-7329-9EA0-82E9-05A63FA83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1" y="2228003"/>
            <a:ext cx="3900367" cy="390036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C76E4B-0AA1-0E1F-A464-AEE8F921E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4800" dirty="0"/>
              <a:t>499 </a:t>
            </a:r>
            <a:r>
              <a:rPr lang="pl-PL" sz="4800" b="0" i="0" dirty="0">
                <a:effectLst/>
              </a:rPr>
              <a:t>€</a:t>
            </a:r>
          </a:p>
          <a:p>
            <a:pPr marL="0" indent="0">
              <a:buNone/>
            </a:pPr>
            <a:r>
              <a:rPr lang="pl-PL" sz="4800" dirty="0"/>
              <a:t>Ok. 2150 zł</a:t>
            </a:r>
          </a:p>
        </p:txBody>
      </p:sp>
    </p:spTree>
    <p:extLst>
      <p:ext uri="{BB962C8B-B14F-4D97-AF65-F5344CB8AC3E}">
        <p14:creationId xmlns:p14="http://schemas.microsoft.com/office/powerpoint/2010/main" val="1938984648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9_TF56390039_Win32" id="{AFEE108C-32AC-41FC-87AA-3377407DA0BE}" vid="{680F66E1-9E90-4EAF-9A5D-C373725FC20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 technologiczny</Template>
  <TotalTime>150</TotalTime>
  <Words>21</Words>
  <Application>Microsoft Office PowerPoint</Application>
  <PresentationFormat>Panoramiczny</PresentationFormat>
  <Paragraphs>9</Paragraphs>
  <Slides>7</Slides>
  <Notes>1</Notes>
  <HiddenSlides>0</HiddenSlides>
  <MMClips>1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Dywidenda</vt:lpstr>
      <vt:lpstr>Implanty nfc</vt:lpstr>
      <vt:lpstr>Czym jest Nfc?</vt:lpstr>
      <vt:lpstr>Czym jest implant nfc?</vt:lpstr>
      <vt:lpstr>Prezentacja programu PowerPoint</vt:lpstr>
      <vt:lpstr>Budowa</vt:lpstr>
      <vt:lpstr>Operacja</vt:lpstr>
      <vt:lpstr>Koszty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Chipy płatnicze</dc:title>
  <dc:creator>Kulis Dominik</dc:creator>
  <cp:lastModifiedBy>Kulis Dominik</cp:lastModifiedBy>
  <cp:revision>12</cp:revision>
  <dcterms:created xsi:type="dcterms:W3CDTF">2024-02-27T22:52:23Z</dcterms:created>
  <dcterms:modified xsi:type="dcterms:W3CDTF">2024-03-15T05:43:19Z</dcterms:modified>
</cp:coreProperties>
</file>